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tags/tag7.xml" ContentType="application/vnd.openxmlformats-officedocument.presentationml.tags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1530" r:id="rId2"/>
    <p:sldId id="1544" r:id="rId3"/>
    <p:sldId id="1542" r:id="rId4"/>
    <p:sldId id="1531" r:id="rId5"/>
    <p:sldId id="1543" r:id="rId6"/>
    <p:sldId id="1532" r:id="rId7"/>
    <p:sldId id="1534" r:id="rId8"/>
    <p:sldId id="1545" r:id="rId9"/>
    <p:sldId id="1540" r:id="rId10"/>
    <p:sldId id="1541" r:id="rId11"/>
  </p:sldIdLst>
  <p:sldSz cx="8961438" cy="6721475"/>
  <p:notesSz cx="9928225" cy="6797675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4025" indent="1588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1225" indent="1588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68425" indent="1588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5625" indent="1588" algn="l" rtl="0" fontAlgn="base">
      <a:spcBef>
        <a:spcPct val="0"/>
      </a:spcBef>
      <a:spcAft>
        <a:spcPct val="0"/>
      </a:spcAft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99"/>
    <a:srgbClr val="008080"/>
    <a:srgbClr val="006600"/>
    <a:srgbClr val="FF9966"/>
    <a:srgbClr val="DCDC80"/>
    <a:srgbClr val="C498BE"/>
    <a:srgbClr val="A48DBD"/>
    <a:srgbClr val="CCECFF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Közepesen sötét stílus 4 – 6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84641" autoAdjust="0"/>
  </p:normalViewPr>
  <p:slideViewPr>
    <p:cSldViewPr>
      <p:cViewPr varScale="1">
        <p:scale>
          <a:sx n="59" d="100"/>
          <a:sy n="59" d="100"/>
        </p:scale>
        <p:origin x="-738" y="-84"/>
      </p:cViewPr>
      <p:guideLst>
        <p:guide orient="horz" pos="2117"/>
        <p:guide pos="28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678" y="-90"/>
      </p:cViewPr>
      <p:guideLst>
        <p:guide orient="horz" pos="2142"/>
        <p:guide pos="3128"/>
      </p:guideLst>
    </p:cSldViewPr>
  </p:notesViewPr>
  <p:gridSpacing cx="184343675" cy="184343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4300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81" tIns="45891" rIns="91781" bIns="45891" numCol="1" anchor="t" anchorCtr="0" compatLnSpc="1">
            <a:prstTxWarp prst="textNoShape">
              <a:avLst/>
            </a:prstTxWarp>
          </a:bodyPr>
          <a:lstStyle>
            <a:lvl1pPr defTabSz="918248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688" y="2"/>
            <a:ext cx="43005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81" tIns="45891" rIns="91781" bIns="45891" numCol="1" anchor="t" anchorCtr="0" compatLnSpc="1">
            <a:prstTxWarp prst="textNoShape">
              <a:avLst/>
            </a:prstTxWarp>
          </a:bodyPr>
          <a:lstStyle>
            <a:lvl1pPr algn="r" defTabSz="918248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96A886E-8BB7-4C51-BB83-553CC3F5D8E9}" type="datetime1">
              <a:rPr lang="en-US"/>
              <a:pPr>
                <a:defRPr/>
              </a:pPr>
              <a:t>4/3/2012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9540"/>
            <a:ext cx="43005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81" tIns="45891" rIns="91781" bIns="45891" numCol="1" anchor="b" anchorCtr="0" compatLnSpc="1">
            <a:prstTxWarp prst="textNoShape">
              <a:avLst/>
            </a:prstTxWarp>
          </a:bodyPr>
          <a:lstStyle>
            <a:lvl1pPr defTabSz="918248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688" y="6459540"/>
            <a:ext cx="43005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81" tIns="45891" rIns="91781" bIns="45891" numCol="1" anchor="b" anchorCtr="0" compatLnSpc="1">
            <a:prstTxWarp prst="textNoShape">
              <a:avLst/>
            </a:prstTxWarp>
          </a:bodyPr>
          <a:lstStyle>
            <a:lvl1pPr algn="r" defTabSz="918248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5451E83-7672-4117-A980-E2F19A741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8863" y="873125"/>
            <a:ext cx="7748587" cy="581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87452" y="252415"/>
            <a:ext cx="8461375" cy="2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126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615426" y="34364"/>
            <a:ext cx="65" cy="124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8248">
              <a:defRPr sz="8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127" name="pg num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823328" y="6471313"/>
            <a:ext cx="792163" cy="191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18248">
              <a:defRPr sz="1200" b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60224D5-70FF-4911-B02A-A8F537D46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1192216" y="1033463"/>
            <a:ext cx="7588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1555" tIns="45777" rIns="91555" bIns="45777"/>
          <a:lstStyle/>
          <a:p>
            <a:pPr>
              <a:defRPr/>
            </a:pPr>
            <a:endParaRPr lang="hu-HU" b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3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516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18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22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24" algn="l" defTabSz="9142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5089" name="doc id"/>
          <p:cNvSpPr txBox="1">
            <a:spLocks noGrp="1" noChangeArrowheads="1"/>
          </p:cNvSpPr>
          <p:nvPr/>
        </p:nvSpPr>
        <p:spPr bwMode="auto">
          <a:xfrm>
            <a:off x="9211783" y="76086"/>
            <a:ext cx="438214" cy="83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/>
          <a:lstStyle/>
          <a:p>
            <a:pPr algn="r" defTabSz="944303"/>
            <a:r>
              <a:rPr lang="hu-HU" sz="900" dirty="0"/>
              <a:t>BDP-OPR053-20090210-6476P1HAd-DD</a:t>
            </a:r>
          </a:p>
        </p:txBody>
      </p:sp>
      <p:sp>
        <p:nvSpPr>
          <p:cNvPr id="8025090" name="pg num"/>
          <p:cNvSpPr txBox="1">
            <a:spLocks noGrp="1" noChangeArrowheads="1"/>
          </p:cNvSpPr>
          <p:nvPr/>
        </p:nvSpPr>
        <p:spPr bwMode="auto">
          <a:xfrm>
            <a:off x="8861671" y="6461852"/>
            <a:ext cx="788322" cy="20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44303"/>
            <a:fld id="{F4BBCB57-DE3E-4B8E-8EBF-BBB460019002}" type="slidenum">
              <a:rPr lang="hu-HU" sz="1300"/>
              <a:pPr algn="r" defTabSz="944303"/>
              <a:t>0</a:t>
            </a:fld>
            <a:endParaRPr lang="hu-HU" sz="1300" dirty="0"/>
          </a:p>
        </p:txBody>
      </p:sp>
      <p:sp>
        <p:nvSpPr>
          <p:cNvPr id="8025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68663" y="508000"/>
            <a:ext cx="3398837" cy="2551113"/>
          </a:xfrm>
          <a:ln/>
        </p:spPr>
      </p:sp>
      <p:sp>
        <p:nvSpPr>
          <p:cNvPr id="8025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2362" y="3226017"/>
            <a:ext cx="7943507" cy="1107996"/>
          </a:xfrm>
          <a:noFill/>
          <a:ln/>
        </p:spPr>
        <p:txBody>
          <a:bodyPr lIns="0" tIns="0" rIns="0" bIns="0">
            <a:spAutoFit/>
          </a:bodyPr>
          <a:lstStyle/>
          <a:p>
            <a:pPr defTabSz="909092" eaLnBrk="1" hangingPunct="1"/>
            <a:endParaRPr lang="hu-H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224D5-70FF-4911-B02A-A8F537D46BD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224D5-70FF-4911-B02A-A8F537D46B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81363" y="512763"/>
            <a:ext cx="3379787" cy="2535237"/>
          </a:xfrm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0329" y="3230564"/>
            <a:ext cx="7267576" cy="4506323"/>
          </a:xfrm>
          <a:noFill/>
          <a:ln/>
        </p:spPr>
        <p:txBody>
          <a:bodyPr lIns="98001" tIns="49003" rIns="98001" bIns="49003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hu-HU" b="0" dirty="0" smtClean="0">
              <a:solidFill>
                <a:srgbClr val="FFFFFF"/>
              </a:solidFill>
              <a:latin typeface="Arial"/>
              <a:ea typeface="Calibri"/>
              <a:cs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224D5-70FF-4911-B02A-A8F537D46BD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81363" y="512763"/>
            <a:ext cx="3379787" cy="2535237"/>
          </a:xfrm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0329" y="3230564"/>
            <a:ext cx="7267576" cy="3422950"/>
          </a:xfrm>
          <a:noFill/>
          <a:ln/>
        </p:spPr>
        <p:txBody>
          <a:bodyPr lIns="98001" tIns="49003" rIns="98001" bIns="49003"/>
          <a:lstStyle/>
          <a:p>
            <a:endParaRPr lang="hu-HU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81363" y="512763"/>
            <a:ext cx="3379787" cy="2535237"/>
          </a:xfrm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0329" y="3230564"/>
            <a:ext cx="7267576" cy="10218656"/>
          </a:xfrm>
          <a:noFill/>
          <a:ln/>
        </p:spPr>
        <p:txBody>
          <a:bodyPr lIns="98001" tIns="49003" rIns="98001" bIns="49003"/>
          <a:lstStyle/>
          <a:p>
            <a:endParaRPr lang="hu-H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81363" y="512763"/>
            <a:ext cx="3379787" cy="2535237"/>
          </a:xfrm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0329" y="3230564"/>
            <a:ext cx="7267576" cy="320830"/>
          </a:xfrm>
          <a:noFill/>
          <a:ln/>
        </p:spPr>
        <p:txBody>
          <a:bodyPr lIns="98001" tIns="49003" rIns="98001" bIns="49003"/>
          <a:lstStyle/>
          <a:p>
            <a:endParaRPr lang="hu-H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81363" y="512763"/>
            <a:ext cx="3379787" cy="2535237"/>
          </a:xfrm>
        </p:spPr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0329" y="3230564"/>
            <a:ext cx="7267576" cy="320830"/>
          </a:xfrm>
          <a:noFill/>
          <a:ln/>
        </p:spPr>
        <p:txBody>
          <a:bodyPr lIns="98001" tIns="49003" rIns="98001" bIns="49003"/>
          <a:lstStyle/>
          <a:p>
            <a:endParaRPr lang="hu-H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xfrm>
            <a:off x="0" y="6537325"/>
            <a:ext cx="1866900" cy="184150"/>
          </a:xfrm>
          <a:ln/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4732F8-5D01-48D8-8452-6FCF9DEEA5A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9EB4D-B520-46BD-9BA2-6D5780FD2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71513" y="2087563"/>
            <a:ext cx="7618412" cy="29238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44615" y="3808414"/>
            <a:ext cx="6272212" cy="246221"/>
          </a:xfrm>
        </p:spPr>
        <p:txBody>
          <a:bodyPr/>
          <a:lstStyle>
            <a:lvl1pPr marL="0" indent="0" algn="ctr">
              <a:buNone/>
              <a:defRPr/>
            </a:lvl1pPr>
            <a:lvl2pPr marL="457102" indent="0" algn="ctr">
              <a:buNone/>
              <a:defRPr/>
            </a:lvl2pPr>
            <a:lvl3pPr marL="914206" indent="0" algn="ctr">
              <a:buNone/>
              <a:defRPr/>
            </a:lvl3pPr>
            <a:lvl4pPr marL="1371309" indent="0" algn="ctr">
              <a:buNone/>
              <a:defRPr/>
            </a:lvl4pPr>
            <a:lvl5pPr marL="1828413" indent="0" algn="ctr">
              <a:buNone/>
              <a:defRPr/>
            </a:lvl5pPr>
            <a:lvl6pPr marL="2285516" indent="0" algn="ctr">
              <a:buNone/>
              <a:defRPr/>
            </a:lvl6pPr>
            <a:lvl7pPr marL="2742618" indent="0" algn="ctr">
              <a:buNone/>
              <a:defRPr/>
            </a:lvl7pPr>
            <a:lvl8pPr marL="3199722" indent="0" algn="ctr">
              <a:buNone/>
              <a:defRPr/>
            </a:lvl8pPr>
            <a:lvl9pPr marL="3656824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pg num"/>
          <p:cNvSpPr>
            <a:spLocks noGrp="1" noChangeArrowheads="1"/>
          </p:cNvSpPr>
          <p:nvPr>
            <p:ph type="sldNum" sz="quarter" idx="10"/>
            <p:custDataLst>
              <p:tags r:id="rId1"/>
            </p:custDataLst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8E5B8-2A90-435E-8759-90C7500DA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11" Type="http://schemas.openxmlformats.org/officeDocument/2006/relationships/tags" Target="../tags/tag7.xml"/><Relationship Id="rId5" Type="http://schemas.openxmlformats.org/officeDocument/2006/relationships/vmlDrawing" Target="../drawings/vmlDrawing1.vml"/><Relationship Id="rId10" Type="http://schemas.openxmlformats.org/officeDocument/2006/relationships/tags" Target="../tags/tag6.xml"/><Relationship Id="rId4" Type="http://schemas.openxmlformats.org/officeDocument/2006/relationships/theme" Target="../theme/theme1.xml"/><Relationship Id="rId9" Type="http://schemas.openxmlformats.org/officeDocument/2006/relationships/tags" Target="../tags/tag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17" descr="Kép1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6292850"/>
            <a:ext cx="89614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Rectangle 22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26" name="think-cell Slide" r:id="rId13" imgW="0" imgH="0" progId="">
              <p:embed/>
            </p:oleObj>
          </a:graphicData>
        </a:graphic>
      </p:graphicFrame>
      <p:sp>
        <p:nvSpPr>
          <p:cNvPr id="1029" name="Rectangle 2"/>
          <p:cNvSpPr>
            <a:spLocks noGrp="1" noChangeArrowheads="1"/>
          </p:cNvSpPr>
          <p:nvPr>
            <p:ph type="title"/>
            <p:custDataLst>
              <p:tags r:id="rId6"/>
            </p:custDataLst>
          </p:nvPr>
        </p:nvSpPr>
        <p:spPr bwMode="auto">
          <a:xfrm>
            <a:off x="119063" y="230188"/>
            <a:ext cx="861853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  <p:custDataLst>
              <p:tags r:id="rId7"/>
            </p:custDataLst>
          </p:nvPr>
        </p:nvSpPr>
        <p:spPr bwMode="auto">
          <a:xfrm>
            <a:off x="122238" y="1273175"/>
            <a:ext cx="8618537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grpSp>
        <p:nvGrpSpPr>
          <p:cNvPr id="1031" name="McK Slide Elements"/>
          <p:cNvGrpSpPr>
            <a:grpSpLocks/>
          </p:cNvGrpSpPr>
          <p:nvPr/>
        </p:nvGrpSpPr>
        <p:grpSpPr bwMode="auto">
          <a:xfrm>
            <a:off x="122238" y="531813"/>
            <a:ext cx="8618537" cy="6162675"/>
            <a:chOff x="77" y="335"/>
            <a:chExt cx="5429" cy="3882"/>
          </a:xfrm>
        </p:grpSpPr>
        <p:sp>
          <p:nvSpPr>
            <p:cNvPr id="2" name="McK Measure" hidden="1"/>
            <p:cNvSpPr txBox="1">
              <a:spLocks noChangeArrowheads="1"/>
            </p:cNvSpPr>
            <p:nvPr userDrawn="1"/>
          </p:nvSpPr>
          <p:spPr bwMode="auto">
            <a:xfrm>
              <a:off x="77" y="335"/>
              <a:ext cx="5429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defTabSz="895160">
                <a:defRPr/>
              </a:pPr>
              <a:r>
                <a:rPr lang="en-US" sz="1600" b="0" dirty="0">
                  <a:cs typeface="+mn-cs"/>
                </a:rPr>
                <a:t>Unit of measure</a:t>
              </a:r>
            </a:p>
          </p:txBody>
        </p:sp>
        <p:sp>
          <p:nvSpPr>
            <p:cNvPr id="1033" name="McK Footnote" hidden="1"/>
            <p:cNvSpPr txBox="1">
              <a:spLocks noChangeArrowheads="1"/>
            </p:cNvSpPr>
            <p:nvPr userDrawn="1"/>
          </p:nvSpPr>
          <p:spPr bwMode="auto">
            <a:xfrm>
              <a:off x="79" y="3961"/>
              <a:ext cx="5145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marL="574553" indent="-574553" defTabSz="895160">
                <a:tabLst>
                  <a:tab pos="533287" algn="r"/>
                </a:tabLst>
                <a:defRPr/>
              </a:pPr>
              <a:r>
                <a:rPr lang="en-US" sz="1200" b="0" dirty="0">
                  <a:solidFill>
                    <a:srgbClr val="000000"/>
                  </a:solidFill>
                  <a:cs typeface="+mn-cs"/>
                </a:rPr>
                <a:t>	*	Footnote</a:t>
              </a:r>
            </a:p>
            <a:p>
              <a:pPr marL="574553" indent="-574553" defTabSz="895160">
                <a:spcBef>
                  <a:spcPct val="20000"/>
                </a:spcBef>
                <a:tabLst>
                  <a:tab pos="533287" algn="r"/>
                </a:tabLst>
                <a:defRPr/>
              </a:pPr>
              <a:r>
                <a:rPr lang="en-US" sz="1200" b="0" dirty="0">
                  <a:solidFill>
                    <a:srgbClr val="000000"/>
                  </a:solidFill>
                  <a:cs typeface="+mn-cs"/>
                </a:rPr>
                <a:t>Source:		Source</a:t>
              </a:r>
            </a:p>
          </p:txBody>
        </p:sp>
      </p:grpSp>
      <p:sp>
        <p:nvSpPr>
          <p:cNvPr id="1052" name="Working Draft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 rot="5400000">
            <a:off x="7975601" y="3848100"/>
            <a:ext cx="182245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600" b="0" dirty="0">
                <a:cs typeface="+mn-cs"/>
              </a:rPr>
              <a:t>Working Draft - Last Modified 5/17/2009 10:29:55 PM</a:t>
            </a:r>
          </a:p>
        </p:txBody>
      </p:sp>
      <p:sp>
        <p:nvSpPr>
          <p:cNvPr id="12" name="Footer Placeholder 3"/>
          <p:cNvSpPr txBox="1"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0" y="6292850"/>
            <a:ext cx="5483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03" tIns="45653" rIns="91303" bIns="45653"/>
          <a:lstStyle/>
          <a:p>
            <a:pPr>
              <a:defRPr/>
            </a:pPr>
            <a:endParaRPr lang="hu-HU" b="0">
              <a:cs typeface="+mn-cs"/>
            </a:endParaRPr>
          </a:p>
        </p:txBody>
      </p:sp>
      <p:pic>
        <p:nvPicPr>
          <p:cNvPr id="1034" name="Picture 23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01013" y="6061075"/>
            <a:ext cx="4381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g num"/>
          <p:cNvSpPr>
            <a:spLocks noGrp="1" noChangeArrowheads="1"/>
          </p:cNvSpPr>
          <p:nvPr>
            <p:ph type="sldNum" sz="quarter" idx="4"/>
            <p:custDataLst>
              <p:tags r:id="rId11"/>
            </p:custDataLst>
          </p:nvPr>
        </p:nvSpPr>
        <p:spPr bwMode="auto">
          <a:xfrm>
            <a:off x="6870700" y="6511925"/>
            <a:ext cx="18669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FD6E307-1036-4965-9622-4711EEF47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</p:sldLayoutIdLst>
  <p:hf hdr="0" ftr="0" dt="0"/>
  <p:txStyles>
    <p:titleStyle>
      <a:lvl1pPr algn="l" defTabSz="8921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21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8921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8921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8921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102" algn="l" defTabSz="89516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206" algn="l" defTabSz="89516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309" algn="l" defTabSz="89516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413" algn="l" defTabSz="895160" rtl="0" fontAlgn="base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39725" indent="-339725" algn="l" defTabSz="892175" rtl="0" eaLnBrk="0" fontAlgn="base" hangingPunct="0">
        <a:spcBef>
          <a:spcPct val="0"/>
        </a:spcBef>
        <a:spcAft>
          <a:spcPct val="0"/>
        </a:spcAft>
        <a:buSzPct val="12000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41288" indent="-139700" algn="l" defTabSz="892175" rtl="0" eaLnBrk="0" fontAlgn="base" hangingPunct="0">
        <a:spcBef>
          <a:spcPct val="0"/>
        </a:spcBef>
        <a:spcAft>
          <a:spcPct val="0"/>
        </a:spcAft>
        <a:buSzPct val="120000"/>
        <a:buChar char="•"/>
        <a:defRPr sz="1600">
          <a:solidFill>
            <a:schemeClr val="tx1"/>
          </a:solidFill>
          <a:latin typeface="+mn-lt"/>
        </a:defRPr>
      </a:lvl2pPr>
      <a:lvl3pPr marL="292100" indent="-146050" algn="l" defTabSz="892175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3pPr>
      <a:lvl4pPr marL="428625" indent="-131763" algn="l" defTabSz="892175" rtl="0" eaLnBrk="0" fontAlgn="base" hangingPunct="0">
        <a:spcBef>
          <a:spcPct val="0"/>
        </a:spcBef>
        <a:spcAft>
          <a:spcPct val="0"/>
        </a:spcAft>
        <a:buSzPct val="89000"/>
        <a:buChar char="•"/>
        <a:defRPr sz="1600">
          <a:solidFill>
            <a:schemeClr val="tx1"/>
          </a:solidFill>
          <a:latin typeface="+mn-lt"/>
        </a:defRPr>
      </a:lvl4pPr>
      <a:lvl5pPr marL="579438" indent="-146050" algn="l" defTabSz="892175" rtl="0" eaLnBrk="0" fontAlgn="base" hangingPunct="0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5pPr>
      <a:lvl6pPr marL="1039593" indent="-149193" algn="l" defTabSz="895160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6pPr>
      <a:lvl7pPr marL="1496695" indent="-149193" algn="l" defTabSz="895160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7pPr>
      <a:lvl8pPr marL="1953799" indent="-149193" algn="l" defTabSz="895160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8pPr>
      <a:lvl9pPr marL="2410903" indent="-149193" algn="l" defTabSz="895160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9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3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6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8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22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24" algn="l" defTabSz="9142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4067" name="Text Box 5"/>
          <p:cNvSpPr txBox="1">
            <a:spLocks noChangeArrowheads="1"/>
          </p:cNvSpPr>
          <p:nvPr/>
        </p:nvSpPr>
        <p:spPr bwMode="auto">
          <a:xfrm>
            <a:off x="198186" y="4054668"/>
            <a:ext cx="8712988" cy="437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7715" tIns="48856" rIns="97715" bIns="48856">
            <a:spAutoFit/>
          </a:bodyPr>
          <a:lstStyle/>
          <a:p>
            <a:pPr defTabSz="914825">
              <a:tabLst>
                <a:tab pos="2587055" algn="l"/>
                <a:tab pos="4884515" algn="l"/>
              </a:tabLst>
            </a:pPr>
            <a:r>
              <a:rPr lang="hu-HU" sz="1100" dirty="0">
                <a:solidFill>
                  <a:srgbClr val="000000"/>
                </a:solidFill>
              </a:rPr>
              <a:t>	 	        		</a:t>
            </a:r>
          </a:p>
          <a:p>
            <a:pPr defTabSz="914825" eaLnBrk="0" hangingPunct="0">
              <a:tabLst>
                <a:tab pos="2587055" algn="l"/>
                <a:tab pos="4884515" algn="l"/>
              </a:tabLst>
            </a:pPr>
            <a:r>
              <a:rPr lang="hu-HU" sz="1100" dirty="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6" name="Szövegdoboz 5"/>
          <p:cNvSpPr txBox="1">
            <a:spLocks noChangeArrowheads="1"/>
          </p:cNvSpPr>
          <p:nvPr/>
        </p:nvSpPr>
        <p:spPr bwMode="auto">
          <a:xfrm>
            <a:off x="3265756" y="4230485"/>
            <a:ext cx="2442853" cy="286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542" tIns="42771" rIns="85542" bIns="42771">
            <a:spAutoFit/>
          </a:bodyPr>
          <a:lstStyle/>
          <a:p>
            <a:pPr algn="ctr"/>
            <a:r>
              <a:rPr lang="hu-HU" sz="1300" dirty="0">
                <a:solidFill>
                  <a:srgbClr val="FF0000"/>
                </a:solidFill>
                <a:latin typeface="Calibri" pitchFamily="34" charset="0"/>
              </a:rPr>
              <a:t>BIZALMAS!  ÜZLETI TITOK!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78621"/>
            <a:ext cx="8961438" cy="2442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31763" y="6408738"/>
            <a:ext cx="1845128" cy="283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7730" tIns="48865" rIns="97730" bIns="48865">
            <a:spAutoFit/>
          </a:bodyPr>
          <a:lstStyle/>
          <a:p>
            <a:pPr marL="365125" indent="-365125" defTabSz="977900">
              <a:spcBef>
                <a:spcPct val="20000"/>
              </a:spcBef>
            </a:pPr>
            <a:r>
              <a:rPr lang="hu-HU" sz="1200" b="1" dirty="0">
                <a:solidFill>
                  <a:schemeClr val="bg1"/>
                </a:solidFill>
                <a:latin typeface="Calibri" pitchFamily="34" charset="0"/>
              </a:rPr>
              <a:t>Budapest, </a:t>
            </a:r>
            <a:r>
              <a:rPr lang="hu-HU" sz="1200" b="1" dirty="0" smtClean="0">
                <a:solidFill>
                  <a:schemeClr val="bg1"/>
                </a:solidFill>
                <a:latin typeface="Calibri" pitchFamily="34" charset="0"/>
              </a:rPr>
              <a:t>2012.  április 4.</a:t>
            </a:r>
            <a:endParaRPr lang="hu-HU" sz="12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960397" y="660392"/>
            <a:ext cx="528029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00113" indent="-900113" algn="ctr" eaLnBrk="0" hangingPunct="0">
              <a:lnSpc>
                <a:spcPct val="150000"/>
              </a:lnSpc>
            </a:pPr>
            <a:r>
              <a:rPr lang="hu-HU" sz="3600" dirty="0" smtClean="0"/>
              <a:t>AZ OTP BANK</a:t>
            </a:r>
          </a:p>
          <a:p>
            <a:pPr marL="900113" indent="-900113" algn="ctr" eaLnBrk="0" hangingPunct="0">
              <a:lnSpc>
                <a:spcPct val="150000"/>
              </a:lnSpc>
            </a:pPr>
            <a:r>
              <a:rPr lang="hu-HU" sz="3600" dirty="0" smtClean="0"/>
              <a:t>MENTORI RENDSZERE</a:t>
            </a:r>
            <a:endParaRPr lang="hu-HU" sz="3600" dirty="0"/>
          </a:p>
        </p:txBody>
      </p:sp>
      <p:pic>
        <p:nvPicPr>
          <p:cNvPr id="188417" name="Picture 1"/>
          <p:cNvPicPr>
            <a:picLocks noChangeAspect="1" noChangeArrowheads="1"/>
          </p:cNvPicPr>
          <p:nvPr/>
        </p:nvPicPr>
        <p:blipFill>
          <a:blip r:embed="rId5" cstate="print">
            <a:lum contrast="42000"/>
          </a:blip>
          <a:srcRect/>
          <a:stretch>
            <a:fillRect/>
          </a:stretch>
        </p:blipFill>
        <p:spPr bwMode="auto">
          <a:xfrm>
            <a:off x="3580604" y="2820668"/>
            <a:ext cx="1908808" cy="1763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5042" name="think-cell Slide" r:id="rId4" imgW="0" imgH="0" progId="">
              <p:embed/>
            </p:oleObj>
          </a:graphicData>
        </a:graphic>
      </p:graphicFrame>
      <p:grpSp>
        <p:nvGrpSpPr>
          <p:cNvPr id="2" name="Csoportba foglalás 36"/>
          <p:cNvGrpSpPr>
            <a:grpSpLocks/>
          </p:cNvGrpSpPr>
          <p:nvPr/>
        </p:nvGrpSpPr>
        <p:grpSpPr bwMode="auto">
          <a:xfrm>
            <a:off x="0" y="0"/>
            <a:ext cx="0" cy="0"/>
            <a:chOff x="0" y="0"/>
            <a:chExt cx="136" cy="135"/>
          </a:xfrm>
        </p:grpSpPr>
        <p:sp>
          <p:nvSpPr>
            <p:cNvPr id="72715" name="Oval 20"/>
            <p:cNvSpPr>
              <a:spLocks noChangeArrowheads="1"/>
            </p:cNvSpPr>
            <p:nvPr/>
          </p:nvSpPr>
          <p:spPr bwMode="auto">
            <a:xfrm>
              <a:off x="0" y="0"/>
              <a:ext cx="136" cy="1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85542" tIns="42771" rIns="85542" bIns="42771"/>
            <a:lstStyle/>
            <a:p>
              <a:pPr defTabSz="855663"/>
              <a:endParaRPr lang="hu-HU" sz="1700" b="0">
                <a:solidFill>
                  <a:srgbClr val="000000"/>
                </a:solidFill>
              </a:endParaRPr>
            </a:p>
            <a:p>
              <a:pPr defTabSz="855663"/>
              <a:endParaRPr lang="hu-HU" sz="1700" b="0">
                <a:solidFill>
                  <a:srgbClr val="000000"/>
                </a:solidFill>
              </a:endParaRPr>
            </a:p>
          </p:txBody>
        </p:sp>
        <p:sp>
          <p:nvSpPr>
            <p:cNvPr id="72716" name="AutoShape 21"/>
            <p:cNvSpPr>
              <a:spLocks noChangeArrowheads="1"/>
            </p:cNvSpPr>
            <p:nvPr/>
          </p:nvSpPr>
          <p:spPr bwMode="auto">
            <a:xfrm rot="5400000">
              <a:off x="1" y="0"/>
              <a:ext cx="134" cy="1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651" y="10800"/>
                  </a:moveTo>
                  <a:cubicBezTo>
                    <a:pt x="10651" y="10717"/>
                    <a:pt x="10717" y="10651"/>
                    <a:pt x="10800" y="10651"/>
                  </a:cubicBezTo>
                  <a:cubicBezTo>
                    <a:pt x="10882" y="10650"/>
                    <a:pt x="10948" y="10717"/>
                    <a:pt x="10949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5" name="Dia számának helye 24"/>
          <p:cNvSpPr>
            <a:spLocks noGrp="1"/>
          </p:cNvSpPr>
          <p:nvPr>
            <p:ph type="sldNum" sz="quarter" idx="10"/>
          </p:nvPr>
        </p:nvSpPr>
        <p:spPr>
          <a:xfrm>
            <a:off x="0" y="6421128"/>
            <a:ext cx="1866900" cy="184150"/>
          </a:xfrm>
        </p:spPr>
        <p:txBody>
          <a:bodyPr/>
          <a:lstStyle/>
          <a:p>
            <a:pPr>
              <a:defRPr/>
            </a:pPr>
            <a:fld id="{2B4732F8-5D01-48D8-8452-6FCF9DEEA5A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042988" y="2409825"/>
            <a:ext cx="6626225" cy="51078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198000" tIns="46800" rIns="54000" bIns="46800">
            <a:spAutoFit/>
          </a:bodyPr>
          <a:lstStyle/>
          <a:p>
            <a:pPr marL="177800" indent="-177800" algn="ctr">
              <a:lnSpc>
                <a:spcPct val="125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hu-HU" sz="2400" b="1" dirty="0">
                <a:solidFill>
                  <a:schemeClr val="tx1"/>
                </a:solidFill>
              </a:rPr>
              <a:t>KÖSZÖNÖM A FIGYELMET!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40190" y="5160967"/>
            <a:ext cx="6626225" cy="97244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198000" tIns="46800" rIns="54000" bIns="46800">
            <a:spAutoFit/>
          </a:bodyPr>
          <a:lstStyle/>
          <a:p>
            <a:pPr marL="177800" indent="-177800">
              <a:lnSpc>
                <a:spcPct val="125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hu-HU" sz="2400" b="1" i="1" dirty="0" smtClean="0">
                <a:solidFill>
                  <a:schemeClr val="tx1"/>
                </a:solidFill>
              </a:rPr>
              <a:t>Kerék László</a:t>
            </a:r>
          </a:p>
          <a:p>
            <a:pPr marL="177800" indent="-177800">
              <a:lnSpc>
                <a:spcPct val="125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hu-HU" sz="2400" i="1" dirty="0" err="1" smtClean="0"/>
              <a:t>kerekl</a:t>
            </a:r>
            <a:r>
              <a:rPr lang="hu-HU" sz="2400" i="1" dirty="0" smtClean="0"/>
              <a:t>@</a:t>
            </a:r>
            <a:r>
              <a:rPr lang="hu-HU" sz="2400" i="1" dirty="0" err="1" smtClean="0"/>
              <a:t>otpbank.hu</a:t>
            </a:r>
            <a:endParaRPr lang="hu-HU" sz="2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00236" y="480369"/>
            <a:ext cx="7618412" cy="110799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hu-HU" sz="2400" dirty="0" smtClean="0"/>
              <a:t>Munkaerő piaci helyzet -</a:t>
            </a:r>
            <a:br>
              <a:rPr lang="hu-HU" sz="2400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miért kell az OTP Banknak mentori rendszer ?</a:t>
            </a:r>
            <a:endParaRPr lang="hu-HU" sz="2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40305" y="2100576"/>
            <a:ext cx="6272212" cy="4001095"/>
          </a:xfrm>
        </p:spPr>
        <p:txBody>
          <a:bodyPr/>
          <a:lstStyle/>
          <a:p>
            <a:pPr algn="l"/>
            <a:r>
              <a:rPr lang="hu-HU" sz="2000" b="1" dirty="0" smtClean="0"/>
              <a:t>Kihívások</a:t>
            </a:r>
            <a:r>
              <a:rPr lang="hu-HU" sz="2000" dirty="0" smtClean="0"/>
              <a:t> :</a:t>
            </a:r>
          </a:p>
          <a:p>
            <a:pPr algn="l"/>
            <a:endParaRPr lang="hu-HU" sz="2000" dirty="0" smtClean="0"/>
          </a:p>
          <a:p>
            <a:pPr algn="l">
              <a:buFont typeface="Wingdings" pitchFamily="2" charset="2"/>
              <a:buChar char="q"/>
            </a:pPr>
            <a:r>
              <a:rPr lang="hu-HU" sz="2000" dirty="0" smtClean="0"/>
              <a:t>Magas fluktuáció, sok újonnan belépő</a:t>
            </a:r>
          </a:p>
          <a:p>
            <a:pPr algn="l">
              <a:buFont typeface="Wingdings" pitchFamily="2" charset="2"/>
              <a:buChar char="q"/>
            </a:pPr>
            <a:endParaRPr lang="hu-HU" sz="2000" dirty="0" smtClean="0"/>
          </a:p>
          <a:p>
            <a:pPr algn="l">
              <a:buFont typeface="Wingdings" pitchFamily="2" charset="2"/>
              <a:buChar char="q"/>
            </a:pPr>
            <a:r>
              <a:rPr lang="hu-HU" sz="2000" dirty="0" smtClean="0"/>
              <a:t>Nem megfelelő szakképzési rendszer</a:t>
            </a:r>
          </a:p>
          <a:p>
            <a:pPr algn="l">
              <a:buFont typeface="Wingdings" pitchFamily="2" charset="2"/>
              <a:buChar char="q"/>
            </a:pPr>
            <a:endParaRPr lang="hu-HU" sz="2000" dirty="0" smtClean="0"/>
          </a:p>
          <a:p>
            <a:pPr algn="l">
              <a:buFont typeface="Wingdings" pitchFamily="2" charset="2"/>
              <a:buChar char="q"/>
            </a:pPr>
            <a:r>
              <a:rPr lang="hu-HU" sz="2000" dirty="0" smtClean="0"/>
              <a:t>Magas elvárásoknak nem megfelelő munkaerő</a:t>
            </a:r>
          </a:p>
          <a:p>
            <a:pPr algn="l">
              <a:buFont typeface="Wingdings" pitchFamily="2" charset="2"/>
              <a:buChar char="q"/>
            </a:pPr>
            <a:endParaRPr lang="hu-HU" sz="2000" dirty="0" smtClean="0"/>
          </a:p>
          <a:p>
            <a:pPr algn="l">
              <a:buFont typeface="Wingdings" pitchFamily="2" charset="2"/>
              <a:buChar char="q"/>
            </a:pPr>
            <a:r>
              <a:rPr lang="hu-HU" sz="2000" dirty="0" smtClean="0"/>
              <a:t>Beillesztés hatékonyságának növelése, a próbaidő    alatti lemorzsolódás csökkentése</a:t>
            </a:r>
          </a:p>
          <a:p>
            <a:pPr algn="l">
              <a:buFont typeface="Wingdings" pitchFamily="2" charset="2"/>
              <a:buChar char="q"/>
            </a:pPr>
            <a:endParaRPr lang="hu-HU" sz="2000" dirty="0" smtClean="0"/>
          </a:p>
          <a:p>
            <a:pPr algn="l">
              <a:buFont typeface="Wingdings" pitchFamily="2" charset="2"/>
              <a:buChar char="q"/>
            </a:pPr>
            <a:r>
              <a:rPr lang="hu-HU" sz="2000" dirty="0" smtClean="0"/>
              <a:t>Ügyfélközpontú szervezeti kultúra erősítése</a:t>
            </a:r>
          </a:p>
          <a:p>
            <a:pPr algn="l"/>
            <a:endParaRPr lang="hu-HU" sz="20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D8E5B8-2A90-435E-8759-90C7500DA89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884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1087" y="3540760"/>
            <a:ext cx="1300811" cy="1260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2"/>
          <p:cNvSpPr txBox="1">
            <a:spLocks noGrp="1"/>
          </p:cNvSpPr>
          <p:nvPr/>
        </p:nvSpPr>
        <p:spPr bwMode="auto">
          <a:xfrm>
            <a:off x="8598936" y="6254881"/>
            <a:ext cx="362502" cy="466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114" tIns="45057" rIns="90114" bIns="45057"/>
          <a:lstStyle/>
          <a:p>
            <a:pPr algn="r"/>
            <a:endParaRPr lang="hu-HU" dirty="0"/>
          </a:p>
          <a:p>
            <a:pPr algn="r"/>
            <a:fld id="{800996D6-172A-4524-8944-6E8F53708100}" type="slidenum">
              <a:rPr lang="hu-HU"/>
              <a:pPr algn="r"/>
              <a:t>2</a:t>
            </a:fld>
            <a:endParaRPr lang="hu-HU" dirty="0"/>
          </a:p>
        </p:txBody>
      </p:sp>
      <p:sp>
        <p:nvSpPr>
          <p:cNvPr id="55298" name="Rectangle 3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60167" y="120323"/>
            <a:ext cx="7973501" cy="276999"/>
          </a:xfrm>
          <a:prstGeom prst="rect">
            <a:avLst/>
          </a:prstGeom>
          <a:noFill/>
          <a:ln algn="ctr">
            <a:miter lim="800000"/>
            <a:headEnd/>
            <a:tailEnd/>
          </a:ln>
        </p:spPr>
        <p:txBody>
          <a:bodyPr/>
          <a:lstStyle/>
          <a:p>
            <a:pPr algn="just" eaLnBrk="1" hangingPunct="1"/>
            <a:r>
              <a:rPr lang="hu-HU" sz="1800" u="sng" dirty="0" smtClean="0">
                <a:solidFill>
                  <a:schemeClr val="tx1"/>
                </a:solidFill>
              </a:rPr>
              <a:t>A mentori rendszer kapcsolódása a hálózati képzési folyamathoz </a:t>
            </a:r>
          </a:p>
        </p:txBody>
      </p:sp>
      <p:grpSp>
        <p:nvGrpSpPr>
          <p:cNvPr id="187396" name="Group 4"/>
          <p:cNvGrpSpPr>
            <a:grpSpLocks noChangeAspect="1"/>
          </p:cNvGrpSpPr>
          <p:nvPr/>
        </p:nvGrpSpPr>
        <p:grpSpPr bwMode="auto">
          <a:xfrm>
            <a:off x="340190" y="660392"/>
            <a:ext cx="7921625" cy="5281613"/>
            <a:chOff x="0" y="303"/>
            <a:chExt cx="4990" cy="3327"/>
          </a:xfrm>
        </p:grpSpPr>
        <p:sp>
          <p:nvSpPr>
            <p:cNvPr id="187395" name="AutoShape 3"/>
            <p:cNvSpPr>
              <a:spLocks noChangeAspect="1" noChangeArrowheads="1" noTextEdit="1"/>
            </p:cNvSpPr>
            <p:nvPr/>
          </p:nvSpPr>
          <p:spPr bwMode="auto">
            <a:xfrm>
              <a:off x="0" y="303"/>
              <a:ext cx="4490" cy="3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grpSp>
          <p:nvGrpSpPr>
            <p:cNvPr id="187399" name="Group 7"/>
            <p:cNvGrpSpPr>
              <a:grpSpLocks/>
            </p:cNvGrpSpPr>
            <p:nvPr/>
          </p:nvGrpSpPr>
          <p:grpSpPr bwMode="auto">
            <a:xfrm>
              <a:off x="4" y="307"/>
              <a:ext cx="4468" cy="3058"/>
              <a:chOff x="4" y="307"/>
              <a:chExt cx="4468" cy="3058"/>
            </a:xfrm>
          </p:grpSpPr>
          <p:sp>
            <p:nvSpPr>
              <p:cNvPr id="187397" name="Rectangle 5"/>
              <p:cNvSpPr>
                <a:spLocks noChangeArrowheads="1"/>
              </p:cNvSpPr>
              <p:nvPr/>
            </p:nvSpPr>
            <p:spPr bwMode="auto">
              <a:xfrm>
                <a:off x="4" y="307"/>
                <a:ext cx="4468" cy="3058"/>
              </a:xfrm>
              <a:prstGeom prst="rect">
                <a:avLst/>
              </a:prstGeom>
              <a:solidFill>
                <a:srgbClr val="F8F8F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398" name="Rectangle 6"/>
              <p:cNvSpPr>
                <a:spLocks noChangeArrowheads="1"/>
              </p:cNvSpPr>
              <p:nvPr/>
            </p:nvSpPr>
            <p:spPr bwMode="auto">
              <a:xfrm>
                <a:off x="4" y="307"/>
                <a:ext cx="4468" cy="3058"/>
              </a:xfrm>
              <a:prstGeom prst="rect">
                <a:avLst/>
              </a:prstGeom>
              <a:noFill/>
              <a:ln w="14288" cap="rnd">
                <a:solidFill>
                  <a:srgbClr val="EAEAE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7400" name="Rectangle 8"/>
            <p:cNvSpPr>
              <a:spLocks noChangeArrowheads="1"/>
            </p:cNvSpPr>
            <p:nvPr/>
          </p:nvSpPr>
          <p:spPr bwMode="auto">
            <a:xfrm>
              <a:off x="674" y="432"/>
              <a:ext cx="184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A mentorok szerepe a 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01" name="Rectangle 9"/>
            <p:cNvSpPr>
              <a:spLocks noChangeArrowheads="1"/>
            </p:cNvSpPr>
            <p:nvPr/>
          </p:nvSpPr>
          <p:spPr bwMode="auto">
            <a:xfrm>
              <a:off x="2418" y="432"/>
              <a:ext cx="1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02" name="Rectangle 10"/>
            <p:cNvSpPr>
              <a:spLocks noChangeArrowheads="1"/>
            </p:cNvSpPr>
            <p:nvPr/>
          </p:nvSpPr>
          <p:spPr bwMode="auto">
            <a:xfrm>
              <a:off x="2505" y="432"/>
              <a:ext cx="247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pz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03" name="Rectangle 11"/>
            <p:cNvSpPr>
              <a:spLocks noChangeArrowheads="1"/>
            </p:cNvSpPr>
            <p:nvPr/>
          </p:nvSpPr>
          <p:spPr bwMode="auto">
            <a:xfrm>
              <a:off x="2677" y="432"/>
              <a:ext cx="1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04" name="Rectangle 12"/>
            <p:cNvSpPr>
              <a:spLocks noChangeArrowheads="1"/>
            </p:cNvSpPr>
            <p:nvPr/>
          </p:nvSpPr>
          <p:spPr bwMode="auto">
            <a:xfrm>
              <a:off x="2764" y="432"/>
              <a:ext cx="117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si rendszerben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7417" name="Group 25"/>
            <p:cNvGrpSpPr>
              <a:grpSpLocks/>
            </p:cNvGrpSpPr>
            <p:nvPr/>
          </p:nvGrpSpPr>
          <p:grpSpPr bwMode="auto">
            <a:xfrm>
              <a:off x="421" y="732"/>
              <a:ext cx="1954" cy="434"/>
              <a:chOff x="421" y="732"/>
              <a:chExt cx="1954" cy="434"/>
            </a:xfrm>
          </p:grpSpPr>
          <p:grpSp>
            <p:nvGrpSpPr>
              <p:cNvPr id="187410" name="Group 18"/>
              <p:cNvGrpSpPr>
                <a:grpSpLocks/>
              </p:cNvGrpSpPr>
              <p:nvPr/>
            </p:nvGrpSpPr>
            <p:grpSpPr bwMode="auto">
              <a:xfrm>
                <a:off x="421" y="732"/>
                <a:ext cx="1954" cy="434"/>
                <a:chOff x="421" y="732"/>
                <a:chExt cx="1954" cy="434"/>
              </a:xfrm>
            </p:grpSpPr>
            <p:sp>
              <p:nvSpPr>
                <p:cNvPr id="187405" name="Rectangle 13"/>
                <p:cNvSpPr>
                  <a:spLocks noChangeArrowheads="1"/>
                </p:cNvSpPr>
                <p:nvPr/>
              </p:nvSpPr>
              <p:spPr bwMode="auto">
                <a:xfrm>
                  <a:off x="495" y="807"/>
                  <a:ext cx="1880" cy="359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7406" name="Freeform 14"/>
                <p:cNvSpPr>
                  <a:spLocks/>
                </p:cNvSpPr>
                <p:nvPr/>
              </p:nvSpPr>
              <p:spPr bwMode="auto">
                <a:xfrm>
                  <a:off x="496" y="807"/>
                  <a:ext cx="1878" cy="356"/>
                </a:xfrm>
                <a:custGeom>
                  <a:avLst/>
                  <a:gdLst/>
                  <a:ahLst/>
                  <a:cxnLst>
                    <a:cxn ang="0">
                      <a:pos x="1878" y="255"/>
                    </a:cxn>
                    <a:cxn ang="0">
                      <a:pos x="1878" y="0"/>
                    </a:cxn>
                    <a:cxn ang="0">
                      <a:pos x="0" y="0"/>
                    </a:cxn>
                    <a:cxn ang="0">
                      <a:pos x="0" y="255"/>
                    </a:cxn>
                    <a:cxn ang="0">
                      <a:pos x="939" y="356"/>
                    </a:cxn>
                    <a:cxn ang="0">
                      <a:pos x="1878" y="255"/>
                    </a:cxn>
                  </a:cxnLst>
                  <a:rect l="0" t="0" r="r" b="b"/>
                  <a:pathLst>
                    <a:path w="1878" h="356">
                      <a:moveTo>
                        <a:pt x="1878" y="255"/>
                      </a:moveTo>
                      <a:lnTo>
                        <a:pt x="1878" y="0"/>
                      </a:lnTo>
                      <a:lnTo>
                        <a:pt x="0" y="0"/>
                      </a:lnTo>
                      <a:lnTo>
                        <a:pt x="0" y="255"/>
                      </a:lnTo>
                      <a:lnTo>
                        <a:pt x="939" y="356"/>
                      </a:lnTo>
                      <a:lnTo>
                        <a:pt x="1878" y="25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7407" name="Rectangle 15"/>
                <p:cNvSpPr>
                  <a:spLocks noChangeArrowheads="1"/>
                </p:cNvSpPr>
                <p:nvPr/>
              </p:nvSpPr>
              <p:spPr bwMode="auto">
                <a:xfrm>
                  <a:off x="495" y="807"/>
                  <a:ext cx="1880" cy="359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pic>
              <p:nvPicPr>
                <p:cNvPr id="187408" name="Picture 16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21" y="732"/>
                  <a:ext cx="1880" cy="3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87409" name="Freeform 17"/>
                <p:cNvSpPr>
                  <a:spLocks/>
                </p:cNvSpPr>
                <p:nvPr/>
              </p:nvSpPr>
              <p:spPr bwMode="auto">
                <a:xfrm>
                  <a:off x="422" y="732"/>
                  <a:ext cx="1878" cy="356"/>
                </a:xfrm>
                <a:custGeom>
                  <a:avLst/>
                  <a:gdLst/>
                  <a:ahLst/>
                  <a:cxnLst>
                    <a:cxn ang="0">
                      <a:pos x="1878" y="255"/>
                    </a:cxn>
                    <a:cxn ang="0">
                      <a:pos x="1878" y="0"/>
                    </a:cxn>
                    <a:cxn ang="0">
                      <a:pos x="0" y="0"/>
                    </a:cxn>
                    <a:cxn ang="0">
                      <a:pos x="0" y="255"/>
                    </a:cxn>
                    <a:cxn ang="0">
                      <a:pos x="939" y="356"/>
                    </a:cxn>
                    <a:cxn ang="0">
                      <a:pos x="1878" y="255"/>
                    </a:cxn>
                  </a:cxnLst>
                  <a:rect l="0" t="0" r="r" b="b"/>
                  <a:pathLst>
                    <a:path w="1878" h="356">
                      <a:moveTo>
                        <a:pt x="1878" y="255"/>
                      </a:moveTo>
                      <a:lnTo>
                        <a:pt x="1878" y="0"/>
                      </a:lnTo>
                      <a:lnTo>
                        <a:pt x="0" y="0"/>
                      </a:lnTo>
                      <a:lnTo>
                        <a:pt x="0" y="255"/>
                      </a:lnTo>
                      <a:lnTo>
                        <a:pt x="939" y="356"/>
                      </a:lnTo>
                      <a:lnTo>
                        <a:pt x="1878" y="255"/>
                      </a:lnTo>
                      <a:close/>
                    </a:path>
                  </a:pathLst>
                </a:custGeom>
                <a:noFill/>
                <a:ln w="19050" cap="rnd">
                  <a:solidFill>
                    <a:srgbClr val="99CC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87416" name="Group 24"/>
              <p:cNvGrpSpPr>
                <a:grpSpLocks/>
              </p:cNvGrpSpPr>
              <p:nvPr/>
            </p:nvGrpSpPr>
            <p:grpSpPr bwMode="auto">
              <a:xfrm>
                <a:off x="421" y="732"/>
                <a:ext cx="1954" cy="434"/>
                <a:chOff x="421" y="732"/>
                <a:chExt cx="1954" cy="434"/>
              </a:xfrm>
            </p:grpSpPr>
            <p:sp>
              <p:nvSpPr>
                <p:cNvPr id="187411" name="Rectangle 19"/>
                <p:cNvSpPr>
                  <a:spLocks noChangeArrowheads="1"/>
                </p:cNvSpPr>
                <p:nvPr/>
              </p:nvSpPr>
              <p:spPr bwMode="auto">
                <a:xfrm>
                  <a:off x="495" y="807"/>
                  <a:ext cx="1880" cy="359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7412" name="Freeform 20"/>
                <p:cNvSpPr>
                  <a:spLocks/>
                </p:cNvSpPr>
                <p:nvPr/>
              </p:nvSpPr>
              <p:spPr bwMode="auto">
                <a:xfrm>
                  <a:off x="496" y="807"/>
                  <a:ext cx="1878" cy="356"/>
                </a:xfrm>
                <a:custGeom>
                  <a:avLst/>
                  <a:gdLst/>
                  <a:ahLst/>
                  <a:cxnLst>
                    <a:cxn ang="0">
                      <a:pos x="1878" y="255"/>
                    </a:cxn>
                    <a:cxn ang="0">
                      <a:pos x="1878" y="0"/>
                    </a:cxn>
                    <a:cxn ang="0">
                      <a:pos x="0" y="0"/>
                    </a:cxn>
                    <a:cxn ang="0">
                      <a:pos x="0" y="255"/>
                    </a:cxn>
                    <a:cxn ang="0">
                      <a:pos x="939" y="356"/>
                    </a:cxn>
                    <a:cxn ang="0">
                      <a:pos x="1878" y="255"/>
                    </a:cxn>
                  </a:cxnLst>
                  <a:rect l="0" t="0" r="r" b="b"/>
                  <a:pathLst>
                    <a:path w="1878" h="356">
                      <a:moveTo>
                        <a:pt x="1878" y="255"/>
                      </a:moveTo>
                      <a:lnTo>
                        <a:pt x="1878" y="0"/>
                      </a:lnTo>
                      <a:lnTo>
                        <a:pt x="0" y="0"/>
                      </a:lnTo>
                      <a:lnTo>
                        <a:pt x="0" y="255"/>
                      </a:lnTo>
                      <a:lnTo>
                        <a:pt x="939" y="356"/>
                      </a:lnTo>
                      <a:lnTo>
                        <a:pt x="1878" y="25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7413" name="Rectangle 21"/>
                <p:cNvSpPr>
                  <a:spLocks noChangeArrowheads="1"/>
                </p:cNvSpPr>
                <p:nvPr/>
              </p:nvSpPr>
              <p:spPr bwMode="auto">
                <a:xfrm>
                  <a:off x="495" y="807"/>
                  <a:ext cx="1880" cy="359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pic>
              <p:nvPicPr>
                <p:cNvPr id="187414" name="Picture 22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21" y="732"/>
                  <a:ext cx="1880" cy="3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87415" name="Freeform 23"/>
                <p:cNvSpPr>
                  <a:spLocks/>
                </p:cNvSpPr>
                <p:nvPr/>
              </p:nvSpPr>
              <p:spPr bwMode="auto">
                <a:xfrm>
                  <a:off x="422" y="732"/>
                  <a:ext cx="1878" cy="356"/>
                </a:xfrm>
                <a:custGeom>
                  <a:avLst/>
                  <a:gdLst/>
                  <a:ahLst/>
                  <a:cxnLst>
                    <a:cxn ang="0">
                      <a:pos x="1878" y="255"/>
                    </a:cxn>
                    <a:cxn ang="0">
                      <a:pos x="1878" y="0"/>
                    </a:cxn>
                    <a:cxn ang="0">
                      <a:pos x="0" y="0"/>
                    </a:cxn>
                    <a:cxn ang="0">
                      <a:pos x="0" y="255"/>
                    </a:cxn>
                    <a:cxn ang="0">
                      <a:pos x="939" y="356"/>
                    </a:cxn>
                    <a:cxn ang="0">
                      <a:pos x="1878" y="255"/>
                    </a:cxn>
                  </a:cxnLst>
                  <a:rect l="0" t="0" r="r" b="b"/>
                  <a:pathLst>
                    <a:path w="1878" h="356">
                      <a:moveTo>
                        <a:pt x="1878" y="255"/>
                      </a:moveTo>
                      <a:lnTo>
                        <a:pt x="1878" y="0"/>
                      </a:lnTo>
                      <a:lnTo>
                        <a:pt x="0" y="0"/>
                      </a:lnTo>
                      <a:lnTo>
                        <a:pt x="0" y="255"/>
                      </a:lnTo>
                      <a:lnTo>
                        <a:pt x="939" y="356"/>
                      </a:lnTo>
                      <a:lnTo>
                        <a:pt x="1878" y="255"/>
                      </a:lnTo>
                      <a:close/>
                    </a:path>
                  </a:pathLst>
                </a:custGeom>
                <a:noFill/>
                <a:ln w="19050" cap="rnd">
                  <a:solidFill>
                    <a:srgbClr val="99CC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</p:grpSp>
        </p:grpSp>
        <p:sp>
          <p:nvSpPr>
            <p:cNvPr id="187418" name="Rectangle 26"/>
            <p:cNvSpPr>
              <a:spLocks noChangeArrowheads="1"/>
            </p:cNvSpPr>
            <p:nvPr/>
          </p:nvSpPr>
          <p:spPr bwMode="auto">
            <a:xfrm>
              <a:off x="925" y="821"/>
              <a:ext cx="15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19" name="Rectangle 27"/>
            <p:cNvSpPr>
              <a:spLocks noChangeArrowheads="1"/>
            </p:cNvSpPr>
            <p:nvPr/>
          </p:nvSpPr>
          <p:spPr bwMode="auto">
            <a:xfrm>
              <a:off x="1011" y="821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20" name="Rectangle 28"/>
            <p:cNvSpPr>
              <a:spLocks noChangeArrowheads="1"/>
            </p:cNvSpPr>
            <p:nvPr/>
          </p:nvSpPr>
          <p:spPr bwMode="auto">
            <a:xfrm>
              <a:off x="1083" y="821"/>
              <a:ext cx="20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pz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21" name="Rectangle 29"/>
            <p:cNvSpPr>
              <a:spLocks noChangeArrowheads="1"/>
            </p:cNvSpPr>
            <p:nvPr/>
          </p:nvSpPr>
          <p:spPr bwMode="auto">
            <a:xfrm>
              <a:off x="1227" y="821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22" name="Rectangle 30"/>
            <p:cNvSpPr>
              <a:spLocks noChangeArrowheads="1"/>
            </p:cNvSpPr>
            <p:nvPr/>
          </p:nvSpPr>
          <p:spPr bwMode="auto">
            <a:xfrm>
              <a:off x="1299" y="821"/>
              <a:ext cx="50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si form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23" name="Rectangle 31"/>
            <p:cNvSpPr>
              <a:spLocks noChangeArrowheads="1"/>
            </p:cNvSpPr>
            <p:nvPr/>
          </p:nvSpPr>
          <p:spPr bwMode="auto">
            <a:xfrm>
              <a:off x="1729" y="821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24" name="Rectangle 32"/>
            <p:cNvSpPr>
              <a:spLocks noChangeArrowheads="1"/>
            </p:cNvSpPr>
            <p:nvPr/>
          </p:nvSpPr>
          <p:spPr bwMode="auto">
            <a:xfrm>
              <a:off x="1803" y="821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425" name="Rectangle 33"/>
            <p:cNvSpPr>
              <a:spLocks noChangeArrowheads="1"/>
            </p:cNvSpPr>
            <p:nvPr/>
          </p:nvSpPr>
          <p:spPr bwMode="auto">
            <a:xfrm>
              <a:off x="2902" y="2170"/>
              <a:ext cx="105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grpSp>
          <p:nvGrpSpPr>
            <p:cNvPr id="187458" name="Group 66"/>
            <p:cNvGrpSpPr>
              <a:grpSpLocks/>
            </p:cNvGrpSpPr>
            <p:nvPr/>
          </p:nvGrpSpPr>
          <p:grpSpPr bwMode="auto">
            <a:xfrm>
              <a:off x="108" y="2582"/>
              <a:ext cx="314" cy="323"/>
              <a:chOff x="108" y="2582"/>
              <a:chExt cx="314" cy="323"/>
            </a:xfrm>
          </p:grpSpPr>
          <p:sp>
            <p:nvSpPr>
              <p:cNvPr id="187426" name="Freeform 34"/>
              <p:cNvSpPr>
                <a:spLocks/>
              </p:cNvSpPr>
              <p:nvPr/>
            </p:nvSpPr>
            <p:spPr bwMode="auto">
              <a:xfrm>
                <a:off x="108" y="2712"/>
                <a:ext cx="223" cy="132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0" y="103"/>
                  </a:cxn>
                  <a:cxn ang="0">
                    <a:pos x="83" y="132"/>
                  </a:cxn>
                  <a:cxn ang="0">
                    <a:pos x="192" y="90"/>
                  </a:cxn>
                  <a:cxn ang="0">
                    <a:pos x="223" y="0"/>
                  </a:cxn>
                  <a:cxn ang="0">
                    <a:pos x="0" y="31"/>
                  </a:cxn>
                </a:cxnLst>
                <a:rect l="0" t="0" r="r" b="b"/>
                <a:pathLst>
                  <a:path w="223" h="132">
                    <a:moveTo>
                      <a:pt x="0" y="31"/>
                    </a:moveTo>
                    <a:lnTo>
                      <a:pt x="0" y="103"/>
                    </a:lnTo>
                    <a:lnTo>
                      <a:pt x="83" y="132"/>
                    </a:lnTo>
                    <a:lnTo>
                      <a:pt x="192" y="90"/>
                    </a:lnTo>
                    <a:lnTo>
                      <a:pt x="223" y="0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A5CEA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27" name="Freeform 35"/>
              <p:cNvSpPr>
                <a:spLocks/>
              </p:cNvSpPr>
              <p:nvPr/>
            </p:nvSpPr>
            <p:spPr bwMode="auto">
              <a:xfrm>
                <a:off x="285" y="2609"/>
                <a:ext cx="94" cy="124"/>
              </a:xfrm>
              <a:custGeom>
                <a:avLst/>
                <a:gdLst/>
                <a:ahLst/>
                <a:cxnLst>
                  <a:cxn ang="0">
                    <a:pos x="74" y="61"/>
                  </a:cxn>
                  <a:cxn ang="0">
                    <a:pos x="75" y="52"/>
                  </a:cxn>
                  <a:cxn ang="0">
                    <a:pos x="75" y="43"/>
                  </a:cxn>
                  <a:cxn ang="0">
                    <a:pos x="73" y="33"/>
                  </a:cxn>
                  <a:cxn ang="0">
                    <a:pos x="70" y="25"/>
                  </a:cxn>
                  <a:cxn ang="0">
                    <a:pos x="66" y="17"/>
                  </a:cxn>
                  <a:cxn ang="0">
                    <a:pos x="61" y="10"/>
                  </a:cxn>
                  <a:cxn ang="0">
                    <a:pos x="55" y="6"/>
                  </a:cxn>
                  <a:cxn ang="0">
                    <a:pos x="48" y="2"/>
                  </a:cxn>
                  <a:cxn ang="0">
                    <a:pos x="41" y="0"/>
                  </a:cxn>
                  <a:cxn ang="0">
                    <a:pos x="33" y="0"/>
                  </a:cxn>
                  <a:cxn ang="0">
                    <a:pos x="26" y="2"/>
                  </a:cxn>
                  <a:cxn ang="0">
                    <a:pos x="19" y="6"/>
                  </a:cxn>
                  <a:cxn ang="0">
                    <a:pos x="13" y="10"/>
                  </a:cxn>
                  <a:cxn ang="0">
                    <a:pos x="7" y="17"/>
                  </a:cxn>
                  <a:cxn ang="0">
                    <a:pos x="4" y="25"/>
                  </a:cxn>
                  <a:cxn ang="0">
                    <a:pos x="1" y="33"/>
                  </a:cxn>
                  <a:cxn ang="0">
                    <a:pos x="0" y="43"/>
                  </a:cxn>
                  <a:cxn ang="0">
                    <a:pos x="0" y="52"/>
                  </a:cxn>
                  <a:cxn ang="0">
                    <a:pos x="1" y="61"/>
                  </a:cxn>
                  <a:cxn ang="0">
                    <a:pos x="3" y="70"/>
                  </a:cxn>
                  <a:cxn ang="0">
                    <a:pos x="7" y="78"/>
                  </a:cxn>
                  <a:cxn ang="0">
                    <a:pos x="12" y="83"/>
                  </a:cxn>
                  <a:cxn ang="0">
                    <a:pos x="17" y="89"/>
                  </a:cxn>
                  <a:cxn ang="0">
                    <a:pos x="24" y="92"/>
                  </a:cxn>
                  <a:cxn ang="0">
                    <a:pos x="32" y="95"/>
                  </a:cxn>
                  <a:cxn ang="0">
                    <a:pos x="36" y="95"/>
                  </a:cxn>
                  <a:cxn ang="0">
                    <a:pos x="38" y="95"/>
                  </a:cxn>
                  <a:cxn ang="0">
                    <a:pos x="41" y="93"/>
                  </a:cxn>
                  <a:cxn ang="0">
                    <a:pos x="38" y="110"/>
                  </a:cxn>
                  <a:cxn ang="0">
                    <a:pos x="41" y="113"/>
                  </a:cxn>
                  <a:cxn ang="0">
                    <a:pos x="46" y="116"/>
                  </a:cxn>
                  <a:cxn ang="0">
                    <a:pos x="53" y="121"/>
                  </a:cxn>
                  <a:cxn ang="0">
                    <a:pos x="58" y="123"/>
                  </a:cxn>
                  <a:cxn ang="0">
                    <a:pos x="63" y="124"/>
                  </a:cxn>
                  <a:cxn ang="0">
                    <a:pos x="67" y="124"/>
                  </a:cxn>
                  <a:cxn ang="0">
                    <a:pos x="71" y="123"/>
                  </a:cxn>
                  <a:cxn ang="0">
                    <a:pos x="75" y="121"/>
                  </a:cxn>
                  <a:cxn ang="0">
                    <a:pos x="79" y="118"/>
                  </a:cxn>
                  <a:cxn ang="0">
                    <a:pos x="81" y="117"/>
                  </a:cxn>
                  <a:cxn ang="0">
                    <a:pos x="85" y="116"/>
                  </a:cxn>
                  <a:cxn ang="0">
                    <a:pos x="87" y="115"/>
                  </a:cxn>
                  <a:cxn ang="0">
                    <a:pos x="90" y="112"/>
                  </a:cxn>
                  <a:cxn ang="0">
                    <a:pos x="92" y="107"/>
                  </a:cxn>
                  <a:cxn ang="0">
                    <a:pos x="94" y="104"/>
                  </a:cxn>
                </a:cxnLst>
                <a:rect l="0" t="0" r="r" b="b"/>
                <a:pathLst>
                  <a:path w="94" h="124">
                    <a:moveTo>
                      <a:pt x="71" y="65"/>
                    </a:moveTo>
                    <a:lnTo>
                      <a:pt x="74" y="61"/>
                    </a:lnTo>
                    <a:lnTo>
                      <a:pt x="75" y="56"/>
                    </a:lnTo>
                    <a:lnTo>
                      <a:pt x="75" y="52"/>
                    </a:lnTo>
                    <a:lnTo>
                      <a:pt x="75" y="47"/>
                    </a:lnTo>
                    <a:lnTo>
                      <a:pt x="75" y="43"/>
                    </a:lnTo>
                    <a:lnTo>
                      <a:pt x="74" y="37"/>
                    </a:lnTo>
                    <a:lnTo>
                      <a:pt x="73" y="33"/>
                    </a:lnTo>
                    <a:lnTo>
                      <a:pt x="71" y="29"/>
                    </a:lnTo>
                    <a:lnTo>
                      <a:pt x="70" y="25"/>
                    </a:lnTo>
                    <a:lnTo>
                      <a:pt x="68" y="20"/>
                    </a:lnTo>
                    <a:lnTo>
                      <a:pt x="66" y="17"/>
                    </a:lnTo>
                    <a:lnTo>
                      <a:pt x="64" y="14"/>
                    </a:lnTo>
                    <a:lnTo>
                      <a:pt x="61" y="10"/>
                    </a:lnTo>
                    <a:lnTo>
                      <a:pt x="58" y="8"/>
                    </a:lnTo>
                    <a:lnTo>
                      <a:pt x="55" y="6"/>
                    </a:lnTo>
                    <a:lnTo>
                      <a:pt x="52" y="3"/>
                    </a:lnTo>
                    <a:lnTo>
                      <a:pt x="48" y="2"/>
                    </a:lnTo>
                    <a:lnTo>
                      <a:pt x="45" y="1"/>
                    </a:lnTo>
                    <a:lnTo>
                      <a:pt x="41" y="0"/>
                    </a:lnTo>
                    <a:lnTo>
                      <a:pt x="37" y="0"/>
                    </a:lnTo>
                    <a:lnTo>
                      <a:pt x="33" y="0"/>
                    </a:lnTo>
                    <a:lnTo>
                      <a:pt x="29" y="1"/>
                    </a:lnTo>
                    <a:lnTo>
                      <a:pt x="26" y="2"/>
                    </a:lnTo>
                    <a:lnTo>
                      <a:pt x="23" y="3"/>
                    </a:lnTo>
                    <a:lnTo>
                      <a:pt x="19" y="6"/>
                    </a:lnTo>
                    <a:lnTo>
                      <a:pt x="16" y="8"/>
                    </a:lnTo>
                    <a:lnTo>
                      <a:pt x="13" y="10"/>
                    </a:lnTo>
                    <a:lnTo>
                      <a:pt x="11" y="14"/>
                    </a:lnTo>
                    <a:lnTo>
                      <a:pt x="7" y="17"/>
                    </a:lnTo>
                    <a:lnTo>
                      <a:pt x="5" y="20"/>
                    </a:lnTo>
                    <a:lnTo>
                      <a:pt x="4" y="25"/>
                    </a:lnTo>
                    <a:lnTo>
                      <a:pt x="2" y="29"/>
                    </a:lnTo>
                    <a:lnTo>
                      <a:pt x="1" y="33"/>
                    </a:lnTo>
                    <a:lnTo>
                      <a:pt x="0" y="37"/>
                    </a:lnTo>
                    <a:lnTo>
                      <a:pt x="0" y="43"/>
                    </a:lnTo>
                    <a:lnTo>
                      <a:pt x="0" y="47"/>
                    </a:lnTo>
                    <a:lnTo>
                      <a:pt x="0" y="52"/>
                    </a:lnTo>
                    <a:lnTo>
                      <a:pt x="0" y="56"/>
                    </a:lnTo>
                    <a:lnTo>
                      <a:pt x="1" y="61"/>
                    </a:lnTo>
                    <a:lnTo>
                      <a:pt x="2" y="65"/>
                    </a:lnTo>
                    <a:lnTo>
                      <a:pt x="3" y="70"/>
                    </a:lnTo>
                    <a:lnTo>
                      <a:pt x="5" y="73"/>
                    </a:lnTo>
                    <a:lnTo>
                      <a:pt x="7" y="78"/>
                    </a:lnTo>
                    <a:lnTo>
                      <a:pt x="10" y="81"/>
                    </a:lnTo>
                    <a:lnTo>
                      <a:pt x="12" y="83"/>
                    </a:lnTo>
                    <a:lnTo>
                      <a:pt x="15" y="87"/>
                    </a:lnTo>
                    <a:lnTo>
                      <a:pt x="17" y="89"/>
                    </a:lnTo>
                    <a:lnTo>
                      <a:pt x="21" y="91"/>
                    </a:lnTo>
                    <a:lnTo>
                      <a:pt x="24" y="92"/>
                    </a:lnTo>
                    <a:lnTo>
                      <a:pt x="28" y="93"/>
                    </a:lnTo>
                    <a:lnTo>
                      <a:pt x="32" y="95"/>
                    </a:lnTo>
                    <a:lnTo>
                      <a:pt x="35" y="95"/>
                    </a:lnTo>
                    <a:lnTo>
                      <a:pt x="36" y="95"/>
                    </a:lnTo>
                    <a:lnTo>
                      <a:pt x="37" y="95"/>
                    </a:lnTo>
                    <a:lnTo>
                      <a:pt x="38" y="95"/>
                    </a:lnTo>
                    <a:lnTo>
                      <a:pt x="39" y="95"/>
                    </a:lnTo>
                    <a:lnTo>
                      <a:pt x="41" y="93"/>
                    </a:lnTo>
                    <a:lnTo>
                      <a:pt x="42" y="93"/>
                    </a:lnTo>
                    <a:lnTo>
                      <a:pt x="38" y="110"/>
                    </a:lnTo>
                    <a:lnTo>
                      <a:pt x="39" y="112"/>
                    </a:lnTo>
                    <a:lnTo>
                      <a:pt x="41" y="113"/>
                    </a:lnTo>
                    <a:lnTo>
                      <a:pt x="43" y="114"/>
                    </a:lnTo>
                    <a:lnTo>
                      <a:pt x="46" y="116"/>
                    </a:lnTo>
                    <a:lnTo>
                      <a:pt x="49" y="118"/>
                    </a:lnTo>
                    <a:lnTo>
                      <a:pt x="53" y="121"/>
                    </a:lnTo>
                    <a:lnTo>
                      <a:pt x="56" y="123"/>
                    </a:lnTo>
                    <a:lnTo>
                      <a:pt x="58" y="123"/>
                    </a:lnTo>
                    <a:lnTo>
                      <a:pt x="60" y="124"/>
                    </a:lnTo>
                    <a:lnTo>
                      <a:pt x="63" y="124"/>
                    </a:lnTo>
                    <a:lnTo>
                      <a:pt x="65" y="124"/>
                    </a:lnTo>
                    <a:lnTo>
                      <a:pt x="67" y="124"/>
                    </a:lnTo>
                    <a:lnTo>
                      <a:pt x="69" y="123"/>
                    </a:lnTo>
                    <a:lnTo>
                      <a:pt x="71" y="123"/>
                    </a:lnTo>
                    <a:lnTo>
                      <a:pt x="74" y="122"/>
                    </a:lnTo>
                    <a:lnTo>
                      <a:pt x="75" y="121"/>
                    </a:lnTo>
                    <a:lnTo>
                      <a:pt x="77" y="119"/>
                    </a:lnTo>
                    <a:lnTo>
                      <a:pt x="79" y="118"/>
                    </a:lnTo>
                    <a:lnTo>
                      <a:pt x="80" y="118"/>
                    </a:lnTo>
                    <a:lnTo>
                      <a:pt x="81" y="117"/>
                    </a:lnTo>
                    <a:lnTo>
                      <a:pt x="84" y="116"/>
                    </a:lnTo>
                    <a:lnTo>
                      <a:pt x="85" y="116"/>
                    </a:lnTo>
                    <a:lnTo>
                      <a:pt x="86" y="115"/>
                    </a:lnTo>
                    <a:lnTo>
                      <a:pt x="87" y="115"/>
                    </a:lnTo>
                    <a:lnTo>
                      <a:pt x="88" y="113"/>
                    </a:lnTo>
                    <a:lnTo>
                      <a:pt x="90" y="112"/>
                    </a:lnTo>
                    <a:lnTo>
                      <a:pt x="91" y="109"/>
                    </a:lnTo>
                    <a:lnTo>
                      <a:pt x="92" y="107"/>
                    </a:lnTo>
                    <a:lnTo>
                      <a:pt x="92" y="105"/>
                    </a:lnTo>
                    <a:lnTo>
                      <a:pt x="94" y="104"/>
                    </a:lnTo>
                    <a:lnTo>
                      <a:pt x="71" y="65"/>
                    </a:lnTo>
                    <a:close/>
                  </a:path>
                </a:pathLst>
              </a:custGeom>
              <a:solidFill>
                <a:srgbClr val="F2CCB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28" name="Freeform 36"/>
              <p:cNvSpPr>
                <a:spLocks/>
              </p:cNvSpPr>
              <p:nvPr/>
            </p:nvSpPr>
            <p:spPr bwMode="auto">
              <a:xfrm>
                <a:off x="285" y="2582"/>
                <a:ext cx="137" cy="113"/>
              </a:xfrm>
              <a:custGeom>
                <a:avLst/>
                <a:gdLst/>
                <a:ahLst/>
                <a:cxnLst>
                  <a:cxn ang="0">
                    <a:pos x="137" y="51"/>
                  </a:cxn>
                  <a:cxn ang="0">
                    <a:pos x="134" y="43"/>
                  </a:cxn>
                  <a:cxn ang="0">
                    <a:pos x="131" y="37"/>
                  </a:cxn>
                  <a:cxn ang="0">
                    <a:pos x="126" y="29"/>
                  </a:cxn>
                  <a:cxn ang="0">
                    <a:pos x="119" y="23"/>
                  </a:cxn>
                  <a:cxn ang="0">
                    <a:pos x="109" y="21"/>
                  </a:cxn>
                  <a:cxn ang="0">
                    <a:pos x="100" y="22"/>
                  </a:cxn>
                  <a:cxn ang="0">
                    <a:pos x="92" y="23"/>
                  </a:cxn>
                  <a:cxn ang="0">
                    <a:pos x="87" y="18"/>
                  </a:cxn>
                  <a:cxn ang="0">
                    <a:pos x="78" y="11"/>
                  </a:cxn>
                  <a:cxn ang="0">
                    <a:pos x="68" y="4"/>
                  </a:cxn>
                  <a:cxn ang="0">
                    <a:pos x="60" y="2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7" y="2"/>
                  </a:cxn>
                  <a:cxn ang="0">
                    <a:pos x="31" y="3"/>
                  </a:cxn>
                  <a:cxn ang="0">
                    <a:pos x="24" y="4"/>
                  </a:cxn>
                  <a:cxn ang="0">
                    <a:pos x="19" y="6"/>
                  </a:cxn>
                  <a:cxn ang="0">
                    <a:pos x="15" y="7"/>
                  </a:cxn>
                  <a:cxn ang="0">
                    <a:pos x="5" y="14"/>
                  </a:cxn>
                  <a:cxn ang="0">
                    <a:pos x="1" y="23"/>
                  </a:cxn>
                  <a:cxn ang="0">
                    <a:pos x="1" y="33"/>
                  </a:cxn>
                  <a:cxn ang="0">
                    <a:pos x="3" y="41"/>
                  </a:cxn>
                  <a:cxn ang="0">
                    <a:pos x="10" y="48"/>
                  </a:cxn>
                  <a:cxn ang="0">
                    <a:pos x="18" y="52"/>
                  </a:cxn>
                  <a:cxn ang="0">
                    <a:pos x="31" y="56"/>
                  </a:cxn>
                  <a:cxn ang="0">
                    <a:pos x="45" y="58"/>
                  </a:cxn>
                  <a:cxn ang="0">
                    <a:pos x="51" y="59"/>
                  </a:cxn>
                  <a:cxn ang="0">
                    <a:pos x="56" y="64"/>
                  </a:cxn>
                  <a:cxn ang="0">
                    <a:pos x="58" y="86"/>
                  </a:cxn>
                  <a:cxn ang="0">
                    <a:pos x="60" y="91"/>
                  </a:cxn>
                  <a:cxn ang="0">
                    <a:pos x="66" y="100"/>
                  </a:cxn>
                  <a:cxn ang="0">
                    <a:pos x="75" y="109"/>
                  </a:cxn>
                  <a:cxn ang="0">
                    <a:pos x="84" y="113"/>
                  </a:cxn>
                  <a:cxn ang="0">
                    <a:pos x="90" y="112"/>
                  </a:cxn>
                  <a:cxn ang="0">
                    <a:pos x="96" y="105"/>
                  </a:cxn>
                  <a:cxn ang="0">
                    <a:pos x="97" y="98"/>
                  </a:cxn>
                  <a:cxn ang="0">
                    <a:pos x="96" y="94"/>
                  </a:cxn>
                  <a:cxn ang="0">
                    <a:pos x="99" y="95"/>
                  </a:cxn>
                  <a:cxn ang="0">
                    <a:pos x="106" y="99"/>
                  </a:cxn>
                  <a:cxn ang="0">
                    <a:pos x="114" y="100"/>
                  </a:cxn>
                  <a:cxn ang="0">
                    <a:pos x="123" y="94"/>
                  </a:cxn>
                  <a:cxn ang="0">
                    <a:pos x="133" y="83"/>
                  </a:cxn>
                  <a:cxn ang="0">
                    <a:pos x="137" y="67"/>
                  </a:cxn>
                </a:cxnLst>
                <a:rect l="0" t="0" r="r" b="b"/>
                <a:pathLst>
                  <a:path w="137" h="113">
                    <a:moveTo>
                      <a:pt x="137" y="58"/>
                    </a:moveTo>
                    <a:lnTo>
                      <a:pt x="137" y="55"/>
                    </a:lnTo>
                    <a:lnTo>
                      <a:pt x="137" y="51"/>
                    </a:lnTo>
                    <a:lnTo>
                      <a:pt x="136" y="49"/>
                    </a:lnTo>
                    <a:lnTo>
                      <a:pt x="134" y="46"/>
                    </a:lnTo>
                    <a:lnTo>
                      <a:pt x="134" y="43"/>
                    </a:lnTo>
                    <a:lnTo>
                      <a:pt x="133" y="41"/>
                    </a:lnTo>
                    <a:lnTo>
                      <a:pt x="132" y="39"/>
                    </a:lnTo>
                    <a:lnTo>
                      <a:pt x="131" y="37"/>
                    </a:lnTo>
                    <a:lnTo>
                      <a:pt x="129" y="34"/>
                    </a:lnTo>
                    <a:lnTo>
                      <a:pt x="128" y="31"/>
                    </a:lnTo>
                    <a:lnTo>
                      <a:pt x="126" y="29"/>
                    </a:lnTo>
                    <a:lnTo>
                      <a:pt x="123" y="26"/>
                    </a:lnTo>
                    <a:lnTo>
                      <a:pt x="121" y="24"/>
                    </a:lnTo>
                    <a:lnTo>
                      <a:pt x="119" y="23"/>
                    </a:lnTo>
                    <a:lnTo>
                      <a:pt x="116" y="22"/>
                    </a:lnTo>
                    <a:lnTo>
                      <a:pt x="112" y="21"/>
                    </a:lnTo>
                    <a:lnTo>
                      <a:pt x="109" y="21"/>
                    </a:lnTo>
                    <a:lnTo>
                      <a:pt x="106" y="21"/>
                    </a:lnTo>
                    <a:lnTo>
                      <a:pt x="104" y="21"/>
                    </a:lnTo>
                    <a:lnTo>
                      <a:pt x="100" y="22"/>
                    </a:lnTo>
                    <a:lnTo>
                      <a:pt x="98" y="22"/>
                    </a:lnTo>
                    <a:lnTo>
                      <a:pt x="95" y="23"/>
                    </a:lnTo>
                    <a:lnTo>
                      <a:pt x="92" y="23"/>
                    </a:lnTo>
                    <a:lnTo>
                      <a:pt x="90" y="23"/>
                    </a:lnTo>
                    <a:lnTo>
                      <a:pt x="89" y="21"/>
                    </a:lnTo>
                    <a:lnTo>
                      <a:pt x="87" y="18"/>
                    </a:lnTo>
                    <a:lnTo>
                      <a:pt x="85" y="15"/>
                    </a:lnTo>
                    <a:lnTo>
                      <a:pt x="81" y="13"/>
                    </a:lnTo>
                    <a:lnTo>
                      <a:pt x="78" y="11"/>
                    </a:lnTo>
                    <a:lnTo>
                      <a:pt x="75" y="8"/>
                    </a:lnTo>
                    <a:lnTo>
                      <a:pt x="71" y="6"/>
                    </a:lnTo>
                    <a:lnTo>
                      <a:pt x="68" y="4"/>
                    </a:lnTo>
                    <a:lnTo>
                      <a:pt x="66" y="3"/>
                    </a:lnTo>
                    <a:lnTo>
                      <a:pt x="63" y="2"/>
                    </a:lnTo>
                    <a:lnTo>
                      <a:pt x="60" y="2"/>
                    </a:lnTo>
                    <a:lnTo>
                      <a:pt x="58" y="0"/>
                    </a:lnTo>
                    <a:lnTo>
                      <a:pt x="55" y="0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39" y="2"/>
                    </a:lnTo>
                    <a:lnTo>
                      <a:pt x="37" y="2"/>
                    </a:lnTo>
                    <a:lnTo>
                      <a:pt x="35" y="2"/>
                    </a:lnTo>
                    <a:lnTo>
                      <a:pt x="33" y="3"/>
                    </a:lnTo>
                    <a:lnTo>
                      <a:pt x="31" y="3"/>
                    </a:lnTo>
                    <a:lnTo>
                      <a:pt x="28" y="3"/>
                    </a:lnTo>
                    <a:lnTo>
                      <a:pt x="26" y="4"/>
                    </a:lnTo>
                    <a:lnTo>
                      <a:pt x="24" y="4"/>
                    </a:lnTo>
                    <a:lnTo>
                      <a:pt x="23" y="5"/>
                    </a:lnTo>
                    <a:lnTo>
                      <a:pt x="21" y="5"/>
                    </a:lnTo>
                    <a:lnTo>
                      <a:pt x="19" y="6"/>
                    </a:lnTo>
                    <a:lnTo>
                      <a:pt x="17" y="6"/>
                    </a:lnTo>
                    <a:lnTo>
                      <a:pt x="16" y="7"/>
                    </a:lnTo>
                    <a:lnTo>
                      <a:pt x="15" y="7"/>
                    </a:lnTo>
                    <a:lnTo>
                      <a:pt x="12" y="9"/>
                    </a:lnTo>
                    <a:lnTo>
                      <a:pt x="8" y="12"/>
                    </a:lnTo>
                    <a:lnTo>
                      <a:pt x="5" y="14"/>
                    </a:lnTo>
                    <a:lnTo>
                      <a:pt x="4" y="16"/>
                    </a:lnTo>
                    <a:lnTo>
                      <a:pt x="2" y="20"/>
                    </a:lnTo>
                    <a:lnTo>
                      <a:pt x="1" y="23"/>
                    </a:lnTo>
                    <a:lnTo>
                      <a:pt x="1" y="26"/>
                    </a:lnTo>
                    <a:lnTo>
                      <a:pt x="0" y="30"/>
                    </a:lnTo>
                    <a:lnTo>
                      <a:pt x="1" y="33"/>
                    </a:lnTo>
                    <a:lnTo>
                      <a:pt x="1" y="35"/>
                    </a:lnTo>
                    <a:lnTo>
                      <a:pt x="2" y="39"/>
                    </a:lnTo>
                    <a:lnTo>
                      <a:pt x="3" y="41"/>
                    </a:lnTo>
                    <a:lnTo>
                      <a:pt x="5" y="43"/>
                    </a:lnTo>
                    <a:lnTo>
                      <a:pt x="7" y="46"/>
                    </a:lnTo>
                    <a:lnTo>
                      <a:pt x="10" y="48"/>
                    </a:lnTo>
                    <a:lnTo>
                      <a:pt x="12" y="49"/>
                    </a:lnTo>
                    <a:lnTo>
                      <a:pt x="15" y="50"/>
                    </a:lnTo>
                    <a:lnTo>
                      <a:pt x="18" y="52"/>
                    </a:lnTo>
                    <a:lnTo>
                      <a:pt x="23" y="53"/>
                    </a:lnTo>
                    <a:lnTo>
                      <a:pt x="26" y="55"/>
                    </a:lnTo>
                    <a:lnTo>
                      <a:pt x="31" y="56"/>
                    </a:lnTo>
                    <a:lnTo>
                      <a:pt x="35" y="56"/>
                    </a:lnTo>
                    <a:lnTo>
                      <a:pt x="39" y="57"/>
                    </a:lnTo>
                    <a:lnTo>
                      <a:pt x="45" y="58"/>
                    </a:lnTo>
                    <a:lnTo>
                      <a:pt x="46" y="58"/>
                    </a:lnTo>
                    <a:lnTo>
                      <a:pt x="48" y="59"/>
                    </a:lnTo>
                    <a:lnTo>
                      <a:pt x="51" y="59"/>
                    </a:lnTo>
                    <a:lnTo>
                      <a:pt x="52" y="60"/>
                    </a:lnTo>
                    <a:lnTo>
                      <a:pt x="54" y="63"/>
                    </a:lnTo>
                    <a:lnTo>
                      <a:pt x="56" y="64"/>
                    </a:lnTo>
                    <a:lnTo>
                      <a:pt x="56" y="65"/>
                    </a:lnTo>
                    <a:lnTo>
                      <a:pt x="57" y="67"/>
                    </a:lnTo>
                    <a:lnTo>
                      <a:pt x="58" y="86"/>
                    </a:lnTo>
                    <a:lnTo>
                      <a:pt x="59" y="86"/>
                    </a:lnTo>
                    <a:lnTo>
                      <a:pt x="59" y="87"/>
                    </a:lnTo>
                    <a:lnTo>
                      <a:pt x="60" y="91"/>
                    </a:lnTo>
                    <a:lnTo>
                      <a:pt x="61" y="93"/>
                    </a:lnTo>
                    <a:lnTo>
                      <a:pt x="64" y="96"/>
                    </a:lnTo>
                    <a:lnTo>
                      <a:pt x="66" y="100"/>
                    </a:lnTo>
                    <a:lnTo>
                      <a:pt x="69" y="103"/>
                    </a:lnTo>
                    <a:lnTo>
                      <a:pt x="71" y="107"/>
                    </a:lnTo>
                    <a:lnTo>
                      <a:pt x="75" y="109"/>
                    </a:lnTo>
                    <a:lnTo>
                      <a:pt x="78" y="111"/>
                    </a:lnTo>
                    <a:lnTo>
                      <a:pt x="80" y="112"/>
                    </a:lnTo>
                    <a:lnTo>
                      <a:pt x="84" y="113"/>
                    </a:lnTo>
                    <a:lnTo>
                      <a:pt x="86" y="113"/>
                    </a:lnTo>
                    <a:lnTo>
                      <a:pt x="88" y="113"/>
                    </a:lnTo>
                    <a:lnTo>
                      <a:pt x="90" y="112"/>
                    </a:lnTo>
                    <a:lnTo>
                      <a:pt x="92" y="110"/>
                    </a:lnTo>
                    <a:lnTo>
                      <a:pt x="95" y="108"/>
                    </a:lnTo>
                    <a:lnTo>
                      <a:pt x="96" y="105"/>
                    </a:lnTo>
                    <a:lnTo>
                      <a:pt x="97" y="102"/>
                    </a:lnTo>
                    <a:lnTo>
                      <a:pt x="97" y="100"/>
                    </a:lnTo>
                    <a:lnTo>
                      <a:pt x="97" y="98"/>
                    </a:lnTo>
                    <a:lnTo>
                      <a:pt x="97" y="95"/>
                    </a:lnTo>
                    <a:lnTo>
                      <a:pt x="97" y="94"/>
                    </a:lnTo>
                    <a:lnTo>
                      <a:pt x="96" y="94"/>
                    </a:lnTo>
                    <a:lnTo>
                      <a:pt x="97" y="94"/>
                    </a:lnTo>
                    <a:lnTo>
                      <a:pt x="98" y="94"/>
                    </a:lnTo>
                    <a:lnTo>
                      <a:pt x="99" y="95"/>
                    </a:lnTo>
                    <a:lnTo>
                      <a:pt x="101" y="96"/>
                    </a:lnTo>
                    <a:lnTo>
                      <a:pt x="104" y="98"/>
                    </a:lnTo>
                    <a:lnTo>
                      <a:pt x="106" y="99"/>
                    </a:lnTo>
                    <a:lnTo>
                      <a:pt x="108" y="100"/>
                    </a:lnTo>
                    <a:lnTo>
                      <a:pt x="110" y="100"/>
                    </a:lnTo>
                    <a:lnTo>
                      <a:pt x="114" y="100"/>
                    </a:lnTo>
                    <a:lnTo>
                      <a:pt x="117" y="98"/>
                    </a:lnTo>
                    <a:lnTo>
                      <a:pt x="120" y="96"/>
                    </a:lnTo>
                    <a:lnTo>
                      <a:pt x="123" y="94"/>
                    </a:lnTo>
                    <a:lnTo>
                      <a:pt x="127" y="91"/>
                    </a:lnTo>
                    <a:lnTo>
                      <a:pt x="130" y="87"/>
                    </a:lnTo>
                    <a:lnTo>
                      <a:pt x="133" y="83"/>
                    </a:lnTo>
                    <a:lnTo>
                      <a:pt x="134" y="78"/>
                    </a:lnTo>
                    <a:lnTo>
                      <a:pt x="136" y="73"/>
                    </a:lnTo>
                    <a:lnTo>
                      <a:pt x="137" y="67"/>
                    </a:lnTo>
                    <a:lnTo>
                      <a:pt x="137" y="63"/>
                    </a:lnTo>
                    <a:lnTo>
                      <a:pt x="137" y="58"/>
                    </a:lnTo>
                    <a:close/>
                  </a:path>
                </a:pathLst>
              </a:custGeom>
              <a:solidFill>
                <a:srgbClr val="66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29" name="Freeform 37"/>
              <p:cNvSpPr>
                <a:spLocks/>
              </p:cNvSpPr>
              <p:nvPr/>
            </p:nvSpPr>
            <p:spPr bwMode="auto">
              <a:xfrm>
                <a:off x="177" y="2839"/>
                <a:ext cx="188" cy="66"/>
              </a:xfrm>
              <a:custGeom>
                <a:avLst/>
                <a:gdLst/>
                <a:ahLst/>
                <a:cxnLst>
                  <a:cxn ang="0">
                    <a:pos x="2" y="66"/>
                  </a:cxn>
                  <a:cxn ang="0">
                    <a:pos x="188" y="66"/>
                  </a:cxn>
                  <a:cxn ang="0">
                    <a:pos x="147" y="12"/>
                  </a:cxn>
                  <a:cxn ang="0">
                    <a:pos x="146" y="12"/>
                  </a:cxn>
                  <a:cxn ang="0">
                    <a:pos x="145" y="12"/>
                  </a:cxn>
                  <a:cxn ang="0">
                    <a:pos x="144" y="12"/>
                  </a:cxn>
                  <a:cxn ang="0">
                    <a:pos x="141" y="11"/>
                  </a:cxn>
                  <a:cxn ang="0">
                    <a:pos x="139" y="11"/>
                  </a:cxn>
                  <a:cxn ang="0">
                    <a:pos x="137" y="11"/>
                  </a:cxn>
                  <a:cxn ang="0">
                    <a:pos x="134" y="10"/>
                  </a:cxn>
                  <a:cxn ang="0">
                    <a:pos x="131" y="10"/>
                  </a:cxn>
                  <a:cxn ang="0">
                    <a:pos x="128" y="9"/>
                  </a:cxn>
                  <a:cxn ang="0">
                    <a:pos x="124" y="9"/>
                  </a:cxn>
                  <a:cxn ang="0">
                    <a:pos x="120" y="7"/>
                  </a:cxn>
                  <a:cxn ang="0">
                    <a:pos x="116" y="6"/>
                  </a:cxn>
                  <a:cxn ang="0">
                    <a:pos x="111" y="6"/>
                  </a:cxn>
                  <a:cxn ang="0">
                    <a:pos x="108" y="5"/>
                  </a:cxn>
                  <a:cxn ang="0">
                    <a:pos x="104" y="5"/>
                  </a:cxn>
                  <a:cxn ang="0">
                    <a:pos x="99" y="4"/>
                  </a:cxn>
                  <a:cxn ang="0">
                    <a:pos x="95" y="4"/>
                  </a:cxn>
                  <a:cxn ang="0">
                    <a:pos x="91" y="3"/>
                  </a:cxn>
                  <a:cxn ang="0">
                    <a:pos x="85" y="3"/>
                  </a:cxn>
                  <a:cxn ang="0">
                    <a:pos x="81" y="2"/>
                  </a:cxn>
                  <a:cxn ang="0">
                    <a:pos x="76" y="2"/>
                  </a:cxn>
                  <a:cxn ang="0">
                    <a:pos x="72" y="2"/>
                  </a:cxn>
                  <a:cxn ang="0">
                    <a:pos x="67" y="0"/>
                  </a:cxn>
                  <a:cxn ang="0">
                    <a:pos x="64" y="0"/>
                  </a:cxn>
                  <a:cxn ang="0">
                    <a:pos x="59" y="0"/>
                  </a:cxn>
                  <a:cxn ang="0">
                    <a:pos x="56" y="0"/>
                  </a:cxn>
                  <a:cxn ang="0">
                    <a:pos x="52" y="0"/>
                  </a:cxn>
                  <a:cxn ang="0">
                    <a:pos x="48" y="2"/>
                  </a:cxn>
                  <a:cxn ang="0">
                    <a:pos x="45" y="2"/>
                  </a:cxn>
                  <a:cxn ang="0">
                    <a:pos x="43" y="2"/>
                  </a:cxn>
                  <a:cxn ang="0">
                    <a:pos x="40" y="3"/>
                  </a:cxn>
                  <a:cxn ang="0">
                    <a:pos x="38" y="3"/>
                  </a:cxn>
                  <a:cxn ang="0">
                    <a:pos x="36" y="4"/>
                  </a:cxn>
                  <a:cxn ang="0">
                    <a:pos x="34" y="5"/>
                  </a:cxn>
                  <a:cxn ang="0">
                    <a:pos x="32" y="5"/>
                  </a:cxn>
                  <a:cxn ang="0">
                    <a:pos x="30" y="6"/>
                  </a:cxn>
                  <a:cxn ang="0">
                    <a:pos x="28" y="7"/>
                  </a:cxn>
                  <a:cxn ang="0">
                    <a:pos x="25" y="10"/>
                  </a:cxn>
                  <a:cxn ang="0">
                    <a:pos x="23" y="11"/>
                  </a:cxn>
                  <a:cxn ang="0">
                    <a:pos x="20" y="12"/>
                  </a:cxn>
                  <a:cxn ang="0">
                    <a:pos x="18" y="14"/>
                  </a:cxn>
                  <a:cxn ang="0">
                    <a:pos x="15" y="15"/>
                  </a:cxn>
                  <a:cxn ang="0">
                    <a:pos x="13" y="18"/>
                  </a:cxn>
                  <a:cxn ang="0">
                    <a:pos x="11" y="19"/>
                  </a:cxn>
                  <a:cxn ang="0">
                    <a:pos x="10" y="21"/>
                  </a:cxn>
                  <a:cxn ang="0">
                    <a:pos x="8" y="23"/>
                  </a:cxn>
                  <a:cxn ang="0">
                    <a:pos x="6" y="25"/>
                  </a:cxn>
                  <a:cxn ang="0">
                    <a:pos x="2" y="32"/>
                  </a:cxn>
                  <a:cxn ang="0">
                    <a:pos x="1" y="39"/>
                  </a:cxn>
                  <a:cxn ang="0">
                    <a:pos x="0" y="46"/>
                  </a:cxn>
                  <a:cxn ang="0">
                    <a:pos x="0" y="53"/>
                  </a:cxn>
                  <a:cxn ang="0">
                    <a:pos x="1" y="58"/>
                  </a:cxn>
                  <a:cxn ang="0">
                    <a:pos x="1" y="63"/>
                  </a:cxn>
                  <a:cxn ang="0">
                    <a:pos x="2" y="65"/>
                  </a:cxn>
                  <a:cxn ang="0">
                    <a:pos x="2" y="66"/>
                  </a:cxn>
                </a:cxnLst>
                <a:rect l="0" t="0" r="r" b="b"/>
                <a:pathLst>
                  <a:path w="188" h="66">
                    <a:moveTo>
                      <a:pt x="2" y="66"/>
                    </a:moveTo>
                    <a:lnTo>
                      <a:pt x="188" y="66"/>
                    </a:lnTo>
                    <a:lnTo>
                      <a:pt x="147" y="12"/>
                    </a:lnTo>
                    <a:lnTo>
                      <a:pt x="146" y="12"/>
                    </a:lnTo>
                    <a:lnTo>
                      <a:pt x="145" y="12"/>
                    </a:lnTo>
                    <a:lnTo>
                      <a:pt x="144" y="12"/>
                    </a:lnTo>
                    <a:lnTo>
                      <a:pt x="141" y="11"/>
                    </a:lnTo>
                    <a:lnTo>
                      <a:pt x="139" y="11"/>
                    </a:lnTo>
                    <a:lnTo>
                      <a:pt x="137" y="11"/>
                    </a:lnTo>
                    <a:lnTo>
                      <a:pt x="134" y="10"/>
                    </a:lnTo>
                    <a:lnTo>
                      <a:pt x="131" y="10"/>
                    </a:lnTo>
                    <a:lnTo>
                      <a:pt x="128" y="9"/>
                    </a:lnTo>
                    <a:lnTo>
                      <a:pt x="124" y="9"/>
                    </a:lnTo>
                    <a:lnTo>
                      <a:pt x="120" y="7"/>
                    </a:lnTo>
                    <a:lnTo>
                      <a:pt x="116" y="6"/>
                    </a:lnTo>
                    <a:lnTo>
                      <a:pt x="111" y="6"/>
                    </a:lnTo>
                    <a:lnTo>
                      <a:pt x="108" y="5"/>
                    </a:lnTo>
                    <a:lnTo>
                      <a:pt x="104" y="5"/>
                    </a:lnTo>
                    <a:lnTo>
                      <a:pt x="99" y="4"/>
                    </a:lnTo>
                    <a:lnTo>
                      <a:pt x="95" y="4"/>
                    </a:lnTo>
                    <a:lnTo>
                      <a:pt x="91" y="3"/>
                    </a:lnTo>
                    <a:lnTo>
                      <a:pt x="85" y="3"/>
                    </a:lnTo>
                    <a:lnTo>
                      <a:pt x="81" y="2"/>
                    </a:lnTo>
                    <a:lnTo>
                      <a:pt x="76" y="2"/>
                    </a:lnTo>
                    <a:lnTo>
                      <a:pt x="72" y="2"/>
                    </a:lnTo>
                    <a:lnTo>
                      <a:pt x="67" y="0"/>
                    </a:lnTo>
                    <a:lnTo>
                      <a:pt x="64" y="0"/>
                    </a:lnTo>
                    <a:lnTo>
                      <a:pt x="59" y="0"/>
                    </a:lnTo>
                    <a:lnTo>
                      <a:pt x="56" y="0"/>
                    </a:lnTo>
                    <a:lnTo>
                      <a:pt x="52" y="0"/>
                    </a:lnTo>
                    <a:lnTo>
                      <a:pt x="48" y="2"/>
                    </a:lnTo>
                    <a:lnTo>
                      <a:pt x="45" y="2"/>
                    </a:lnTo>
                    <a:lnTo>
                      <a:pt x="43" y="2"/>
                    </a:lnTo>
                    <a:lnTo>
                      <a:pt x="40" y="3"/>
                    </a:lnTo>
                    <a:lnTo>
                      <a:pt x="38" y="3"/>
                    </a:lnTo>
                    <a:lnTo>
                      <a:pt x="36" y="4"/>
                    </a:lnTo>
                    <a:lnTo>
                      <a:pt x="34" y="5"/>
                    </a:lnTo>
                    <a:lnTo>
                      <a:pt x="32" y="5"/>
                    </a:lnTo>
                    <a:lnTo>
                      <a:pt x="30" y="6"/>
                    </a:lnTo>
                    <a:lnTo>
                      <a:pt x="28" y="7"/>
                    </a:lnTo>
                    <a:lnTo>
                      <a:pt x="25" y="10"/>
                    </a:lnTo>
                    <a:lnTo>
                      <a:pt x="23" y="11"/>
                    </a:lnTo>
                    <a:lnTo>
                      <a:pt x="20" y="12"/>
                    </a:lnTo>
                    <a:lnTo>
                      <a:pt x="18" y="14"/>
                    </a:lnTo>
                    <a:lnTo>
                      <a:pt x="15" y="15"/>
                    </a:lnTo>
                    <a:lnTo>
                      <a:pt x="13" y="18"/>
                    </a:lnTo>
                    <a:lnTo>
                      <a:pt x="11" y="19"/>
                    </a:lnTo>
                    <a:lnTo>
                      <a:pt x="10" y="21"/>
                    </a:lnTo>
                    <a:lnTo>
                      <a:pt x="8" y="23"/>
                    </a:lnTo>
                    <a:lnTo>
                      <a:pt x="6" y="25"/>
                    </a:lnTo>
                    <a:lnTo>
                      <a:pt x="2" y="32"/>
                    </a:lnTo>
                    <a:lnTo>
                      <a:pt x="1" y="39"/>
                    </a:lnTo>
                    <a:lnTo>
                      <a:pt x="0" y="46"/>
                    </a:lnTo>
                    <a:lnTo>
                      <a:pt x="0" y="53"/>
                    </a:lnTo>
                    <a:lnTo>
                      <a:pt x="1" y="58"/>
                    </a:lnTo>
                    <a:lnTo>
                      <a:pt x="1" y="63"/>
                    </a:lnTo>
                    <a:lnTo>
                      <a:pt x="2" y="65"/>
                    </a:lnTo>
                    <a:lnTo>
                      <a:pt x="2" y="66"/>
                    </a:lnTo>
                    <a:close/>
                  </a:path>
                </a:pathLst>
              </a:custGeom>
              <a:solidFill>
                <a:srgbClr val="0035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30" name="Freeform 38"/>
              <p:cNvSpPr>
                <a:spLocks/>
              </p:cNvSpPr>
              <p:nvPr/>
            </p:nvSpPr>
            <p:spPr bwMode="auto">
              <a:xfrm>
                <a:off x="217" y="2708"/>
                <a:ext cx="191" cy="193"/>
              </a:xfrm>
              <a:custGeom>
                <a:avLst/>
                <a:gdLst/>
                <a:ahLst/>
                <a:cxnLst>
                  <a:cxn ang="0">
                    <a:pos x="104" y="7"/>
                  </a:cxn>
                  <a:cxn ang="0">
                    <a:pos x="97" y="9"/>
                  </a:cxn>
                  <a:cxn ang="0">
                    <a:pos x="89" y="12"/>
                  </a:cxn>
                  <a:cxn ang="0">
                    <a:pos x="79" y="18"/>
                  </a:cxn>
                  <a:cxn ang="0">
                    <a:pos x="70" y="26"/>
                  </a:cxn>
                  <a:cxn ang="0">
                    <a:pos x="63" y="38"/>
                  </a:cxn>
                  <a:cxn ang="0">
                    <a:pos x="59" y="53"/>
                  </a:cxn>
                  <a:cxn ang="0">
                    <a:pos x="56" y="73"/>
                  </a:cxn>
                  <a:cxn ang="0">
                    <a:pos x="54" y="96"/>
                  </a:cxn>
                  <a:cxn ang="0">
                    <a:pos x="49" y="112"/>
                  </a:cxn>
                  <a:cxn ang="0">
                    <a:pos x="39" y="116"/>
                  </a:cxn>
                  <a:cxn ang="0">
                    <a:pos x="29" y="106"/>
                  </a:cxn>
                  <a:cxn ang="0">
                    <a:pos x="24" y="95"/>
                  </a:cxn>
                  <a:cxn ang="0">
                    <a:pos x="1" y="108"/>
                  </a:cxn>
                  <a:cxn ang="0">
                    <a:pos x="3" y="116"/>
                  </a:cxn>
                  <a:cxn ang="0">
                    <a:pos x="7" y="130"/>
                  </a:cxn>
                  <a:cxn ang="0">
                    <a:pos x="12" y="137"/>
                  </a:cxn>
                  <a:cxn ang="0">
                    <a:pos x="17" y="145"/>
                  </a:cxn>
                  <a:cxn ang="0">
                    <a:pos x="25" y="152"/>
                  </a:cxn>
                  <a:cxn ang="0">
                    <a:pos x="32" y="158"/>
                  </a:cxn>
                  <a:cxn ang="0">
                    <a:pos x="37" y="161"/>
                  </a:cxn>
                  <a:cxn ang="0">
                    <a:pos x="44" y="162"/>
                  </a:cxn>
                  <a:cxn ang="0">
                    <a:pos x="48" y="162"/>
                  </a:cxn>
                  <a:cxn ang="0">
                    <a:pos x="57" y="160"/>
                  </a:cxn>
                  <a:cxn ang="0">
                    <a:pos x="60" y="161"/>
                  </a:cxn>
                  <a:cxn ang="0">
                    <a:pos x="62" y="165"/>
                  </a:cxn>
                  <a:cxn ang="0">
                    <a:pos x="65" y="170"/>
                  </a:cxn>
                  <a:cxn ang="0">
                    <a:pos x="70" y="177"/>
                  </a:cxn>
                  <a:cxn ang="0">
                    <a:pos x="79" y="184"/>
                  </a:cxn>
                  <a:cxn ang="0">
                    <a:pos x="96" y="190"/>
                  </a:cxn>
                  <a:cxn ang="0">
                    <a:pos x="113" y="193"/>
                  </a:cxn>
                  <a:cxn ang="0">
                    <a:pos x="128" y="191"/>
                  </a:cxn>
                  <a:cxn ang="0">
                    <a:pos x="140" y="189"/>
                  </a:cxn>
                  <a:cxn ang="0">
                    <a:pos x="147" y="187"/>
                  </a:cxn>
                  <a:cxn ang="0">
                    <a:pos x="150" y="185"/>
                  </a:cxn>
                  <a:cxn ang="0">
                    <a:pos x="157" y="168"/>
                  </a:cxn>
                  <a:cxn ang="0">
                    <a:pos x="167" y="140"/>
                  </a:cxn>
                  <a:cxn ang="0">
                    <a:pos x="178" y="107"/>
                  </a:cxn>
                  <a:cxn ang="0">
                    <a:pos x="186" y="79"/>
                  </a:cxn>
                  <a:cxn ang="0">
                    <a:pos x="191" y="63"/>
                  </a:cxn>
                  <a:cxn ang="0">
                    <a:pos x="190" y="46"/>
                  </a:cxn>
                  <a:cxn ang="0">
                    <a:pos x="186" y="31"/>
                  </a:cxn>
                  <a:cxn ang="0">
                    <a:pos x="181" y="20"/>
                  </a:cxn>
                  <a:cxn ang="0">
                    <a:pos x="171" y="8"/>
                  </a:cxn>
                  <a:cxn ang="0">
                    <a:pos x="160" y="0"/>
                  </a:cxn>
                  <a:cxn ang="0">
                    <a:pos x="150" y="10"/>
                  </a:cxn>
                  <a:cxn ang="0">
                    <a:pos x="137" y="17"/>
                  </a:cxn>
                  <a:cxn ang="0">
                    <a:pos x="125" y="16"/>
                  </a:cxn>
                  <a:cxn ang="0">
                    <a:pos x="115" y="12"/>
                  </a:cxn>
                  <a:cxn ang="0">
                    <a:pos x="109" y="8"/>
                  </a:cxn>
                </a:cxnLst>
                <a:rect l="0" t="0" r="r" b="b"/>
                <a:pathLst>
                  <a:path w="191" h="193">
                    <a:moveTo>
                      <a:pt x="107" y="7"/>
                    </a:moveTo>
                    <a:lnTo>
                      <a:pt x="106" y="7"/>
                    </a:lnTo>
                    <a:lnTo>
                      <a:pt x="104" y="7"/>
                    </a:lnTo>
                    <a:lnTo>
                      <a:pt x="102" y="7"/>
                    </a:lnTo>
                    <a:lnTo>
                      <a:pt x="100" y="8"/>
                    </a:lnTo>
                    <a:lnTo>
                      <a:pt x="97" y="9"/>
                    </a:lnTo>
                    <a:lnTo>
                      <a:pt x="94" y="10"/>
                    </a:lnTo>
                    <a:lnTo>
                      <a:pt x="92" y="11"/>
                    </a:lnTo>
                    <a:lnTo>
                      <a:pt x="89" y="12"/>
                    </a:lnTo>
                    <a:lnTo>
                      <a:pt x="85" y="13"/>
                    </a:lnTo>
                    <a:lnTo>
                      <a:pt x="82" y="16"/>
                    </a:lnTo>
                    <a:lnTo>
                      <a:pt x="79" y="18"/>
                    </a:lnTo>
                    <a:lnTo>
                      <a:pt x="76" y="20"/>
                    </a:lnTo>
                    <a:lnTo>
                      <a:pt x="73" y="22"/>
                    </a:lnTo>
                    <a:lnTo>
                      <a:pt x="70" y="26"/>
                    </a:lnTo>
                    <a:lnTo>
                      <a:pt x="68" y="29"/>
                    </a:lnTo>
                    <a:lnTo>
                      <a:pt x="66" y="34"/>
                    </a:lnTo>
                    <a:lnTo>
                      <a:pt x="63" y="38"/>
                    </a:lnTo>
                    <a:lnTo>
                      <a:pt x="61" y="43"/>
                    </a:lnTo>
                    <a:lnTo>
                      <a:pt x="60" y="48"/>
                    </a:lnTo>
                    <a:lnTo>
                      <a:pt x="59" y="53"/>
                    </a:lnTo>
                    <a:lnTo>
                      <a:pt x="58" y="58"/>
                    </a:lnTo>
                    <a:lnTo>
                      <a:pt x="57" y="65"/>
                    </a:lnTo>
                    <a:lnTo>
                      <a:pt x="56" y="73"/>
                    </a:lnTo>
                    <a:lnTo>
                      <a:pt x="55" y="81"/>
                    </a:lnTo>
                    <a:lnTo>
                      <a:pt x="54" y="89"/>
                    </a:lnTo>
                    <a:lnTo>
                      <a:pt x="54" y="96"/>
                    </a:lnTo>
                    <a:lnTo>
                      <a:pt x="53" y="102"/>
                    </a:lnTo>
                    <a:lnTo>
                      <a:pt x="51" y="108"/>
                    </a:lnTo>
                    <a:lnTo>
                      <a:pt x="49" y="112"/>
                    </a:lnTo>
                    <a:lnTo>
                      <a:pt x="47" y="115"/>
                    </a:lnTo>
                    <a:lnTo>
                      <a:pt x="44" y="116"/>
                    </a:lnTo>
                    <a:lnTo>
                      <a:pt x="39" y="116"/>
                    </a:lnTo>
                    <a:lnTo>
                      <a:pt x="36" y="114"/>
                    </a:lnTo>
                    <a:lnTo>
                      <a:pt x="33" y="110"/>
                    </a:lnTo>
                    <a:lnTo>
                      <a:pt x="29" y="106"/>
                    </a:lnTo>
                    <a:lnTo>
                      <a:pt x="27" y="101"/>
                    </a:lnTo>
                    <a:lnTo>
                      <a:pt x="25" y="97"/>
                    </a:lnTo>
                    <a:lnTo>
                      <a:pt x="24" y="95"/>
                    </a:lnTo>
                    <a:lnTo>
                      <a:pt x="24" y="93"/>
                    </a:lnTo>
                    <a:lnTo>
                      <a:pt x="0" y="106"/>
                    </a:lnTo>
                    <a:lnTo>
                      <a:pt x="1" y="108"/>
                    </a:lnTo>
                    <a:lnTo>
                      <a:pt x="1" y="110"/>
                    </a:lnTo>
                    <a:lnTo>
                      <a:pt x="2" y="113"/>
                    </a:lnTo>
                    <a:lnTo>
                      <a:pt x="3" y="116"/>
                    </a:lnTo>
                    <a:lnTo>
                      <a:pt x="4" y="121"/>
                    </a:lnTo>
                    <a:lnTo>
                      <a:pt x="6" y="125"/>
                    </a:lnTo>
                    <a:lnTo>
                      <a:pt x="7" y="130"/>
                    </a:lnTo>
                    <a:lnTo>
                      <a:pt x="9" y="133"/>
                    </a:lnTo>
                    <a:lnTo>
                      <a:pt x="10" y="135"/>
                    </a:lnTo>
                    <a:lnTo>
                      <a:pt x="12" y="137"/>
                    </a:lnTo>
                    <a:lnTo>
                      <a:pt x="14" y="141"/>
                    </a:lnTo>
                    <a:lnTo>
                      <a:pt x="15" y="143"/>
                    </a:lnTo>
                    <a:lnTo>
                      <a:pt x="17" y="145"/>
                    </a:lnTo>
                    <a:lnTo>
                      <a:pt x="20" y="148"/>
                    </a:lnTo>
                    <a:lnTo>
                      <a:pt x="22" y="151"/>
                    </a:lnTo>
                    <a:lnTo>
                      <a:pt x="25" y="152"/>
                    </a:lnTo>
                    <a:lnTo>
                      <a:pt x="27" y="154"/>
                    </a:lnTo>
                    <a:lnTo>
                      <a:pt x="29" y="157"/>
                    </a:lnTo>
                    <a:lnTo>
                      <a:pt x="32" y="158"/>
                    </a:lnTo>
                    <a:lnTo>
                      <a:pt x="34" y="160"/>
                    </a:lnTo>
                    <a:lnTo>
                      <a:pt x="36" y="160"/>
                    </a:lnTo>
                    <a:lnTo>
                      <a:pt x="37" y="161"/>
                    </a:lnTo>
                    <a:lnTo>
                      <a:pt x="39" y="162"/>
                    </a:lnTo>
                    <a:lnTo>
                      <a:pt x="43" y="162"/>
                    </a:lnTo>
                    <a:lnTo>
                      <a:pt x="44" y="162"/>
                    </a:lnTo>
                    <a:lnTo>
                      <a:pt x="46" y="162"/>
                    </a:lnTo>
                    <a:lnTo>
                      <a:pt x="47" y="162"/>
                    </a:lnTo>
                    <a:lnTo>
                      <a:pt x="48" y="162"/>
                    </a:lnTo>
                    <a:lnTo>
                      <a:pt x="50" y="162"/>
                    </a:lnTo>
                    <a:lnTo>
                      <a:pt x="53" y="161"/>
                    </a:lnTo>
                    <a:lnTo>
                      <a:pt x="57" y="160"/>
                    </a:lnTo>
                    <a:lnTo>
                      <a:pt x="58" y="160"/>
                    </a:lnTo>
                    <a:lnTo>
                      <a:pt x="59" y="160"/>
                    </a:lnTo>
                    <a:lnTo>
                      <a:pt x="60" y="161"/>
                    </a:lnTo>
                    <a:lnTo>
                      <a:pt x="61" y="162"/>
                    </a:lnTo>
                    <a:lnTo>
                      <a:pt x="61" y="163"/>
                    </a:lnTo>
                    <a:lnTo>
                      <a:pt x="62" y="165"/>
                    </a:lnTo>
                    <a:lnTo>
                      <a:pt x="63" y="167"/>
                    </a:lnTo>
                    <a:lnTo>
                      <a:pt x="63" y="168"/>
                    </a:lnTo>
                    <a:lnTo>
                      <a:pt x="65" y="170"/>
                    </a:lnTo>
                    <a:lnTo>
                      <a:pt x="66" y="172"/>
                    </a:lnTo>
                    <a:lnTo>
                      <a:pt x="68" y="175"/>
                    </a:lnTo>
                    <a:lnTo>
                      <a:pt x="70" y="177"/>
                    </a:lnTo>
                    <a:lnTo>
                      <a:pt x="72" y="179"/>
                    </a:lnTo>
                    <a:lnTo>
                      <a:pt x="76" y="182"/>
                    </a:lnTo>
                    <a:lnTo>
                      <a:pt x="79" y="184"/>
                    </a:lnTo>
                    <a:lnTo>
                      <a:pt x="83" y="186"/>
                    </a:lnTo>
                    <a:lnTo>
                      <a:pt x="90" y="188"/>
                    </a:lnTo>
                    <a:lnTo>
                      <a:pt x="96" y="190"/>
                    </a:lnTo>
                    <a:lnTo>
                      <a:pt x="102" y="191"/>
                    </a:lnTo>
                    <a:lnTo>
                      <a:pt x="107" y="191"/>
                    </a:lnTo>
                    <a:lnTo>
                      <a:pt x="113" y="193"/>
                    </a:lnTo>
                    <a:lnTo>
                      <a:pt x="118" y="193"/>
                    </a:lnTo>
                    <a:lnTo>
                      <a:pt x="124" y="193"/>
                    </a:lnTo>
                    <a:lnTo>
                      <a:pt x="128" y="191"/>
                    </a:lnTo>
                    <a:lnTo>
                      <a:pt x="133" y="191"/>
                    </a:lnTo>
                    <a:lnTo>
                      <a:pt x="136" y="190"/>
                    </a:lnTo>
                    <a:lnTo>
                      <a:pt x="140" y="189"/>
                    </a:lnTo>
                    <a:lnTo>
                      <a:pt x="143" y="188"/>
                    </a:lnTo>
                    <a:lnTo>
                      <a:pt x="146" y="188"/>
                    </a:lnTo>
                    <a:lnTo>
                      <a:pt x="147" y="187"/>
                    </a:lnTo>
                    <a:lnTo>
                      <a:pt x="148" y="186"/>
                    </a:lnTo>
                    <a:lnTo>
                      <a:pt x="149" y="186"/>
                    </a:lnTo>
                    <a:lnTo>
                      <a:pt x="150" y="185"/>
                    </a:lnTo>
                    <a:lnTo>
                      <a:pt x="151" y="180"/>
                    </a:lnTo>
                    <a:lnTo>
                      <a:pt x="153" y="175"/>
                    </a:lnTo>
                    <a:lnTo>
                      <a:pt x="157" y="168"/>
                    </a:lnTo>
                    <a:lnTo>
                      <a:pt x="160" y="160"/>
                    </a:lnTo>
                    <a:lnTo>
                      <a:pt x="163" y="150"/>
                    </a:lnTo>
                    <a:lnTo>
                      <a:pt x="167" y="140"/>
                    </a:lnTo>
                    <a:lnTo>
                      <a:pt x="171" y="128"/>
                    </a:lnTo>
                    <a:lnTo>
                      <a:pt x="174" y="118"/>
                    </a:lnTo>
                    <a:lnTo>
                      <a:pt x="178" y="107"/>
                    </a:lnTo>
                    <a:lnTo>
                      <a:pt x="181" y="97"/>
                    </a:lnTo>
                    <a:lnTo>
                      <a:pt x="184" y="88"/>
                    </a:lnTo>
                    <a:lnTo>
                      <a:pt x="186" y="79"/>
                    </a:lnTo>
                    <a:lnTo>
                      <a:pt x="189" y="72"/>
                    </a:lnTo>
                    <a:lnTo>
                      <a:pt x="190" y="66"/>
                    </a:lnTo>
                    <a:lnTo>
                      <a:pt x="191" y="63"/>
                    </a:lnTo>
                    <a:lnTo>
                      <a:pt x="191" y="57"/>
                    </a:lnTo>
                    <a:lnTo>
                      <a:pt x="191" y="52"/>
                    </a:lnTo>
                    <a:lnTo>
                      <a:pt x="190" y="46"/>
                    </a:lnTo>
                    <a:lnTo>
                      <a:pt x="190" y="42"/>
                    </a:lnTo>
                    <a:lnTo>
                      <a:pt x="189" y="36"/>
                    </a:lnTo>
                    <a:lnTo>
                      <a:pt x="186" y="31"/>
                    </a:lnTo>
                    <a:lnTo>
                      <a:pt x="185" y="27"/>
                    </a:lnTo>
                    <a:lnTo>
                      <a:pt x="183" y="23"/>
                    </a:lnTo>
                    <a:lnTo>
                      <a:pt x="181" y="20"/>
                    </a:lnTo>
                    <a:lnTo>
                      <a:pt x="179" y="17"/>
                    </a:lnTo>
                    <a:lnTo>
                      <a:pt x="174" y="12"/>
                    </a:lnTo>
                    <a:lnTo>
                      <a:pt x="171" y="8"/>
                    </a:lnTo>
                    <a:lnTo>
                      <a:pt x="167" y="4"/>
                    </a:lnTo>
                    <a:lnTo>
                      <a:pt x="163" y="1"/>
                    </a:lnTo>
                    <a:lnTo>
                      <a:pt x="160" y="0"/>
                    </a:lnTo>
                    <a:lnTo>
                      <a:pt x="159" y="0"/>
                    </a:lnTo>
                    <a:lnTo>
                      <a:pt x="155" y="5"/>
                    </a:lnTo>
                    <a:lnTo>
                      <a:pt x="150" y="10"/>
                    </a:lnTo>
                    <a:lnTo>
                      <a:pt x="146" y="13"/>
                    </a:lnTo>
                    <a:lnTo>
                      <a:pt x="141" y="16"/>
                    </a:lnTo>
                    <a:lnTo>
                      <a:pt x="137" y="17"/>
                    </a:lnTo>
                    <a:lnTo>
                      <a:pt x="134" y="18"/>
                    </a:lnTo>
                    <a:lnTo>
                      <a:pt x="129" y="17"/>
                    </a:lnTo>
                    <a:lnTo>
                      <a:pt x="125" y="16"/>
                    </a:lnTo>
                    <a:lnTo>
                      <a:pt x="122" y="14"/>
                    </a:lnTo>
                    <a:lnTo>
                      <a:pt x="118" y="13"/>
                    </a:lnTo>
                    <a:lnTo>
                      <a:pt x="115" y="12"/>
                    </a:lnTo>
                    <a:lnTo>
                      <a:pt x="112" y="10"/>
                    </a:lnTo>
                    <a:lnTo>
                      <a:pt x="110" y="9"/>
                    </a:lnTo>
                    <a:lnTo>
                      <a:pt x="109" y="8"/>
                    </a:lnTo>
                    <a:lnTo>
                      <a:pt x="107" y="7"/>
                    </a:lnTo>
                    <a:close/>
                  </a:path>
                </a:pathLst>
              </a:custGeom>
              <a:solidFill>
                <a:srgbClr val="D87C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31" name="Freeform 39"/>
              <p:cNvSpPr>
                <a:spLocks/>
              </p:cNvSpPr>
              <p:nvPr/>
            </p:nvSpPr>
            <p:spPr bwMode="auto">
              <a:xfrm>
                <a:off x="125" y="2593"/>
                <a:ext cx="152" cy="189"/>
              </a:xfrm>
              <a:custGeom>
                <a:avLst/>
                <a:gdLst/>
                <a:ahLst/>
                <a:cxnLst>
                  <a:cxn ang="0">
                    <a:pos x="3" y="26"/>
                  </a:cxn>
                  <a:cxn ang="0">
                    <a:pos x="10" y="150"/>
                  </a:cxn>
                  <a:cxn ang="0">
                    <a:pos x="46" y="151"/>
                  </a:cxn>
                  <a:cxn ang="0">
                    <a:pos x="46" y="155"/>
                  </a:cxn>
                  <a:cxn ang="0">
                    <a:pos x="0" y="159"/>
                  </a:cxn>
                  <a:cxn ang="0">
                    <a:pos x="0" y="173"/>
                  </a:cxn>
                  <a:cxn ang="0">
                    <a:pos x="37" y="189"/>
                  </a:cxn>
                  <a:cxn ang="0">
                    <a:pos x="143" y="166"/>
                  </a:cxn>
                  <a:cxn ang="0">
                    <a:pos x="143" y="157"/>
                  </a:cxn>
                  <a:cxn ang="0">
                    <a:pos x="110" y="151"/>
                  </a:cxn>
                  <a:cxn ang="0">
                    <a:pos x="110" y="145"/>
                  </a:cxn>
                  <a:cxn ang="0">
                    <a:pos x="148" y="131"/>
                  </a:cxn>
                  <a:cxn ang="0">
                    <a:pos x="152" y="4"/>
                  </a:cxn>
                  <a:cxn ang="0">
                    <a:pos x="26" y="0"/>
                  </a:cxn>
                  <a:cxn ang="0">
                    <a:pos x="3" y="26"/>
                  </a:cxn>
                </a:cxnLst>
                <a:rect l="0" t="0" r="r" b="b"/>
                <a:pathLst>
                  <a:path w="152" h="189">
                    <a:moveTo>
                      <a:pt x="3" y="26"/>
                    </a:moveTo>
                    <a:lnTo>
                      <a:pt x="10" y="150"/>
                    </a:lnTo>
                    <a:lnTo>
                      <a:pt x="46" y="151"/>
                    </a:lnTo>
                    <a:lnTo>
                      <a:pt x="46" y="155"/>
                    </a:lnTo>
                    <a:lnTo>
                      <a:pt x="0" y="159"/>
                    </a:lnTo>
                    <a:lnTo>
                      <a:pt x="0" y="173"/>
                    </a:lnTo>
                    <a:lnTo>
                      <a:pt x="37" y="189"/>
                    </a:lnTo>
                    <a:lnTo>
                      <a:pt x="143" y="166"/>
                    </a:lnTo>
                    <a:lnTo>
                      <a:pt x="143" y="157"/>
                    </a:lnTo>
                    <a:lnTo>
                      <a:pt x="110" y="151"/>
                    </a:lnTo>
                    <a:lnTo>
                      <a:pt x="110" y="145"/>
                    </a:lnTo>
                    <a:lnTo>
                      <a:pt x="148" y="131"/>
                    </a:lnTo>
                    <a:lnTo>
                      <a:pt x="152" y="4"/>
                    </a:lnTo>
                    <a:lnTo>
                      <a:pt x="26" y="0"/>
                    </a:lnTo>
                    <a:lnTo>
                      <a:pt x="3" y="26"/>
                    </a:lnTo>
                    <a:close/>
                  </a:path>
                </a:pathLst>
              </a:custGeom>
              <a:solidFill>
                <a:srgbClr val="D8D8D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32" name="Freeform 40"/>
              <p:cNvSpPr>
                <a:spLocks/>
              </p:cNvSpPr>
              <p:nvPr/>
            </p:nvSpPr>
            <p:spPr bwMode="auto">
              <a:xfrm>
                <a:off x="148" y="2756"/>
                <a:ext cx="132" cy="52"/>
              </a:xfrm>
              <a:custGeom>
                <a:avLst/>
                <a:gdLst/>
                <a:ahLst/>
                <a:cxnLst>
                  <a:cxn ang="0">
                    <a:pos x="1" y="21"/>
                  </a:cxn>
                  <a:cxn ang="0">
                    <a:pos x="0" y="31"/>
                  </a:cxn>
                  <a:cxn ang="0">
                    <a:pos x="50" y="52"/>
                  </a:cxn>
                  <a:cxn ang="0">
                    <a:pos x="130" y="30"/>
                  </a:cxn>
                  <a:cxn ang="0">
                    <a:pos x="132" y="6"/>
                  </a:cxn>
                  <a:cxn ang="0">
                    <a:pos x="114" y="0"/>
                  </a:cxn>
                  <a:cxn ang="0">
                    <a:pos x="1" y="21"/>
                  </a:cxn>
                </a:cxnLst>
                <a:rect l="0" t="0" r="r" b="b"/>
                <a:pathLst>
                  <a:path w="132" h="52">
                    <a:moveTo>
                      <a:pt x="1" y="21"/>
                    </a:moveTo>
                    <a:lnTo>
                      <a:pt x="0" y="31"/>
                    </a:lnTo>
                    <a:lnTo>
                      <a:pt x="50" y="52"/>
                    </a:lnTo>
                    <a:lnTo>
                      <a:pt x="130" y="30"/>
                    </a:lnTo>
                    <a:lnTo>
                      <a:pt x="132" y="6"/>
                    </a:lnTo>
                    <a:lnTo>
                      <a:pt x="114" y="0"/>
                    </a:lnTo>
                    <a:lnTo>
                      <a:pt x="1" y="21"/>
                    </a:lnTo>
                    <a:close/>
                  </a:path>
                </a:pathLst>
              </a:custGeom>
              <a:solidFill>
                <a:srgbClr val="BFBFB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33" name="Freeform 41"/>
              <p:cNvSpPr>
                <a:spLocks/>
              </p:cNvSpPr>
              <p:nvPr/>
            </p:nvSpPr>
            <p:spPr bwMode="auto">
              <a:xfrm>
                <a:off x="255" y="2759"/>
                <a:ext cx="25" cy="37"/>
              </a:xfrm>
              <a:custGeom>
                <a:avLst/>
                <a:gdLst/>
                <a:ahLst/>
                <a:cxnLst>
                  <a:cxn ang="0">
                    <a:pos x="1" y="11"/>
                  </a:cxn>
                  <a:cxn ang="0">
                    <a:pos x="1" y="12"/>
                  </a:cxn>
                  <a:cxn ang="0">
                    <a:pos x="1" y="13"/>
                  </a:cxn>
                  <a:cxn ang="0">
                    <a:pos x="0" y="14"/>
                  </a:cxn>
                  <a:cxn ang="0">
                    <a:pos x="1" y="15"/>
                  </a:cxn>
                  <a:cxn ang="0">
                    <a:pos x="3" y="17"/>
                  </a:cxn>
                  <a:cxn ang="0">
                    <a:pos x="5" y="19"/>
                  </a:cxn>
                  <a:cxn ang="0">
                    <a:pos x="7" y="21"/>
                  </a:cxn>
                  <a:cxn ang="0">
                    <a:pos x="8" y="22"/>
                  </a:cxn>
                  <a:cxn ang="0">
                    <a:pos x="10" y="23"/>
                  </a:cxn>
                  <a:cxn ang="0">
                    <a:pos x="11" y="24"/>
                  </a:cxn>
                  <a:cxn ang="0">
                    <a:pos x="12" y="25"/>
                  </a:cxn>
                  <a:cxn ang="0">
                    <a:pos x="20" y="37"/>
                  </a:cxn>
                  <a:cxn ang="0">
                    <a:pos x="25" y="7"/>
                  </a:cxn>
                  <a:cxn ang="0">
                    <a:pos x="10" y="0"/>
                  </a:cxn>
                  <a:cxn ang="0">
                    <a:pos x="8" y="2"/>
                  </a:cxn>
                  <a:cxn ang="0">
                    <a:pos x="7" y="3"/>
                  </a:cxn>
                  <a:cxn ang="0">
                    <a:pos x="5" y="4"/>
                  </a:cxn>
                  <a:cxn ang="0">
                    <a:pos x="3" y="5"/>
                  </a:cxn>
                  <a:cxn ang="0">
                    <a:pos x="1" y="6"/>
                  </a:cxn>
                  <a:cxn ang="0">
                    <a:pos x="0" y="8"/>
                  </a:cxn>
                  <a:cxn ang="0">
                    <a:pos x="1" y="11"/>
                  </a:cxn>
                </a:cxnLst>
                <a:rect l="0" t="0" r="r" b="b"/>
                <a:pathLst>
                  <a:path w="25" h="37">
                    <a:moveTo>
                      <a:pt x="1" y="11"/>
                    </a:moveTo>
                    <a:lnTo>
                      <a:pt x="1" y="12"/>
                    </a:lnTo>
                    <a:lnTo>
                      <a:pt x="1" y="13"/>
                    </a:lnTo>
                    <a:lnTo>
                      <a:pt x="0" y="14"/>
                    </a:lnTo>
                    <a:lnTo>
                      <a:pt x="1" y="15"/>
                    </a:lnTo>
                    <a:lnTo>
                      <a:pt x="3" y="17"/>
                    </a:lnTo>
                    <a:lnTo>
                      <a:pt x="5" y="19"/>
                    </a:lnTo>
                    <a:lnTo>
                      <a:pt x="7" y="21"/>
                    </a:lnTo>
                    <a:lnTo>
                      <a:pt x="8" y="22"/>
                    </a:lnTo>
                    <a:lnTo>
                      <a:pt x="10" y="23"/>
                    </a:lnTo>
                    <a:lnTo>
                      <a:pt x="11" y="24"/>
                    </a:lnTo>
                    <a:lnTo>
                      <a:pt x="12" y="25"/>
                    </a:lnTo>
                    <a:lnTo>
                      <a:pt x="20" y="37"/>
                    </a:lnTo>
                    <a:lnTo>
                      <a:pt x="25" y="7"/>
                    </a:lnTo>
                    <a:lnTo>
                      <a:pt x="10" y="0"/>
                    </a:lnTo>
                    <a:lnTo>
                      <a:pt x="8" y="2"/>
                    </a:lnTo>
                    <a:lnTo>
                      <a:pt x="7" y="3"/>
                    </a:lnTo>
                    <a:lnTo>
                      <a:pt x="5" y="4"/>
                    </a:lnTo>
                    <a:lnTo>
                      <a:pt x="3" y="5"/>
                    </a:lnTo>
                    <a:lnTo>
                      <a:pt x="1" y="6"/>
                    </a:lnTo>
                    <a:lnTo>
                      <a:pt x="0" y="8"/>
                    </a:lnTo>
                    <a:lnTo>
                      <a:pt x="1" y="11"/>
                    </a:lnTo>
                    <a:close/>
                  </a:path>
                </a:pathLst>
              </a:custGeom>
              <a:solidFill>
                <a:srgbClr val="F2CCB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34" name="Freeform 42"/>
              <p:cNvSpPr>
                <a:spLocks/>
              </p:cNvSpPr>
              <p:nvPr/>
            </p:nvSpPr>
            <p:spPr bwMode="auto">
              <a:xfrm>
                <a:off x="208" y="2767"/>
                <a:ext cx="41" cy="46"/>
              </a:xfrm>
              <a:custGeom>
                <a:avLst/>
                <a:gdLst/>
                <a:ahLst/>
                <a:cxnLst>
                  <a:cxn ang="0">
                    <a:pos x="2" y="11"/>
                  </a:cxn>
                  <a:cxn ang="0">
                    <a:pos x="4" y="18"/>
                  </a:cxn>
                  <a:cxn ang="0">
                    <a:pos x="4" y="25"/>
                  </a:cxn>
                  <a:cxn ang="0">
                    <a:pos x="4" y="30"/>
                  </a:cxn>
                  <a:cxn ang="0">
                    <a:pos x="5" y="37"/>
                  </a:cxn>
                  <a:cxn ang="0">
                    <a:pos x="7" y="43"/>
                  </a:cxn>
                  <a:cxn ang="0">
                    <a:pos x="12" y="46"/>
                  </a:cxn>
                  <a:cxn ang="0">
                    <a:pos x="20" y="43"/>
                  </a:cxn>
                  <a:cxn ang="0">
                    <a:pos x="27" y="38"/>
                  </a:cxn>
                  <a:cxn ang="0">
                    <a:pos x="32" y="35"/>
                  </a:cxn>
                  <a:cxn ang="0">
                    <a:pos x="33" y="34"/>
                  </a:cxn>
                  <a:cxn ang="0">
                    <a:pos x="36" y="29"/>
                  </a:cxn>
                  <a:cxn ang="0">
                    <a:pos x="38" y="25"/>
                  </a:cxn>
                  <a:cxn ang="0">
                    <a:pos x="41" y="20"/>
                  </a:cxn>
                  <a:cxn ang="0">
                    <a:pos x="41" y="15"/>
                  </a:cxn>
                  <a:cxn ang="0">
                    <a:pos x="39" y="4"/>
                  </a:cxn>
                  <a:cxn ang="0">
                    <a:pos x="34" y="2"/>
                  </a:cxn>
                  <a:cxn ang="0">
                    <a:pos x="33" y="4"/>
                  </a:cxn>
                  <a:cxn ang="0">
                    <a:pos x="31" y="7"/>
                  </a:cxn>
                  <a:cxn ang="0">
                    <a:pos x="31" y="9"/>
                  </a:cxn>
                  <a:cxn ang="0">
                    <a:pos x="31" y="9"/>
                  </a:cxn>
                  <a:cxn ang="0">
                    <a:pos x="30" y="7"/>
                  </a:cxn>
                  <a:cxn ang="0">
                    <a:pos x="28" y="5"/>
                  </a:cxn>
                  <a:cxn ang="0">
                    <a:pos x="27" y="2"/>
                  </a:cxn>
                  <a:cxn ang="0">
                    <a:pos x="26" y="0"/>
                  </a:cxn>
                  <a:cxn ang="0">
                    <a:pos x="23" y="0"/>
                  </a:cxn>
                  <a:cxn ang="0">
                    <a:pos x="19" y="2"/>
                  </a:cxn>
                  <a:cxn ang="0">
                    <a:pos x="14" y="3"/>
                  </a:cxn>
                  <a:cxn ang="0">
                    <a:pos x="10" y="4"/>
                  </a:cxn>
                  <a:cxn ang="0">
                    <a:pos x="5" y="5"/>
                  </a:cxn>
                  <a:cxn ang="0">
                    <a:pos x="2" y="6"/>
                  </a:cxn>
                  <a:cxn ang="0">
                    <a:pos x="0" y="8"/>
                  </a:cxn>
                </a:cxnLst>
                <a:rect l="0" t="0" r="r" b="b"/>
                <a:pathLst>
                  <a:path w="41" h="46">
                    <a:moveTo>
                      <a:pt x="0" y="8"/>
                    </a:moveTo>
                    <a:lnTo>
                      <a:pt x="2" y="11"/>
                    </a:lnTo>
                    <a:lnTo>
                      <a:pt x="3" y="15"/>
                    </a:lnTo>
                    <a:lnTo>
                      <a:pt x="4" y="18"/>
                    </a:lnTo>
                    <a:lnTo>
                      <a:pt x="5" y="21"/>
                    </a:lnTo>
                    <a:lnTo>
                      <a:pt x="4" y="25"/>
                    </a:lnTo>
                    <a:lnTo>
                      <a:pt x="4" y="27"/>
                    </a:lnTo>
                    <a:lnTo>
                      <a:pt x="4" y="30"/>
                    </a:lnTo>
                    <a:lnTo>
                      <a:pt x="4" y="34"/>
                    </a:lnTo>
                    <a:lnTo>
                      <a:pt x="5" y="37"/>
                    </a:lnTo>
                    <a:lnTo>
                      <a:pt x="5" y="40"/>
                    </a:lnTo>
                    <a:lnTo>
                      <a:pt x="7" y="43"/>
                    </a:lnTo>
                    <a:lnTo>
                      <a:pt x="9" y="45"/>
                    </a:lnTo>
                    <a:lnTo>
                      <a:pt x="12" y="46"/>
                    </a:lnTo>
                    <a:lnTo>
                      <a:pt x="15" y="45"/>
                    </a:lnTo>
                    <a:lnTo>
                      <a:pt x="20" y="43"/>
                    </a:lnTo>
                    <a:lnTo>
                      <a:pt x="23" y="40"/>
                    </a:lnTo>
                    <a:lnTo>
                      <a:pt x="27" y="38"/>
                    </a:lnTo>
                    <a:lnTo>
                      <a:pt x="30" y="36"/>
                    </a:lnTo>
                    <a:lnTo>
                      <a:pt x="32" y="35"/>
                    </a:lnTo>
                    <a:lnTo>
                      <a:pt x="32" y="34"/>
                    </a:lnTo>
                    <a:lnTo>
                      <a:pt x="33" y="34"/>
                    </a:lnTo>
                    <a:lnTo>
                      <a:pt x="34" y="31"/>
                    </a:lnTo>
                    <a:lnTo>
                      <a:pt x="36" y="29"/>
                    </a:lnTo>
                    <a:lnTo>
                      <a:pt x="37" y="27"/>
                    </a:lnTo>
                    <a:lnTo>
                      <a:pt x="38" y="25"/>
                    </a:lnTo>
                    <a:lnTo>
                      <a:pt x="40" y="23"/>
                    </a:lnTo>
                    <a:lnTo>
                      <a:pt x="41" y="20"/>
                    </a:lnTo>
                    <a:lnTo>
                      <a:pt x="41" y="19"/>
                    </a:lnTo>
                    <a:lnTo>
                      <a:pt x="41" y="15"/>
                    </a:lnTo>
                    <a:lnTo>
                      <a:pt x="40" y="9"/>
                    </a:lnTo>
                    <a:lnTo>
                      <a:pt x="39" y="4"/>
                    </a:lnTo>
                    <a:lnTo>
                      <a:pt x="37" y="2"/>
                    </a:lnTo>
                    <a:lnTo>
                      <a:pt x="34" y="2"/>
                    </a:lnTo>
                    <a:lnTo>
                      <a:pt x="33" y="3"/>
                    </a:lnTo>
                    <a:lnTo>
                      <a:pt x="33" y="4"/>
                    </a:lnTo>
                    <a:lnTo>
                      <a:pt x="32" y="5"/>
                    </a:lnTo>
                    <a:lnTo>
                      <a:pt x="31" y="7"/>
                    </a:lnTo>
                    <a:lnTo>
                      <a:pt x="31" y="8"/>
                    </a:lnTo>
                    <a:lnTo>
                      <a:pt x="31" y="9"/>
                    </a:lnTo>
                    <a:lnTo>
                      <a:pt x="31" y="10"/>
                    </a:lnTo>
                    <a:lnTo>
                      <a:pt x="31" y="9"/>
                    </a:lnTo>
                    <a:lnTo>
                      <a:pt x="30" y="9"/>
                    </a:lnTo>
                    <a:lnTo>
                      <a:pt x="30" y="7"/>
                    </a:lnTo>
                    <a:lnTo>
                      <a:pt x="29" y="6"/>
                    </a:lnTo>
                    <a:lnTo>
                      <a:pt x="28" y="5"/>
                    </a:lnTo>
                    <a:lnTo>
                      <a:pt x="28" y="3"/>
                    </a:lnTo>
                    <a:lnTo>
                      <a:pt x="27" y="2"/>
                    </a:lnTo>
                    <a:lnTo>
                      <a:pt x="26" y="2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1" y="2"/>
                    </a:lnTo>
                    <a:lnTo>
                      <a:pt x="19" y="2"/>
                    </a:lnTo>
                    <a:lnTo>
                      <a:pt x="16" y="2"/>
                    </a:lnTo>
                    <a:lnTo>
                      <a:pt x="14" y="3"/>
                    </a:lnTo>
                    <a:lnTo>
                      <a:pt x="12" y="3"/>
                    </a:lnTo>
                    <a:lnTo>
                      <a:pt x="10" y="4"/>
                    </a:lnTo>
                    <a:lnTo>
                      <a:pt x="7" y="4"/>
                    </a:lnTo>
                    <a:lnTo>
                      <a:pt x="5" y="5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1" y="7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F2CCB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35" name="Freeform 43"/>
              <p:cNvSpPr>
                <a:spLocks/>
              </p:cNvSpPr>
              <p:nvPr/>
            </p:nvSpPr>
            <p:spPr bwMode="auto">
              <a:xfrm>
                <a:off x="309" y="2775"/>
                <a:ext cx="109" cy="107"/>
              </a:xfrm>
              <a:custGeom>
                <a:avLst/>
                <a:gdLst/>
                <a:ahLst/>
                <a:cxnLst>
                  <a:cxn ang="0">
                    <a:pos x="16" y="15"/>
                  </a:cxn>
                  <a:cxn ang="0">
                    <a:pos x="11" y="20"/>
                  </a:cxn>
                  <a:cxn ang="0">
                    <a:pos x="7" y="28"/>
                  </a:cxn>
                  <a:cxn ang="0">
                    <a:pos x="5" y="37"/>
                  </a:cxn>
                  <a:cxn ang="0">
                    <a:pos x="3" y="54"/>
                  </a:cxn>
                  <a:cxn ang="0">
                    <a:pos x="0" y="78"/>
                  </a:cxn>
                  <a:cxn ang="0">
                    <a:pos x="0" y="82"/>
                  </a:cxn>
                  <a:cxn ang="0">
                    <a:pos x="1" y="88"/>
                  </a:cxn>
                  <a:cxn ang="0">
                    <a:pos x="5" y="95"/>
                  </a:cxn>
                  <a:cxn ang="0">
                    <a:pos x="11" y="101"/>
                  </a:cxn>
                  <a:cxn ang="0">
                    <a:pos x="20" y="106"/>
                  </a:cxn>
                  <a:cxn ang="0">
                    <a:pos x="27" y="107"/>
                  </a:cxn>
                  <a:cxn ang="0">
                    <a:pos x="33" y="107"/>
                  </a:cxn>
                  <a:cxn ang="0">
                    <a:pos x="40" y="107"/>
                  </a:cxn>
                  <a:cxn ang="0">
                    <a:pos x="44" y="106"/>
                  </a:cxn>
                  <a:cxn ang="0">
                    <a:pos x="49" y="105"/>
                  </a:cxn>
                  <a:cxn ang="0">
                    <a:pos x="51" y="105"/>
                  </a:cxn>
                  <a:cxn ang="0">
                    <a:pos x="53" y="104"/>
                  </a:cxn>
                  <a:cxn ang="0">
                    <a:pos x="57" y="102"/>
                  </a:cxn>
                  <a:cxn ang="0">
                    <a:pos x="63" y="100"/>
                  </a:cxn>
                  <a:cxn ang="0">
                    <a:pos x="72" y="97"/>
                  </a:cxn>
                  <a:cxn ang="0">
                    <a:pos x="81" y="93"/>
                  </a:cxn>
                  <a:cxn ang="0">
                    <a:pos x="90" y="90"/>
                  </a:cxn>
                  <a:cxn ang="0">
                    <a:pos x="96" y="87"/>
                  </a:cxn>
                  <a:cxn ang="0">
                    <a:pos x="101" y="84"/>
                  </a:cxn>
                  <a:cxn ang="0">
                    <a:pos x="104" y="76"/>
                  </a:cxn>
                  <a:cxn ang="0">
                    <a:pos x="108" y="57"/>
                  </a:cxn>
                  <a:cxn ang="0">
                    <a:pos x="109" y="35"/>
                  </a:cxn>
                  <a:cxn ang="0">
                    <a:pos x="107" y="17"/>
                  </a:cxn>
                  <a:cxn ang="0">
                    <a:pos x="102" y="7"/>
                  </a:cxn>
                  <a:cxn ang="0">
                    <a:pos x="95" y="3"/>
                  </a:cxn>
                  <a:cxn ang="0">
                    <a:pos x="91" y="0"/>
                  </a:cxn>
                  <a:cxn ang="0">
                    <a:pos x="87" y="0"/>
                  </a:cxn>
                  <a:cxn ang="0">
                    <a:pos x="85" y="0"/>
                  </a:cxn>
                  <a:cxn ang="0">
                    <a:pos x="81" y="0"/>
                  </a:cxn>
                  <a:cxn ang="0">
                    <a:pos x="75" y="0"/>
                  </a:cxn>
                  <a:cxn ang="0">
                    <a:pos x="69" y="1"/>
                  </a:cxn>
                  <a:cxn ang="0">
                    <a:pos x="62" y="1"/>
                  </a:cxn>
                  <a:cxn ang="0">
                    <a:pos x="54" y="3"/>
                  </a:cxn>
                  <a:cxn ang="0">
                    <a:pos x="47" y="4"/>
                  </a:cxn>
                  <a:cxn ang="0">
                    <a:pos x="39" y="6"/>
                  </a:cxn>
                  <a:cxn ang="0">
                    <a:pos x="31" y="8"/>
                  </a:cxn>
                  <a:cxn ang="0">
                    <a:pos x="24" y="10"/>
                  </a:cxn>
                  <a:cxn ang="0">
                    <a:pos x="20" y="13"/>
                  </a:cxn>
                </a:cxnLst>
                <a:rect l="0" t="0" r="r" b="b"/>
                <a:pathLst>
                  <a:path w="109" h="107">
                    <a:moveTo>
                      <a:pt x="18" y="13"/>
                    </a:moveTo>
                    <a:lnTo>
                      <a:pt x="16" y="15"/>
                    </a:lnTo>
                    <a:lnTo>
                      <a:pt x="14" y="17"/>
                    </a:lnTo>
                    <a:lnTo>
                      <a:pt x="11" y="20"/>
                    </a:lnTo>
                    <a:lnTo>
                      <a:pt x="9" y="25"/>
                    </a:lnTo>
                    <a:lnTo>
                      <a:pt x="7" y="28"/>
                    </a:lnTo>
                    <a:lnTo>
                      <a:pt x="6" y="33"/>
                    </a:lnTo>
                    <a:lnTo>
                      <a:pt x="5" y="37"/>
                    </a:lnTo>
                    <a:lnTo>
                      <a:pt x="4" y="40"/>
                    </a:lnTo>
                    <a:lnTo>
                      <a:pt x="3" y="54"/>
                    </a:lnTo>
                    <a:lnTo>
                      <a:pt x="1" y="68"/>
                    </a:lnTo>
                    <a:lnTo>
                      <a:pt x="0" y="78"/>
                    </a:lnTo>
                    <a:lnTo>
                      <a:pt x="0" y="81"/>
                    </a:lnTo>
                    <a:lnTo>
                      <a:pt x="0" y="82"/>
                    </a:lnTo>
                    <a:lnTo>
                      <a:pt x="0" y="84"/>
                    </a:lnTo>
                    <a:lnTo>
                      <a:pt x="1" y="88"/>
                    </a:lnTo>
                    <a:lnTo>
                      <a:pt x="3" y="91"/>
                    </a:lnTo>
                    <a:lnTo>
                      <a:pt x="5" y="95"/>
                    </a:lnTo>
                    <a:lnTo>
                      <a:pt x="8" y="99"/>
                    </a:lnTo>
                    <a:lnTo>
                      <a:pt x="11" y="101"/>
                    </a:lnTo>
                    <a:lnTo>
                      <a:pt x="17" y="105"/>
                    </a:lnTo>
                    <a:lnTo>
                      <a:pt x="20" y="106"/>
                    </a:lnTo>
                    <a:lnTo>
                      <a:pt x="23" y="106"/>
                    </a:lnTo>
                    <a:lnTo>
                      <a:pt x="27" y="107"/>
                    </a:lnTo>
                    <a:lnTo>
                      <a:pt x="30" y="107"/>
                    </a:lnTo>
                    <a:lnTo>
                      <a:pt x="33" y="107"/>
                    </a:lnTo>
                    <a:lnTo>
                      <a:pt x="37" y="107"/>
                    </a:lnTo>
                    <a:lnTo>
                      <a:pt x="40" y="107"/>
                    </a:lnTo>
                    <a:lnTo>
                      <a:pt x="42" y="107"/>
                    </a:lnTo>
                    <a:lnTo>
                      <a:pt x="44" y="106"/>
                    </a:lnTo>
                    <a:lnTo>
                      <a:pt x="47" y="106"/>
                    </a:lnTo>
                    <a:lnTo>
                      <a:pt x="49" y="105"/>
                    </a:lnTo>
                    <a:lnTo>
                      <a:pt x="50" y="105"/>
                    </a:lnTo>
                    <a:lnTo>
                      <a:pt x="51" y="105"/>
                    </a:lnTo>
                    <a:lnTo>
                      <a:pt x="52" y="104"/>
                    </a:lnTo>
                    <a:lnTo>
                      <a:pt x="53" y="104"/>
                    </a:lnTo>
                    <a:lnTo>
                      <a:pt x="54" y="102"/>
                    </a:lnTo>
                    <a:lnTo>
                      <a:pt x="57" y="102"/>
                    </a:lnTo>
                    <a:lnTo>
                      <a:pt x="60" y="101"/>
                    </a:lnTo>
                    <a:lnTo>
                      <a:pt x="63" y="100"/>
                    </a:lnTo>
                    <a:lnTo>
                      <a:pt x="68" y="98"/>
                    </a:lnTo>
                    <a:lnTo>
                      <a:pt x="72" y="97"/>
                    </a:lnTo>
                    <a:lnTo>
                      <a:pt x="76" y="96"/>
                    </a:lnTo>
                    <a:lnTo>
                      <a:pt x="81" y="93"/>
                    </a:lnTo>
                    <a:lnTo>
                      <a:pt x="85" y="92"/>
                    </a:lnTo>
                    <a:lnTo>
                      <a:pt x="90" y="90"/>
                    </a:lnTo>
                    <a:lnTo>
                      <a:pt x="93" y="89"/>
                    </a:lnTo>
                    <a:lnTo>
                      <a:pt x="96" y="87"/>
                    </a:lnTo>
                    <a:lnTo>
                      <a:pt x="99" y="86"/>
                    </a:lnTo>
                    <a:lnTo>
                      <a:pt x="101" y="84"/>
                    </a:lnTo>
                    <a:lnTo>
                      <a:pt x="102" y="83"/>
                    </a:lnTo>
                    <a:lnTo>
                      <a:pt x="104" y="76"/>
                    </a:lnTo>
                    <a:lnTo>
                      <a:pt x="106" y="68"/>
                    </a:lnTo>
                    <a:lnTo>
                      <a:pt x="108" y="57"/>
                    </a:lnTo>
                    <a:lnTo>
                      <a:pt x="109" y="46"/>
                    </a:lnTo>
                    <a:lnTo>
                      <a:pt x="109" y="35"/>
                    </a:lnTo>
                    <a:lnTo>
                      <a:pt x="109" y="25"/>
                    </a:lnTo>
                    <a:lnTo>
                      <a:pt x="107" y="17"/>
                    </a:lnTo>
                    <a:lnTo>
                      <a:pt x="105" y="11"/>
                    </a:lnTo>
                    <a:lnTo>
                      <a:pt x="102" y="7"/>
                    </a:lnTo>
                    <a:lnTo>
                      <a:pt x="99" y="5"/>
                    </a:lnTo>
                    <a:lnTo>
                      <a:pt x="95" y="3"/>
                    </a:lnTo>
                    <a:lnTo>
                      <a:pt x="93" y="1"/>
                    </a:lnTo>
                    <a:lnTo>
                      <a:pt x="91" y="0"/>
                    </a:lnTo>
                    <a:lnTo>
                      <a:pt x="89" y="0"/>
                    </a:lnTo>
                    <a:lnTo>
                      <a:pt x="87" y="0"/>
                    </a:lnTo>
                    <a:lnTo>
                      <a:pt x="86" y="0"/>
                    </a:lnTo>
                    <a:lnTo>
                      <a:pt x="85" y="0"/>
                    </a:lnTo>
                    <a:lnTo>
                      <a:pt x="83" y="0"/>
                    </a:lnTo>
                    <a:lnTo>
                      <a:pt x="81" y="0"/>
                    </a:lnTo>
                    <a:lnTo>
                      <a:pt x="79" y="0"/>
                    </a:lnTo>
                    <a:lnTo>
                      <a:pt x="75" y="0"/>
                    </a:lnTo>
                    <a:lnTo>
                      <a:pt x="72" y="0"/>
                    </a:lnTo>
                    <a:lnTo>
                      <a:pt x="69" y="1"/>
                    </a:lnTo>
                    <a:lnTo>
                      <a:pt x="65" y="1"/>
                    </a:lnTo>
                    <a:lnTo>
                      <a:pt x="62" y="1"/>
                    </a:lnTo>
                    <a:lnTo>
                      <a:pt x="58" y="3"/>
                    </a:lnTo>
                    <a:lnTo>
                      <a:pt x="54" y="3"/>
                    </a:lnTo>
                    <a:lnTo>
                      <a:pt x="51" y="4"/>
                    </a:lnTo>
                    <a:lnTo>
                      <a:pt x="47" y="4"/>
                    </a:lnTo>
                    <a:lnTo>
                      <a:pt x="43" y="5"/>
                    </a:lnTo>
                    <a:lnTo>
                      <a:pt x="39" y="6"/>
                    </a:lnTo>
                    <a:lnTo>
                      <a:pt x="34" y="7"/>
                    </a:lnTo>
                    <a:lnTo>
                      <a:pt x="31" y="8"/>
                    </a:lnTo>
                    <a:lnTo>
                      <a:pt x="28" y="9"/>
                    </a:lnTo>
                    <a:lnTo>
                      <a:pt x="24" y="10"/>
                    </a:lnTo>
                    <a:lnTo>
                      <a:pt x="22" y="11"/>
                    </a:lnTo>
                    <a:lnTo>
                      <a:pt x="20" y="13"/>
                    </a:lnTo>
                    <a:lnTo>
                      <a:pt x="18" y="13"/>
                    </a:lnTo>
                    <a:close/>
                  </a:path>
                </a:pathLst>
              </a:custGeom>
              <a:solidFill>
                <a:srgbClr val="59A35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36" name="Freeform 44"/>
              <p:cNvSpPr>
                <a:spLocks/>
              </p:cNvSpPr>
              <p:nvPr/>
            </p:nvSpPr>
            <p:spPr bwMode="auto">
              <a:xfrm>
                <a:off x="354" y="2802"/>
                <a:ext cx="48" cy="103"/>
              </a:xfrm>
              <a:custGeom>
                <a:avLst/>
                <a:gdLst/>
                <a:ahLst/>
                <a:cxnLst>
                  <a:cxn ang="0">
                    <a:pos x="14" y="7"/>
                  </a:cxn>
                  <a:cxn ang="0">
                    <a:pos x="0" y="103"/>
                  </a:cxn>
                  <a:cxn ang="0">
                    <a:pos x="32" y="103"/>
                  </a:cxn>
                  <a:cxn ang="0">
                    <a:pos x="48" y="4"/>
                  </a:cxn>
                  <a:cxn ang="0">
                    <a:pos x="48" y="3"/>
                  </a:cxn>
                  <a:cxn ang="0">
                    <a:pos x="47" y="2"/>
                  </a:cxn>
                  <a:cxn ang="0">
                    <a:pos x="45" y="1"/>
                  </a:cxn>
                  <a:cxn ang="0">
                    <a:pos x="43" y="1"/>
                  </a:cxn>
                  <a:cxn ang="0">
                    <a:pos x="41" y="0"/>
                  </a:cxn>
                  <a:cxn ang="0">
                    <a:pos x="37" y="0"/>
                  </a:cxn>
                  <a:cxn ang="0">
                    <a:pos x="32" y="0"/>
                  </a:cxn>
                  <a:cxn ang="0">
                    <a:pos x="28" y="1"/>
                  </a:cxn>
                  <a:cxn ang="0">
                    <a:pos x="24" y="2"/>
                  </a:cxn>
                  <a:cxn ang="0">
                    <a:pos x="21" y="3"/>
                  </a:cxn>
                  <a:cxn ang="0">
                    <a:pos x="18" y="4"/>
                  </a:cxn>
                  <a:cxn ang="0">
                    <a:pos x="16" y="5"/>
                  </a:cxn>
                  <a:cxn ang="0">
                    <a:pos x="14" y="7"/>
                  </a:cxn>
                </a:cxnLst>
                <a:rect l="0" t="0" r="r" b="b"/>
                <a:pathLst>
                  <a:path w="48" h="103">
                    <a:moveTo>
                      <a:pt x="14" y="7"/>
                    </a:moveTo>
                    <a:lnTo>
                      <a:pt x="0" y="103"/>
                    </a:lnTo>
                    <a:lnTo>
                      <a:pt x="32" y="103"/>
                    </a:lnTo>
                    <a:lnTo>
                      <a:pt x="48" y="4"/>
                    </a:lnTo>
                    <a:lnTo>
                      <a:pt x="48" y="3"/>
                    </a:lnTo>
                    <a:lnTo>
                      <a:pt x="47" y="2"/>
                    </a:lnTo>
                    <a:lnTo>
                      <a:pt x="45" y="1"/>
                    </a:lnTo>
                    <a:lnTo>
                      <a:pt x="43" y="1"/>
                    </a:lnTo>
                    <a:lnTo>
                      <a:pt x="41" y="0"/>
                    </a:lnTo>
                    <a:lnTo>
                      <a:pt x="37" y="0"/>
                    </a:lnTo>
                    <a:lnTo>
                      <a:pt x="32" y="0"/>
                    </a:lnTo>
                    <a:lnTo>
                      <a:pt x="28" y="1"/>
                    </a:lnTo>
                    <a:lnTo>
                      <a:pt x="24" y="2"/>
                    </a:lnTo>
                    <a:lnTo>
                      <a:pt x="21" y="3"/>
                    </a:lnTo>
                    <a:lnTo>
                      <a:pt x="18" y="4"/>
                    </a:lnTo>
                    <a:lnTo>
                      <a:pt x="16" y="5"/>
                    </a:lnTo>
                    <a:lnTo>
                      <a:pt x="14" y="7"/>
                    </a:lnTo>
                    <a:close/>
                  </a:path>
                </a:pathLst>
              </a:custGeom>
              <a:solidFill>
                <a:srgbClr val="A5A5A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37" name="Freeform 45"/>
              <p:cNvSpPr>
                <a:spLocks/>
              </p:cNvSpPr>
              <p:nvPr/>
            </p:nvSpPr>
            <p:spPr bwMode="auto">
              <a:xfrm>
                <a:off x="127" y="2692"/>
                <a:ext cx="275" cy="141"/>
              </a:xfrm>
              <a:custGeom>
                <a:avLst/>
                <a:gdLst/>
                <a:ahLst/>
                <a:cxnLst>
                  <a:cxn ang="0">
                    <a:pos x="139" y="131"/>
                  </a:cxn>
                  <a:cxn ang="0">
                    <a:pos x="124" y="130"/>
                  </a:cxn>
                  <a:cxn ang="0">
                    <a:pos x="117" y="116"/>
                  </a:cxn>
                  <a:cxn ang="0">
                    <a:pos x="130" y="110"/>
                  </a:cxn>
                  <a:cxn ang="0">
                    <a:pos x="111" y="113"/>
                  </a:cxn>
                  <a:cxn ang="0">
                    <a:pos x="122" y="136"/>
                  </a:cxn>
                  <a:cxn ang="0">
                    <a:pos x="143" y="140"/>
                  </a:cxn>
                  <a:cxn ang="0">
                    <a:pos x="154" y="86"/>
                  </a:cxn>
                  <a:cxn ang="0">
                    <a:pos x="159" y="62"/>
                  </a:cxn>
                  <a:cxn ang="0">
                    <a:pos x="176" y="40"/>
                  </a:cxn>
                  <a:cxn ang="0">
                    <a:pos x="200" y="32"/>
                  </a:cxn>
                  <a:cxn ang="0">
                    <a:pos x="220" y="43"/>
                  </a:cxn>
                  <a:cxn ang="0">
                    <a:pos x="236" y="41"/>
                  </a:cxn>
                  <a:cxn ang="0">
                    <a:pos x="253" y="35"/>
                  </a:cxn>
                  <a:cxn ang="0">
                    <a:pos x="271" y="75"/>
                  </a:cxn>
                  <a:cxn ang="0">
                    <a:pos x="274" y="51"/>
                  </a:cxn>
                  <a:cxn ang="0">
                    <a:pos x="262" y="34"/>
                  </a:cxn>
                  <a:cxn ang="0">
                    <a:pos x="246" y="24"/>
                  </a:cxn>
                  <a:cxn ang="0">
                    <a:pos x="234" y="34"/>
                  </a:cxn>
                  <a:cxn ang="0">
                    <a:pos x="223" y="36"/>
                  </a:cxn>
                  <a:cxn ang="0">
                    <a:pos x="209" y="33"/>
                  </a:cxn>
                  <a:cxn ang="0">
                    <a:pos x="209" y="16"/>
                  </a:cxn>
                  <a:cxn ang="0">
                    <a:pos x="203" y="7"/>
                  </a:cxn>
                  <a:cxn ang="0">
                    <a:pos x="188" y="26"/>
                  </a:cxn>
                  <a:cxn ang="0">
                    <a:pos x="166" y="39"/>
                  </a:cxn>
                  <a:cxn ang="0">
                    <a:pos x="154" y="58"/>
                  </a:cxn>
                  <a:cxn ang="0">
                    <a:pos x="145" y="69"/>
                  </a:cxn>
                  <a:cxn ang="0">
                    <a:pos x="123" y="67"/>
                  </a:cxn>
                  <a:cxn ang="0">
                    <a:pos x="58" y="78"/>
                  </a:cxn>
                  <a:cxn ang="0">
                    <a:pos x="31" y="79"/>
                  </a:cxn>
                  <a:cxn ang="0">
                    <a:pos x="14" y="72"/>
                  </a:cxn>
                  <a:cxn ang="0">
                    <a:pos x="4" y="72"/>
                  </a:cxn>
                  <a:cxn ang="0">
                    <a:pos x="24" y="80"/>
                  </a:cxn>
                  <a:cxn ang="0">
                    <a:pos x="27" y="85"/>
                  </a:cxn>
                  <a:cxn ang="0">
                    <a:pos x="37" y="86"/>
                  </a:cxn>
                  <a:cxn ang="0">
                    <a:pos x="97" y="75"/>
                  </a:cxn>
                  <a:cxn ang="0">
                    <a:pos x="139" y="69"/>
                  </a:cxn>
                  <a:cxn ang="0">
                    <a:pos x="149" y="85"/>
                  </a:cxn>
                  <a:cxn ang="0">
                    <a:pos x="140" y="85"/>
                  </a:cxn>
                  <a:cxn ang="0">
                    <a:pos x="144" y="86"/>
                  </a:cxn>
                  <a:cxn ang="0">
                    <a:pos x="137" y="76"/>
                  </a:cxn>
                  <a:cxn ang="0">
                    <a:pos x="141" y="75"/>
                  </a:cxn>
                  <a:cxn ang="0">
                    <a:pos x="147" y="79"/>
                  </a:cxn>
                  <a:cxn ang="0">
                    <a:pos x="138" y="71"/>
                  </a:cxn>
                  <a:cxn ang="0">
                    <a:pos x="130" y="74"/>
                  </a:cxn>
                  <a:cxn ang="0">
                    <a:pos x="137" y="78"/>
                  </a:cxn>
                  <a:cxn ang="0">
                    <a:pos x="133" y="79"/>
                  </a:cxn>
                  <a:cxn ang="0">
                    <a:pos x="139" y="89"/>
                  </a:cxn>
                  <a:cxn ang="0">
                    <a:pos x="122" y="96"/>
                  </a:cxn>
                  <a:cxn ang="0">
                    <a:pos x="117" y="78"/>
                  </a:cxn>
                  <a:cxn ang="0">
                    <a:pos x="104" y="79"/>
                  </a:cxn>
                  <a:cxn ang="0">
                    <a:pos x="111" y="94"/>
                  </a:cxn>
                  <a:cxn ang="0">
                    <a:pos x="117" y="87"/>
                  </a:cxn>
                  <a:cxn ang="0">
                    <a:pos x="111" y="107"/>
                  </a:cxn>
                  <a:cxn ang="0">
                    <a:pos x="127" y="98"/>
                  </a:cxn>
                  <a:cxn ang="0">
                    <a:pos x="145" y="98"/>
                  </a:cxn>
                  <a:cxn ang="0">
                    <a:pos x="139" y="106"/>
                  </a:cxn>
                </a:cxnLst>
                <a:rect l="0" t="0" r="r" b="b"/>
                <a:pathLst>
                  <a:path w="275" h="141">
                    <a:moveTo>
                      <a:pt x="133" y="121"/>
                    </a:moveTo>
                    <a:lnTo>
                      <a:pt x="144" y="118"/>
                    </a:lnTo>
                    <a:lnTo>
                      <a:pt x="143" y="120"/>
                    </a:lnTo>
                    <a:lnTo>
                      <a:pt x="143" y="122"/>
                    </a:lnTo>
                    <a:lnTo>
                      <a:pt x="143" y="124"/>
                    </a:lnTo>
                    <a:lnTo>
                      <a:pt x="141" y="127"/>
                    </a:lnTo>
                    <a:lnTo>
                      <a:pt x="140" y="129"/>
                    </a:lnTo>
                    <a:lnTo>
                      <a:pt x="139" y="131"/>
                    </a:lnTo>
                    <a:lnTo>
                      <a:pt x="138" y="133"/>
                    </a:lnTo>
                    <a:lnTo>
                      <a:pt x="136" y="134"/>
                    </a:lnTo>
                    <a:lnTo>
                      <a:pt x="134" y="136"/>
                    </a:lnTo>
                    <a:lnTo>
                      <a:pt x="131" y="134"/>
                    </a:lnTo>
                    <a:lnTo>
                      <a:pt x="129" y="134"/>
                    </a:lnTo>
                    <a:lnTo>
                      <a:pt x="127" y="133"/>
                    </a:lnTo>
                    <a:lnTo>
                      <a:pt x="126" y="131"/>
                    </a:lnTo>
                    <a:lnTo>
                      <a:pt x="124" y="130"/>
                    </a:lnTo>
                    <a:lnTo>
                      <a:pt x="123" y="128"/>
                    </a:lnTo>
                    <a:lnTo>
                      <a:pt x="121" y="125"/>
                    </a:lnTo>
                    <a:lnTo>
                      <a:pt x="133" y="121"/>
                    </a:lnTo>
                    <a:lnTo>
                      <a:pt x="131" y="116"/>
                    </a:lnTo>
                    <a:lnTo>
                      <a:pt x="119" y="121"/>
                    </a:lnTo>
                    <a:lnTo>
                      <a:pt x="118" y="120"/>
                    </a:lnTo>
                    <a:lnTo>
                      <a:pt x="117" y="119"/>
                    </a:lnTo>
                    <a:lnTo>
                      <a:pt x="117" y="116"/>
                    </a:lnTo>
                    <a:lnTo>
                      <a:pt x="116" y="115"/>
                    </a:lnTo>
                    <a:lnTo>
                      <a:pt x="117" y="114"/>
                    </a:lnTo>
                    <a:lnTo>
                      <a:pt x="119" y="114"/>
                    </a:lnTo>
                    <a:lnTo>
                      <a:pt x="122" y="113"/>
                    </a:lnTo>
                    <a:lnTo>
                      <a:pt x="124" y="112"/>
                    </a:lnTo>
                    <a:lnTo>
                      <a:pt x="126" y="111"/>
                    </a:lnTo>
                    <a:lnTo>
                      <a:pt x="128" y="111"/>
                    </a:lnTo>
                    <a:lnTo>
                      <a:pt x="130" y="110"/>
                    </a:lnTo>
                    <a:lnTo>
                      <a:pt x="133" y="110"/>
                    </a:lnTo>
                    <a:lnTo>
                      <a:pt x="131" y="105"/>
                    </a:lnTo>
                    <a:lnTo>
                      <a:pt x="116" y="110"/>
                    </a:lnTo>
                    <a:lnTo>
                      <a:pt x="116" y="109"/>
                    </a:lnTo>
                    <a:lnTo>
                      <a:pt x="116" y="107"/>
                    </a:lnTo>
                    <a:lnTo>
                      <a:pt x="111" y="107"/>
                    </a:lnTo>
                    <a:lnTo>
                      <a:pt x="111" y="111"/>
                    </a:lnTo>
                    <a:lnTo>
                      <a:pt x="111" y="113"/>
                    </a:lnTo>
                    <a:lnTo>
                      <a:pt x="112" y="116"/>
                    </a:lnTo>
                    <a:lnTo>
                      <a:pt x="113" y="120"/>
                    </a:lnTo>
                    <a:lnTo>
                      <a:pt x="114" y="122"/>
                    </a:lnTo>
                    <a:lnTo>
                      <a:pt x="115" y="125"/>
                    </a:lnTo>
                    <a:lnTo>
                      <a:pt x="116" y="128"/>
                    </a:lnTo>
                    <a:lnTo>
                      <a:pt x="118" y="130"/>
                    </a:lnTo>
                    <a:lnTo>
                      <a:pt x="119" y="132"/>
                    </a:lnTo>
                    <a:lnTo>
                      <a:pt x="122" y="136"/>
                    </a:lnTo>
                    <a:lnTo>
                      <a:pt x="124" y="138"/>
                    </a:lnTo>
                    <a:lnTo>
                      <a:pt x="127" y="139"/>
                    </a:lnTo>
                    <a:lnTo>
                      <a:pt x="129" y="140"/>
                    </a:lnTo>
                    <a:lnTo>
                      <a:pt x="131" y="141"/>
                    </a:lnTo>
                    <a:lnTo>
                      <a:pt x="135" y="141"/>
                    </a:lnTo>
                    <a:lnTo>
                      <a:pt x="138" y="141"/>
                    </a:lnTo>
                    <a:lnTo>
                      <a:pt x="140" y="141"/>
                    </a:lnTo>
                    <a:lnTo>
                      <a:pt x="143" y="140"/>
                    </a:lnTo>
                    <a:lnTo>
                      <a:pt x="144" y="139"/>
                    </a:lnTo>
                    <a:lnTo>
                      <a:pt x="145" y="137"/>
                    </a:lnTo>
                    <a:lnTo>
                      <a:pt x="146" y="134"/>
                    </a:lnTo>
                    <a:lnTo>
                      <a:pt x="147" y="133"/>
                    </a:lnTo>
                    <a:lnTo>
                      <a:pt x="148" y="131"/>
                    </a:lnTo>
                    <a:lnTo>
                      <a:pt x="148" y="129"/>
                    </a:lnTo>
                    <a:lnTo>
                      <a:pt x="154" y="89"/>
                    </a:lnTo>
                    <a:lnTo>
                      <a:pt x="154" y="86"/>
                    </a:lnTo>
                    <a:lnTo>
                      <a:pt x="154" y="84"/>
                    </a:lnTo>
                    <a:lnTo>
                      <a:pt x="155" y="80"/>
                    </a:lnTo>
                    <a:lnTo>
                      <a:pt x="155" y="77"/>
                    </a:lnTo>
                    <a:lnTo>
                      <a:pt x="156" y="75"/>
                    </a:lnTo>
                    <a:lnTo>
                      <a:pt x="156" y="71"/>
                    </a:lnTo>
                    <a:lnTo>
                      <a:pt x="157" y="69"/>
                    </a:lnTo>
                    <a:lnTo>
                      <a:pt x="158" y="66"/>
                    </a:lnTo>
                    <a:lnTo>
                      <a:pt x="159" y="62"/>
                    </a:lnTo>
                    <a:lnTo>
                      <a:pt x="161" y="60"/>
                    </a:lnTo>
                    <a:lnTo>
                      <a:pt x="162" y="57"/>
                    </a:lnTo>
                    <a:lnTo>
                      <a:pt x="165" y="53"/>
                    </a:lnTo>
                    <a:lnTo>
                      <a:pt x="167" y="50"/>
                    </a:lnTo>
                    <a:lnTo>
                      <a:pt x="169" y="48"/>
                    </a:lnTo>
                    <a:lnTo>
                      <a:pt x="171" y="45"/>
                    </a:lnTo>
                    <a:lnTo>
                      <a:pt x="173" y="42"/>
                    </a:lnTo>
                    <a:lnTo>
                      <a:pt x="176" y="40"/>
                    </a:lnTo>
                    <a:lnTo>
                      <a:pt x="179" y="37"/>
                    </a:lnTo>
                    <a:lnTo>
                      <a:pt x="182" y="35"/>
                    </a:lnTo>
                    <a:lnTo>
                      <a:pt x="184" y="34"/>
                    </a:lnTo>
                    <a:lnTo>
                      <a:pt x="188" y="33"/>
                    </a:lnTo>
                    <a:lnTo>
                      <a:pt x="191" y="32"/>
                    </a:lnTo>
                    <a:lnTo>
                      <a:pt x="194" y="31"/>
                    </a:lnTo>
                    <a:lnTo>
                      <a:pt x="199" y="29"/>
                    </a:lnTo>
                    <a:lnTo>
                      <a:pt x="200" y="32"/>
                    </a:lnTo>
                    <a:lnTo>
                      <a:pt x="202" y="34"/>
                    </a:lnTo>
                    <a:lnTo>
                      <a:pt x="203" y="36"/>
                    </a:lnTo>
                    <a:lnTo>
                      <a:pt x="205" y="37"/>
                    </a:lnTo>
                    <a:lnTo>
                      <a:pt x="207" y="40"/>
                    </a:lnTo>
                    <a:lnTo>
                      <a:pt x="211" y="41"/>
                    </a:lnTo>
                    <a:lnTo>
                      <a:pt x="214" y="42"/>
                    </a:lnTo>
                    <a:lnTo>
                      <a:pt x="217" y="43"/>
                    </a:lnTo>
                    <a:lnTo>
                      <a:pt x="220" y="43"/>
                    </a:lnTo>
                    <a:lnTo>
                      <a:pt x="222" y="43"/>
                    </a:lnTo>
                    <a:lnTo>
                      <a:pt x="224" y="44"/>
                    </a:lnTo>
                    <a:lnTo>
                      <a:pt x="226" y="44"/>
                    </a:lnTo>
                    <a:lnTo>
                      <a:pt x="228" y="43"/>
                    </a:lnTo>
                    <a:lnTo>
                      <a:pt x="230" y="43"/>
                    </a:lnTo>
                    <a:lnTo>
                      <a:pt x="232" y="43"/>
                    </a:lnTo>
                    <a:lnTo>
                      <a:pt x="234" y="42"/>
                    </a:lnTo>
                    <a:lnTo>
                      <a:pt x="236" y="41"/>
                    </a:lnTo>
                    <a:lnTo>
                      <a:pt x="237" y="40"/>
                    </a:lnTo>
                    <a:lnTo>
                      <a:pt x="239" y="40"/>
                    </a:lnTo>
                    <a:lnTo>
                      <a:pt x="242" y="37"/>
                    </a:lnTo>
                    <a:lnTo>
                      <a:pt x="243" y="36"/>
                    </a:lnTo>
                    <a:lnTo>
                      <a:pt x="245" y="35"/>
                    </a:lnTo>
                    <a:lnTo>
                      <a:pt x="246" y="34"/>
                    </a:lnTo>
                    <a:lnTo>
                      <a:pt x="248" y="33"/>
                    </a:lnTo>
                    <a:lnTo>
                      <a:pt x="253" y="35"/>
                    </a:lnTo>
                    <a:lnTo>
                      <a:pt x="257" y="39"/>
                    </a:lnTo>
                    <a:lnTo>
                      <a:pt x="261" y="43"/>
                    </a:lnTo>
                    <a:lnTo>
                      <a:pt x="265" y="48"/>
                    </a:lnTo>
                    <a:lnTo>
                      <a:pt x="267" y="53"/>
                    </a:lnTo>
                    <a:lnTo>
                      <a:pt x="269" y="59"/>
                    </a:lnTo>
                    <a:lnTo>
                      <a:pt x="270" y="64"/>
                    </a:lnTo>
                    <a:lnTo>
                      <a:pt x="271" y="71"/>
                    </a:lnTo>
                    <a:lnTo>
                      <a:pt x="271" y="75"/>
                    </a:lnTo>
                    <a:lnTo>
                      <a:pt x="271" y="79"/>
                    </a:lnTo>
                    <a:lnTo>
                      <a:pt x="272" y="83"/>
                    </a:lnTo>
                    <a:lnTo>
                      <a:pt x="272" y="84"/>
                    </a:lnTo>
                    <a:lnTo>
                      <a:pt x="275" y="77"/>
                    </a:lnTo>
                    <a:lnTo>
                      <a:pt x="275" y="69"/>
                    </a:lnTo>
                    <a:lnTo>
                      <a:pt x="275" y="61"/>
                    </a:lnTo>
                    <a:lnTo>
                      <a:pt x="274" y="53"/>
                    </a:lnTo>
                    <a:lnTo>
                      <a:pt x="274" y="51"/>
                    </a:lnTo>
                    <a:lnTo>
                      <a:pt x="272" y="49"/>
                    </a:lnTo>
                    <a:lnTo>
                      <a:pt x="271" y="46"/>
                    </a:lnTo>
                    <a:lnTo>
                      <a:pt x="270" y="44"/>
                    </a:lnTo>
                    <a:lnTo>
                      <a:pt x="269" y="42"/>
                    </a:lnTo>
                    <a:lnTo>
                      <a:pt x="267" y="40"/>
                    </a:lnTo>
                    <a:lnTo>
                      <a:pt x="266" y="37"/>
                    </a:lnTo>
                    <a:lnTo>
                      <a:pt x="264" y="35"/>
                    </a:lnTo>
                    <a:lnTo>
                      <a:pt x="262" y="34"/>
                    </a:lnTo>
                    <a:lnTo>
                      <a:pt x="260" y="32"/>
                    </a:lnTo>
                    <a:lnTo>
                      <a:pt x="258" y="31"/>
                    </a:lnTo>
                    <a:lnTo>
                      <a:pt x="256" y="28"/>
                    </a:lnTo>
                    <a:lnTo>
                      <a:pt x="254" y="27"/>
                    </a:lnTo>
                    <a:lnTo>
                      <a:pt x="252" y="25"/>
                    </a:lnTo>
                    <a:lnTo>
                      <a:pt x="249" y="24"/>
                    </a:lnTo>
                    <a:lnTo>
                      <a:pt x="247" y="23"/>
                    </a:lnTo>
                    <a:lnTo>
                      <a:pt x="246" y="24"/>
                    </a:lnTo>
                    <a:lnTo>
                      <a:pt x="245" y="25"/>
                    </a:lnTo>
                    <a:lnTo>
                      <a:pt x="244" y="26"/>
                    </a:lnTo>
                    <a:lnTo>
                      <a:pt x="243" y="27"/>
                    </a:lnTo>
                    <a:lnTo>
                      <a:pt x="240" y="29"/>
                    </a:lnTo>
                    <a:lnTo>
                      <a:pt x="239" y="31"/>
                    </a:lnTo>
                    <a:lnTo>
                      <a:pt x="237" y="32"/>
                    </a:lnTo>
                    <a:lnTo>
                      <a:pt x="236" y="33"/>
                    </a:lnTo>
                    <a:lnTo>
                      <a:pt x="234" y="34"/>
                    </a:lnTo>
                    <a:lnTo>
                      <a:pt x="233" y="35"/>
                    </a:lnTo>
                    <a:lnTo>
                      <a:pt x="232" y="35"/>
                    </a:lnTo>
                    <a:lnTo>
                      <a:pt x="231" y="36"/>
                    </a:lnTo>
                    <a:lnTo>
                      <a:pt x="228" y="36"/>
                    </a:lnTo>
                    <a:lnTo>
                      <a:pt x="227" y="36"/>
                    </a:lnTo>
                    <a:lnTo>
                      <a:pt x="226" y="36"/>
                    </a:lnTo>
                    <a:lnTo>
                      <a:pt x="224" y="36"/>
                    </a:lnTo>
                    <a:lnTo>
                      <a:pt x="223" y="36"/>
                    </a:lnTo>
                    <a:lnTo>
                      <a:pt x="221" y="36"/>
                    </a:lnTo>
                    <a:lnTo>
                      <a:pt x="218" y="36"/>
                    </a:lnTo>
                    <a:lnTo>
                      <a:pt x="216" y="36"/>
                    </a:lnTo>
                    <a:lnTo>
                      <a:pt x="215" y="35"/>
                    </a:lnTo>
                    <a:lnTo>
                      <a:pt x="213" y="35"/>
                    </a:lnTo>
                    <a:lnTo>
                      <a:pt x="212" y="34"/>
                    </a:lnTo>
                    <a:lnTo>
                      <a:pt x="210" y="34"/>
                    </a:lnTo>
                    <a:lnTo>
                      <a:pt x="209" y="33"/>
                    </a:lnTo>
                    <a:lnTo>
                      <a:pt x="207" y="32"/>
                    </a:lnTo>
                    <a:lnTo>
                      <a:pt x="206" y="31"/>
                    </a:lnTo>
                    <a:lnTo>
                      <a:pt x="205" y="29"/>
                    </a:lnTo>
                    <a:lnTo>
                      <a:pt x="206" y="28"/>
                    </a:lnTo>
                    <a:lnTo>
                      <a:pt x="206" y="27"/>
                    </a:lnTo>
                    <a:lnTo>
                      <a:pt x="207" y="24"/>
                    </a:lnTo>
                    <a:lnTo>
                      <a:pt x="209" y="20"/>
                    </a:lnTo>
                    <a:lnTo>
                      <a:pt x="209" y="16"/>
                    </a:lnTo>
                    <a:lnTo>
                      <a:pt x="209" y="13"/>
                    </a:lnTo>
                    <a:lnTo>
                      <a:pt x="207" y="9"/>
                    </a:lnTo>
                    <a:lnTo>
                      <a:pt x="206" y="6"/>
                    </a:lnTo>
                    <a:lnTo>
                      <a:pt x="204" y="4"/>
                    </a:lnTo>
                    <a:lnTo>
                      <a:pt x="202" y="0"/>
                    </a:lnTo>
                    <a:lnTo>
                      <a:pt x="202" y="1"/>
                    </a:lnTo>
                    <a:lnTo>
                      <a:pt x="202" y="4"/>
                    </a:lnTo>
                    <a:lnTo>
                      <a:pt x="203" y="7"/>
                    </a:lnTo>
                    <a:lnTo>
                      <a:pt x="203" y="11"/>
                    </a:lnTo>
                    <a:lnTo>
                      <a:pt x="203" y="16"/>
                    </a:lnTo>
                    <a:lnTo>
                      <a:pt x="202" y="20"/>
                    </a:lnTo>
                    <a:lnTo>
                      <a:pt x="200" y="23"/>
                    </a:lnTo>
                    <a:lnTo>
                      <a:pt x="198" y="25"/>
                    </a:lnTo>
                    <a:lnTo>
                      <a:pt x="194" y="25"/>
                    </a:lnTo>
                    <a:lnTo>
                      <a:pt x="191" y="25"/>
                    </a:lnTo>
                    <a:lnTo>
                      <a:pt x="188" y="26"/>
                    </a:lnTo>
                    <a:lnTo>
                      <a:pt x="184" y="27"/>
                    </a:lnTo>
                    <a:lnTo>
                      <a:pt x="182" y="28"/>
                    </a:lnTo>
                    <a:lnTo>
                      <a:pt x="179" y="29"/>
                    </a:lnTo>
                    <a:lnTo>
                      <a:pt x="177" y="31"/>
                    </a:lnTo>
                    <a:lnTo>
                      <a:pt x="173" y="32"/>
                    </a:lnTo>
                    <a:lnTo>
                      <a:pt x="171" y="34"/>
                    </a:lnTo>
                    <a:lnTo>
                      <a:pt x="169" y="36"/>
                    </a:lnTo>
                    <a:lnTo>
                      <a:pt x="166" y="39"/>
                    </a:lnTo>
                    <a:lnTo>
                      <a:pt x="163" y="41"/>
                    </a:lnTo>
                    <a:lnTo>
                      <a:pt x="162" y="43"/>
                    </a:lnTo>
                    <a:lnTo>
                      <a:pt x="160" y="45"/>
                    </a:lnTo>
                    <a:lnTo>
                      <a:pt x="158" y="48"/>
                    </a:lnTo>
                    <a:lnTo>
                      <a:pt x="157" y="51"/>
                    </a:lnTo>
                    <a:lnTo>
                      <a:pt x="155" y="53"/>
                    </a:lnTo>
                    <a:lnTo>
                      <a:pt x="154" y="55"/>
                    </a:lnTo>
                    <a:lnTo>
                      <a:pt x="154" y="58"/>
                    </a:lnTo>
                    <a:lnTo>
                      <a:pt x="153" y="61"/>
                    </a:lnTo>
                    <a:lnTo>
                      <a:pt x="153" y="63"/>
                    </a:lnTo>
                    <a:lnTo>
                      <a:pt x="151" y="67"/>
                    </a:lnTo>
                    <a:lnTo>
                      <a:pt x="150" y="69"/>
                    </a:lnTo>
                    <a:lnTo>
                      <a:pt x="150" y="71"/>
                    </a:lnTo>
                    <a:lnTo>
                      <a:pt x="149" y="71"/>
                    </a:lnTo>
                    <a:lnTo>
                      <a:pt x="147" y="70"/>
                    </a:lnTo>
                    <a:lnTo>
                      <a:pt x="145" y="69"/>
                    </a:lnTo>
                    <a:lnTo>
                      <a:pt x="143" y="69"/>
                    </a:lnTo>
                    <a:lnTo>
                      <a:pt x="140" y="68"/>
                    </a:lnTo>
                    <a:lnTo>
                      <a:pt x="138" y="67"/>
                    </a:lnTo>
                    <a:lnTo>
                      <a:pt x="137" y="66"/>
                    </a:lnTo>
                    <a:lnTo>
                      <a:pt x="136" y="64"/>
                    </a:lnTo>
                    <a:lnTo>
                      <a:pt x="134" y="66"/>
                    </a:lnTo>
                    <a:lnTo>
                      <a:pt x="128" y="66"/>
                    </a:lnTo>
                    <a:lnTo>
                      <a:pt x="123" y="67"/>
                    </a:lnTo>
                    <a:lnTo>
                      <a:pt x="116" y="68"/>
                    </a:lnTo>
                    <a:lnTo>
                      <a:pt x="108" y="69"/>
                    </a:lnTo>
                    <a:lnTo>
                      <a:pt x="100" y="70"/>
                    </a:lnTo>
                    <a:lnTo>
                      <a:pt x="92" y="72"/>
                    </a:lnTo>
                    <a:lnTo>
                      <a:pt x="83" y="74"/>
                    </a:lnTo>
                    <a:lnTo>
                      <a:pt x="74" y="75"/>
                    </a:lnTo>
                    <a:lnTo>
                      <a:pt x="66" y="77"/>
                    </a:lnTo>
                    <a:lnTo>
                      <a:pt x="58" y="78"/>
                    </a:lnTo>
                    <a:lnTo>
                      <a:pt x="51" y="79"/>
                    </a:lnTo>
                    <a:lnTo>
                      <a:pt x="46" y="80"/>
                    </a:lnTo>
                    <a:lnTo>
                      <a:pt x="41" y="80"/>
                    </a:lnTo>
                    <a:lnTo>
                      <a:pt x="38" y="81"/>
                    </a:lnTo>
                    <a:lnTo>
                      <a:pt x="37" y="81"/>
                    </a:lnTo>
                    <a:lnTo>
                      <a:pt x="35" y="80"/>
                    </a:lnTo>
                    <a:lnTo>
                      <a:pt x="32" y="80"/>
                    </a:lnTo>
                    <a:lnTo>
                      <a:pt x="31" y="79"/>
                    </a:lnTo>
                    <a:lnTo>
                      <a:pt x="29" y="78"/>
                    </a:lnTo>
                    <a:lnTo>
                      <a:pt x="26" y="78"/>
                    </a:lnTo>
                    <a:lnTo>
                      <a:pt x="24" y="77"/>
                    </a:lnTo>
                    <a:lnTo>
                      <a:pt x="23" y="76"/>
                    </a:lnTo>
                    <a:lnTo>
                      <a:pt x="20" y="76"/>
                    </a:lnTo>
                    <a:lnTo>
                      <a:pt x="17" y="75"/>
                    </a:lnTo>
                    <a:lnTo>
                      <a:pt x="15" y="74"/>
                    </a:lnTo>
                    <a:lnTo>
                      <a:pt x="14" y="72"/>
                    </a:lnTo>
                    <a:lnTo>
                      <a:pt x="12" y="72"/>
                    </a:lnTo>
                    <a:lnTo>
                      <a:pt x="8" y="71"/>
                    </a:lnTo>
                    <a:lnTo>
                      <a:pt x="6" y="71"/>
                    </a:lnTo>
                    <a:lnTo>
                      <a:pt x="4" y="70"/>
                    </a:lnTo>
                    <a:lnTo>
                      <a:pt x="2" y="70"/>
                    </a:lnTo>
                    <a:lnTo>
                      <a:pt x="0" y="71"/>
                    </a:lnTo>
                    <a:lnTo>
                      <a:pt x="2" y="72"/>
                    </a:lnTo>
                    <a:lnTo>
                      <a:pt x="4" y="72"/>
                    </a:lnTo>
                    <a:lnTo>
                      <a:pt x="5" y="74"/>
                    </a:lnTo>
                    <a:lnTo>
                      <a:pt x="8" y="75"/>
                    </a:lnTo>
                    <a:lnTo>
                      <a:pt x="10" y="76"/>
                    </a:lnTo>
                    <a:lnTo>
                      <a:pt x="13" y="77"/>
                    </a:lnTo>
                    <a:lnTo>
                      <a:pt x="16" y="78"/>
                    </a:lnTo>
                    <a:lnTo>
                      <a:pt x="18" y="79"/>
                    </a:lnTo>
                    <a:lnTo>
                      <a:pt x="22" y="79"/>
                    </a:lnTo>
                    <a:lnTo>
                      <a:pt x="24" y="80"/>
                    </a:lnTo>
                    <a:lnTo>
                      <a:pt x="26" y="81"/>
                    </a:lnTo>
                    <a:lnTo>
                      <a:pt x="28" y="83"/>
                    </a:lnTo>
                    <a:lnTo>
                      <a:pt x="29" y="83"/>
                    </a:lnTo>
                    <a:lnTo>
                      <a:pt x="30" y="83"/>
                    </a:lnTo>
                    <a:lnTo>
                      <a:pt x="30" y="84"/>
                    </a:lnTo>
                    <a:lnTo>
                      <a:pt x="29" y="84"/>
                    </a:lnTo>
                    <a:lnTo>
                      <a:pt x="28" y="85"/>
                    </a:lnTo>
                    <a:lnTo>
                      <a:pt x="27" y="85"/>
                    </a:lnTo>
                    <a:lnTo>
                      <a:pt x="26" y="85"/>
                    </a:lnTo>
                    <a:lnTo>
                      <a:pt x="26" y="86"/>
                    </a:lnTo>
                    <a:lnTo>
                      <a:pt x="69" y="105"/>
                    </a:lnTo>
                    <a:lnTo>
                      <a:pt x="70" y="105"/>
                    </a:lnTo>
                    <a:lnTo>
                      <a:pt x="71" y="105"/>
                    </a:lnTo>
                    <a:lnTo>
                      <a:pt x="72" y="105"/>
                    </a:lnTo>
                    <a:lnTo>
                      <a:pt x="35" y="87"/>
                    </a:lnTo>
                    <a:lnTo>
                      <a:pt x="37" y="86"/>
                    </a:lnTo>
                    <a:lnTo>
                      <a:pt x="41" y="85"/>
                    </a:lnTo>
                    <a:lnTo>
                      <a:pt x="47" y="84"/>
                    </a:lnTo>
                    <a:lnTo>
                      <a:pt x="54" y="83"/>
                    </a:lnTo>
                    <a:lnTo>
                      <a:pt x="62" y="81"/>
                    </a:lnTo>
                    <a:lnTo>
                      <a:pt x="70" y="79"/>
                    </a:lnTo>
                    <a:lnTo>
                      <a:pt x="80" y="78"/>
                    </a:lnTo>
                    <a:lnTo>
                      <a:pt x="89" y="76"/>
                    </a:lnTo>
                    <a:lnTo>
                      <a:pt x="97" y="75"/>
                    </a:lnTo>
                    <a:lnTo>
                      <a:pt x="106" y="72"/>
                    </a:lnTo>
                    <a:lnTo>
                      <a:pt x="114" y="71"/>
                    </a:lnTo>
                    <a:lnTo>
                      <a:pt x="121" y="70"/>
                    </a:lnTo>
                    <a:lnTo>
                      <a:pt x="127" y="69"/>
                    </a:lnTo>
                    <a:lnTo>
                      <a:pt x="131" y="68"/>
                    </a:lnTo>
                    <a:lnTo>
                      <a:pt x="135" y="68"/>
                    </a:lnTo>
                    <a:lnTo>
                      <a:pt x="137" y="68"/>
                    </a:lnTo>
                    <a:lnTo>
                      <a:pt x="139" y="69"/>
                    </a:lnTo>
                    <a:lnTo>
                      <a:pt x="140" y="70"/>
                    </a:lnTo>
                    <a:lnTo>
                      <a:pt x="143" y="71"/>
                    </a:lnTo>
                    <a:lnTo>
                      <a:pt x="145" y="72"/>
                    </a:lnTo>
                    <a:lnTo>
                      <a:pt x="146" y="74"/>
                    </a:lnTo>
                    <a:lnTo>
                      <a:pt x="148" y="75"/>
                    </a:lnTo>
                    <a:lnTo>
                      <a:pt x="149" y="76"/>
                    </a:lnTo>
                    <a:lnTo>
                      <a:pt x="149" y="80"/>
                    </a:lnTo>
                    <a:lnTo>
                      <a:pt x="149" y="85"/>
                    </a:lnTo>
                    <a:lnTo>
                      <a:pt x="148" y="88"/>
                    </a:lnTo>
                    <a:lnTo>
                      <a:pt x="147" y="93"/>
                    </a:lnTo>
                    <a:lnTo>
                      <a:pt x="146" y="90"/>
                    </a:lnTo>
                    <a:lnTo>
                      <a:pt x="145" y="89"/>
                    </a:lnTo>
                    <a:lnTo>
                      <a:pt x="144" y="88"/>
                    </a:lnTo>
                    <a:lnTo>
                      <a:pt x="143" y="87"/>
                    </a:lnTo>
                    <a:lnTo>
                      <a:pt x="141" y="86"/>
                    </a:lnTo>
                    <a:lnTo>
                      <a:pt x="140" y="85"/>
                    </a:lnTo>
                    <a:lnTo>
                      <a:pt x="139" y="84"/>
                    </a:lnTo>
                    <a:lnTo>
                      <a:pt x="137" y="83"/>
                    </a:lnTo>
                    <a:lnTo>
                      <a:pt x="138" y="83"/>
                    </a:lnTo>
                    <a:lnTo>
                      <a:pt x="140" y="83"/>
                    </a:lnTo>
                    <a:lnTo>
                      <a:pt x="141" y="84"/>
                    </a:lnTo>
                    <a:lnTo>
                      <a:pt x="141" y="85"/>
                    </a:lnTo>
                    <a:lnTo>
                      <a:pt x="143" y="86"/>
                    </a:lnTo>
                    <a:lnTo>
                      <a:pt x="144" y="86"/>
                    </a:lnTo>
                    <a:lnTo>
                      <a:pt x="145" y="86"/>
                    </a:lnTo>
                    <a:lnTo>
                      <a:pt x="147" y="85"/>
                    </a:lnTo>
                    <a:lnTo>
                      <a:pt x="146" y="84"/>
                    </a:lnTo>
                    <a:lnTo>
                      <a:pt x="144" y="81"/>
                    </a:lnTo>
                    <a:lnTo>
                      <a:pt x="143" y="80"/>
                    </a:lnTo>
                    <a:lnTo>
                      <a:pt x="140" y="78"/>
                    </a:lnTo>
                    <a:lnTo>
                      <a:pt x="139" y="77"/>
                    </a:lnTo>
                    <a:lnTo>
                      <a:pt x="137" y="76"/>
                    </a:lnTo>
                    <a:lnTo>
                      <a:pt x="135" y="75"/>
                    </a:lnTo>
                    <a:lnTo>
                      <a:pt x="134" y="74"/>
                    </a:lnTo>
                    <a:lnTo>
                      <a:pt x="135" y="74"/>
                    </a:lnTo>
                    <a:lnTo>
                      <a:pt x="136" y="74"/>
                    </a:lnTo>
                    <a:lnTo>
                      <a:pt x="137" y="74"/>
                    </a:lnTo>
                    <a:lnTo>
                      <a:pt x="138" y="75"/>
                    </a:lnTo>
                    <a:lnTo>
                      <a:pt x="139" y="75"/>
                    </a:lnTo>
                    <a:lnTo>
                      <a:pt x="141" y="75"/>
                    </a:lnTo>
                    <a:lnTo>
                      <a:pt x="143" y="76"/>
                    </a:lnTo>
                    <a:lnTo>
                      <a:pt x="144" y="76"/>
                    </a:lnTo>
                    <a:lnTo>
                      <a:pt x="144" y="77"/>
                    </a:lnTo>
                    <a:lnTo>
                      <a:pt x="145" y="77"/>
                    </a:lnTo>
                    <a:lnTo>
                      <a:pt x="145" y="78"/>
                    </a:lnTo>
                    <a:lnTo>
                      <a:pt x="146" y="78"/>
                    </a:lnTo>
                    <a:lnTo>
                      <a:pt x="146" y="79"/>
                    </a:lnTo>
                    <a:lnTo>
                      <a:pt x="147" y="79"/>
                    </a:lnTo>
                    <a:lnTo>
                      <a:pt x="148" y="78"/>
                    </a:lnTo>
                    <a:lnTo>
                      <a:pt x="147" y="77"/>
                    </a:lnTo>
                    <a:lnTo>
                      <a:pt x="146" y="76"/>
                    </a:lnTo>
                    <a:lnTo>
                      <a:pt x="145" y="75"/>
                    </a:lnTo>
                    <a:lnTo>
                      <a:pt x="143" y="74"/>
                    </a:lnTo>
                    <a:lnTo>
                      <a:pt x="141" y="72"/>
                    </a:lnTo>
                    <a:lnTo>
                      <a:pt x="140" y="72"/>
                    </a:lnTo>
                    <a:lnTo>
                      <a:pt x="138" y="71"/>
                    </a:lnTo>
                    <a:lnTo>
                      <a:pt x="136" y="71"/>
                    </a:lnTo>
                    <a:lnTo>
                      <a:pt x="135" y="71"/>
                    </a:lnTo>
                    <a:lnTo>
                      <a:pt x="134" y="71"/>
                    </a:lnTo>
                    <a:lnTo>
                      <a:pt x="133" y="71"/>
                    </a:lnTo>
                    <a:lnTo>
                      <a:pt x="133" y="72"/>
                    </a:lnTo>
                    <a:lnTo>
                      <a:pt x="134" y="74"/>
                    </a:lnTo>
                    <a:lnTo>
                      <a:pt x="133" y="74"/>
                    </a:lnTo>
                    <a:lnTo>
                      <a:pt x="130" y="74"/>
                    </a:lnTo>
                    <a:lnTo>
                      <a:pt x="129" y="74"/>
                    </a:lnTo>
                    <a:lnTo>
                      <a:pt x="129" y="76"/>
                    </a:lnTo>
                    <a:lnTo>
                      <a:pt x="131" y="76"/>
                    </a:lnTo>
                    <a:lnTo>
                      <a:pt x="133" y="76"/>
                    </a:lnTo>
                    <a:lnTo>
                      <a:pt x="134" y="77"/>
                    </a:lnTo>
                    <a:lnTo>
                      <a:pt x="135" y="77"/>
                    </a:lnTo>
                    <a:lnTo>
                      <a:pt x="136" y="78"/>
                    </a:lnTo>
                    <a:lnTo>
                      <a:pt x="137" y="78"/>
                    </a:lnTo>
                    <a:lnTo>
                      <a:pt x="138" y="79"/>
                    </a:lnTo>
                    <a:lnTo>
                      <a:pt x="139" y="80"/>
                    </a:lnTo>
                    <a:lnTo>
                      <a:pt x="138" y="80"/>
                    </a:lnTo>
                    <a:lnTo>
                      <a:pt x="137" y="80"/>
                    </a:lnTo>
                    <a:lnTo>
                      <a:pt x="136" y="79"/>
                    </a:lnTo>
                    <a:lnTo>
                      <a:pt x="135" y="79"/>
                    </a:lnTo>
                    <a:lnTo>
                      <a:pt x="134" y="79"/>
                    </a:lnTo>
                    <a:lnTo>
                      <a:pt x="133" y="79"/>
                    </a:lnTo>
                    <a:lnTo>
                      <a:pt x="131" y="80"/>
                    </a:lnTo>
                    <a:lnTo>
                      <a:pt x="131" y="81"/>
                    </a:lnTo>
                    <a:lnTo>
                      <a:pt x="133" y="83"/>
                    </a:lnTo>
                    <a:lnTo>
                      <a:pt x="134" y="84"/>
                    </a:lnTo>
                    <a:lnTo>
                      <a:pt x="135" y="85"/>
                    </a:lnTo>
                    <a:lnTo>
                      <a:pt x="136" y="86"/>
                    </a:lnTo>
                    <a:lnTo>
                      <a:pt x="138" y="88"/>
                    </a:lnTo>
                    <a:lnTo>
                      <a:pt x="139" y="89"/>
                    </a:lnTo>
                    <a:lnTo>
                      <a:pt x="140" y="92"/>
                    </a:lnTo>
                    <a:lnTo>
                      <a:pt x="137" y="92"/>
                    </a:lnTo>
                    <a:lnTo>
                      <a:pt x="135" y="93"/>
                    </a:lnTo>
                    <a:lnTo>
                      <a:pt x="133" y="93"/>
                    </a:lnTo>
                    <a:lnTo>
                      <a:pt x="129" y="94"/>
                    </a:lnTo>
                    <a:lnTo>
                      <a:pt x="127" y="95"/>
                    </a:lnTo>
                    <a:lnTo>
                      <a:pt x="125" y="95"/>
                    </a:lnTo>
                    <a:lnTo>
                      <a:pt x="122" y="96"/>
                    </a:lnTo>
                    <a:lnTo>
                      <a:pt x="119" y="96"/>
                    </a:lnTo>
                    <a:lnTo>
                      <a:pt x="119" y="93"/>
                    </a:lnTo>
                    <a:lnTo>
                      <a:pt x="119" y="88"/>
                    </a:lnTo>
                    <a:lnTo>
                      <a:pt x="119" y="85"/>
                    </a:lnTo>
                    <a:lnTo>
                      <a:pt x="119" y="81"/>
                    </a:lnTo>
                    <a:lnTo>
                      <a:pt x="118" y="80"/>
                    </a:lnTo>
                    <a:lnTo>
                      <a:pt x="117" y="79"/>
                    </a:lnTo>
                    <a:lnTo>
                      <a:pt x="117" y="78"/>
                    </a:lnTo>
                    <a:lnTo>
                      <a:pt x="116" y="77"/>
                    </a:lnTo>
                    <a:lnTo>
                      <a:pt x="114" y="79"/>
                    </a:lnTo>
                    <a:lnTo>
                      <a:pt x="114" y="83"/>
                    </a:lnTo>
                    <a:lnTo>
                      <a:pt x="113" y="85"/>
                    </a:lnTo>
                    <a:lnTo>
                      <a:pt x="112" y="87"/>
                    </a:lnTo>
                    <a:lnTo>
                      <a:pt x="106" y="77"/>
                    </a:lnTo>
                    <a:lnTo>
                      <a:pt x="104" y="77"/>
                    </a:lnTo>
                    <a:lnTo>
                      <a:pt x="104" y="79"/>
                    </a:lnTo>
                    <a:lnTo>
                      <a:pt x="105" y="80"/>
                    </a:lnTo>
                    <a:lnTo>
                      <a:pt x="106" y="83"/>
                    </a:lnTo>
                    <a:lnTo>
                      <a:pt x="107" y="84"/>
                    </a:lnTo>
                    <a:lnTo>
                      <a:pt x="107" y="86"/>
                    </a:lnTo>
                    <a:lnTo>
                      <a:pt x="108" y="88"/>
                    </a:lnTo>
                    <a:lnTo>
                      <a:pt x="109" y="90"/>
                    </a:lnTo>
                    <a:lnTo>
                      <a:pt x="109" y="92"/>
                    </a:lnTo>
                    <a:lnTo>
                      <a:pt x="111" y="94"/>
                    </a:lnTo>
                    <a:lnTo>
                      <a:pt x="112" y="94"/>
                    </a:lnTo>
                    <a:lnTo>
                      <a:pt x="113" y="93"/>
                    </a:lnTo>
                    <a:lnTo>
                      <a:pt x="114" y="92"/>
                    </a:lnTo>
                    <a:lnTo>
                      <a:pt x="115" y="90"/>
                    </a:lnTo>
                    <a:lnTo>
                      <a:pt x="115" y="88"/>
                    </a:lnTo>
                    <a:lnTo>
                      <a:pt x="116" y="87"/>
                    </a:lnTo>
                    <a:lnTo>
                      <a:pt x="116" y="86"/>
                    </a:lnTo>
                    <a:lnTo>
                      <a:pt x="117" y="87"/>
                    </a:lnTo>
                    <a:lnTo>
                      <a:pt x="116" y="90"/>
                    </a:lnTo>
                    <a:lnTo>
                      <a:pt x="116" y="93"/>
                    </a:lnTo>
                    <a:lnTo>
                      <a:pt x="115" y="95"/>
                    </a:lnTo>
                    <a:lnTo>
                      <a:pt x="114" y="97"/>
                    </a:lnTo>
                    <a:lnTo>
                      <a:pt x="114" y="101"/>
                    </a:lnTo>
                    <a:lnTo>
                      <a:pt x="113" y="103"/>
                    </a:lnTo>
                    <a:lnTo>
                      <a:pt x="112" y="105"/>
                    </a:lnTo>
                    <a:lnTo>
                      <a:pt x="111" y="107"/>
                    </a:lnTo>
                    <a:lnTo>
                      <a:pt x="116" y="107"/>
                    </a:lnTo>
                    <a:lnTo>
                      <a:pt x="117" y="106"/>
                    </a:lnTo>
                    <a:lnTo>
                      <a:pt x="117" y="104"/>
                    </a:lnTo>
                    <a:lnTo>
                      <a:pt x="118" y="103"/>
                    </a:lnTo>
                    <a:lnTo>
                      <a:pt x="118" y="101"/>
                    </a:lnTo>
                    <a:lnTo>
                      <a:pt x="122" y="101"/>
                    </a:lnTo>
                    <a:lnTo>
                      <a:pt x="125" y="99"/>
                    </a:lnTo>
                    <a:lnTo>
                      <a:pt x="127" y="98"/>
                    </a:lnTo>
                    <a:lnTo>
                      <a:pt x="130" y="98"/>
                    </a:lnTo>
                    <a:lnTo>
                      <a:pt x="134" y="97"/>
                    </a:lnTo>
                    <a:lnTo>
                      <a:pt x="136" y="96"/>
                    </a:lnTo>
                    <a:lnTo>
                      <a:pt x="139" y="95"/>
                    </a:lnTo>
                    <a:lnTo>
                      <a:pt x="143" y="95"/>
                    </a:lnTo>
                    <a:lnTo>
                      <a:pt x="144" y="96"/>
                    </a:lnTo>
                    <a:lnTo>
                      <a:pt x="145" y="97"/>
                    </a:lnTo>
                    <a:lnTo>
                      <a:pt x="145" y="98"/>
                    </a:lnTo>
                    <a:lnTo>
                      <a:pt x="146" y="101"/>
                    </a:lnTo>
                    <a:lnTo>
                      <a:pt x="131" y="105"/>
                    </a:lnTo>
                    <a:lnTo>
                      <a:pt x="133" y="110"/>
                    </a:lnTo>
                    <a:lnTo>
                      <a:pt x="133" y="109"/>
                    </a:lnTo>
                    <a:lnTo>
                      <a:pt x="134" y="109"/>
                    </a:lnTo>
                    <a:lnTo>
                      <a:pt x="135" y="109"/>
                    </a:lnTo>
                    <a:lnTo>
                      <a:pt x="137" y="107"/>
                    </a:lnTo>
                    <a:lnTo>
                      <a:pt x="139" y="106"/>
                    </a:lnTo>
                    <a:lnTo>
                      <a:pt x="141" y="106"/>
                    </a:lnTo>
                    <a:lnTo>
                      <a:pt x="144" y="105"/>
                    </a:lnTo>
                    <a:lnTo>
                      <a:pt x="145" y="104"/>
                    </a:lnTo>
                    <a:lnTo>
                      <a:pt x="145" y="112"/>
                    </a:lnTo>
                    <a:lnTo>
                      <a:pt x="131" y="116"/>
                    </a:lnTo>
                    <a:lnTo>
                      <a:pt x="133" y="1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38" name="Freeform 46"/>
              <p:cNvSpPr>
                <a:spLocks/>
              </p:cNvSpPr>
              <p:nvPr/>
            </p:nvSpPr>
            <p:spPr bwMode="auto">
              <a:xfrm>
                <a:off x="306" y="2585"/>
                <a:ext cx="71" cy="24"/>
              </a:xfrm>
              <a:custGeom>
                <a:avLst/>
                <a:gdLst/>
                <a:ahLst/>
                <a:cxnLst>
                  <a:cxn ang="0">
                    <a:pos x="71" y="23"/>
                  </a:cxn>
                  <a:cxn ang="0">
                    <a:pos x="70" y="24"/>
                  </a:cxn>
                  <a:cxn ang="0">
                    <a:pos x="69" y="23"/>
                  </a:cxn>
                  <a:cxn ang="0">
                    <a:pos x="69" y="22"/>
                  </a:cxn>
                  <a:cxn ang="0">
                    <a:pos x="68" y="22"/>
                  </a:cxn>
                  <a:cxn ang="0">
                    <a:pos x="64" y="18"/>
                  </a:cxn>
                  <a:cxn ang="0">
                    <a:pos x="61" y="16"/>
                  </a:cxn>
                  <a:cxn ang="0">
                    <a:pos x="57" y="13"/>
                  </a:cxn>
                  <a:cxn ang="0">
                    <a:pos x="53" y="11"/>
                  </a:cxn>
                  <a:cxn ang="0">
                    <a:pos x="49" y="10"/>
                  </a:cxn>
                  <a:cxn ang="0">
                    <a:pos x="44" y="9"/>
                  </a:cxn>
                  <a:cxn ang="0">
                    <a:pos x="40" y="9"/>
                  </a:cxn>
                  <a:cxn ang="0">
                    <a:pos x="36" y="8"/>
                  </a:cxn>
                  <a:cxn ang="0">
                    <a:pos x="31" y="8"/>
                  </a:cxn>
                  <a:cxn ang="0">
                    <a:pos x="27" y="8"/>
                  </a:cxn>
                  <a:cxn ang="0">
                    <a:pos x="22" y="9"/>
                  </a:cxn>
                  <a:cxn ang="0">
                    <a:pos x="18" y="9"/>
                  </a:cxn>
                  <a:cxn ang="0">
                    <a:pos x="13" y="10"/>
                  </a:cxn>
                  <a:cxn ang="0">
                    <a:pos x="9" y="11"/>
                  </a:cxn>
                  <a:cxn ang="0">
                    <a:pos x="6" y="12"/>
                  </a:cxn>
                  <a:cxn ang="0">
                    <a:pos x="1" y="13"/>
                  </a:cxn>
                  <a:cxn ang="0">
                    <a:pos x="0" y="12"/>
                  </a:cxn>
                  <a:cxn ang="0">
                    <a:pos x="0" y="11"/>
                  </a:cxn>
                  <a:cxn ang="0">
                    <a:pos x="0" y="10"/>
                  </a:cxn>
                  <a:cxn ang="0">
                    <a:pos x="2" y="9"/>
                  </a:cxn>
                  <a:cxn ang="0">
                    <a:pos x="5" y="6"/>
                  </a:cxn>
                  <a:cxn ang="0">
                    <a:pos x="7" y="5"/>
                  </a:cxn>
                  <a:cxn ang="0">
                    <a:pos x="9" y="4"/>
                  </a:cxn>
                  <a:cxn ang="0">
                    <a:pos x="11" y="3"/>
                  </a:cxn>
                  <a:cxn ang="0">
                    <a:pos x="13" y="3"/>
                  </a:cxn>
                  <a:cxn ang="0">
                    <a:pos x="17" y="2"/>
                  </a:cxn>
                  <a:cxn ang="0">
                    <a:pos x="19" y="2"/>
                  </a:cxn>
                  <a:cxn ang="0">
                    <a:pos x="22" y="2"/>
                  </a:cxn>
                  <a:cxn ang="0">
                    <a:pos x="25" y="0"/>
                  </a:cxn>
                  <a:cxn ang="0">
                    <a:pos x="27" y="0"/>
                  </a:cxn>
                  <a:cxn ang="0">
                    <a:pos x="30" y="0"/>
                  </a:cxn>
                  <a:cxn ang="0">
                    <a:pos x="32" y="2"/>
                  </a:cxn>
                  <a:cxn ang="0">
                    <a:pos x="36" y="2"/>
                  </a:cxn>
                  <a:cxn ang="0">
                    <a:pos x="38" y="2"/>
                  </a:cxn>
                  <a:cxn ang="0">
                    <a:pos x="41" y="3"/>
                  </a:cxn>
                  <a:cxn ang="0">
                    <a:pos x="43" y="3"/>
                  </a:cxn>
                  <a:cxn ang="0">
                    <a:pos x="46" y="3"/>
                  </a:cxn>
                  <a:cxn ang="0">
                    <a:pos x="48" y="4"/>
                  </a:cxn>
                  <a:cxn ang="0">
                    <a:pos x="50" y="5"/>
                  </a:cxn>
                  <a:cxn ang="0">
                    <a:pos x="52" y="5"/>
                  </a:cxn>
                  <a:cxn ang="0">
                    <a:pos x="54" y="6"/>
                  </a:cxn>
                  <a:cxn ang="0">
                    <a:pos x="57" y="8"/>
                  </a:cxn>
                  <a:cxn ang="0">
                    <a:pos x="58" y="9"/>
                  </a:cxn>
                  <a:cxn ang="0">
                    <a:pos x="60" y="11"/>
                  </a:cxn>
                  <a:cxn ang="0">
                    <a:pos x="62" y="12"/>
                  </a:cxn>
                  <a:cxn ang="0">
                    <a:pos x="64" y="13"/>
                  </a:cxn>
                  <a:cxn ang="0">
                    <a:pos x="66" y="16"/>
                  </a:cxn>
                  <a:cxn ang="0">
                    <a:pos x="68" y="17"/>
                  </a:cxn>
                  <a:cxn ang="0">
                    <a:pos x="69" y="19"/>
                  </a:cxn>
                  <a:cxn ang="0">
                    <a:pos x="70" y="22"/>
                  </a:cxn>
                  <a:cxn ang="0">
                    <a:pos x="71" y="23"/>
                  </a:cxn>
                </a:cxnLst>
                <a:rect l="0" t="0" r="r" b="b"/>
                <a:pathLst>
                  <a:path w="71" h="24">
                    <a:moveTo>
                      <a:pt x="71" y="23"/>
                    </a:moveTo>
                    <a:lnTo>
                      <a:pt x="70" y="24"/>
                    </a:lnTo>
                    <a:lnTo>
                      <a:pt x="69" y="23"/>
                    </a:lnTo>
                    <a:lnTo>
                      <a:pt x="69" y="22"/>
                    </a:lnTo>
                    <a:lnTo>
                      <a:pt x="68" y="22"/>
                    </a:lnTo>
                    <a:lnTo>
                      <a:pt x="64" y="18"/>
                    </a:lnTo>
                    <a:lnTo>
                      <a:pt x="61" y="16"/>
                    </a:lnTo>
                    <a:lnTo>
                      <a:pt x="57" y="13"/>
                    </a:lnTo>
                    <a:lnTo>
                      <a:pt x="53" y="11"/>
                    </a:lnTo>
                    <a:lnTo>
                      <a:pt x="49" y="10"/>
                    </a:lnTo>
                    <a:lnTo>
                      <a:pt x="44" y="9"/>
                    </a:lnTo>
                    <a:lnTo>
                      <a:pt x="40" y="9"/>
                    </a:lnTo>
                    <a:lnTo>
                      <a:pt x="36" y="8"/>
                    </a:lnTo>
                    <a:lnTo>
                      <a:pt x="31" y="8"/>
                    </a:lnTo>
                    <a:lnTo>
                      <a:pt x="27" y="8"/>
                    </a:lnTo>
                    <a:lnTo>
                      <a:pt x="22" y="9"/>
                    </a:lnTo>
                    <a:lnTo>
                      <a:pt x="18" y="9"/>
                    </a:lnTo>
                    <a:lnTo>
                      <a:pt x="13" y="10"/>
                    </a:lnTo>
                    <a:lnTo>
                      <a:pt x="9" y="11"/>
                    </a:lnTo>
                    <a:lnTo>
                      <a:pt x="6" y="12"/>
                    </a:lnTo>
                    <a:lnTo>
                      <a:pt x="1" y="13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0" y="10"/>
                    </a:lnTo>
                    <a:lnTo>
                      <a:pt x="2" y="9"/>
                    </a:lnTo>
                    <a:lnTo>
                      <a:pt x="5" y="6"/>
                    </a:lnTo>
                    <a:lnTo>
                      <a:pt x="7" y="5"/>
                    </a:lnTo>
                    <a:lnTo>
                      <a:pt x="9" y="4"/>
                    </a:lnTo>
                    <a:lnTo>
                      <a:pt x="11" y="3"/>
                    </a:lnTo>
                    <a:lnTo>
                      <a:pt x="13" y="3"/>
                    </a:lnTo>
                    <a:lnTo>
                      <a:pt x="17" y="2"/>
                    </a:lnTo>
                    <a:lnTo>
                      <a:pt x="19" y="2"/>
                    </a:lnTo>
                    <a:lnTo>
                      <a:pt x="22" y="2"/>
                    </a:lnTo>
                    <a:lnTo>
                      <a:pt x="25" y="0"/>
                    </a:lnTo>
                    <a:lnTo>
                      <a:pt x="27" y="0"/>
                    </a:lnTo>
                    <a:lnTo>
                      <a:pt x="30" y="0"/>
                    </a:lnTo>
                    <a:lnTo>
                      <a:pt x="32" y="2"/>
                    </a:lnTo>
                    <a:lnTo>
                      <a:pt x="36" y="2"/>
                    </a:lnTo>
                    <a:lnTo>
                      <a:pt x="38" y="2"/>
                    </a:lnTo>
                    <a:lnTo>
                      <a:pt x="41" y="3"/>
                    </a:lnTo>
                    <a:lnTo>
                      <a:pt x="43" y="3"/>
                    </a:lnTo>
                    <a:lnTo>
                      <a:pt x="46" y="3"/>
                    </a:lnTo>
                    <a:lnTo>
                      <a:pt x="48" y="4"/>
                    </a:lnTo>
                    <a:lnTo>
                      <a:pt x="50" y="5"/>
                    </a:lnTo>
                    <a:lnTo>
                      <a:pt x="52" y="5"/>
                    </a:lnTo>
                    <a:lnTo>
                      <a:pt x="54" y="6"/>
                    </a:lnTo>
                    <a:lnTo>
                      <a:pt x="57" y="8"/>
                    </a:lnTo>
                    <a:lnTo>
                      <a:pt x="58" y="9"/>
                    </a:lnTo>
                    <a:lnTo>
                      <a:pt x="60" y="11"/>
                    </a:lnTo>
                    <a:lnTo>
                      <a:pt x="62" y="12"/>
                    </a:lnTo>
                    <a:lnTo>
                      <a:pt x="64" y="13"/>
                    </a:lnTo>
                    <a:lnTo>
                      <a:pt x="66" y="16"/>
                    </a:lnTo>
                    <a:lnTo>
                      <a:pt x="68" y="17"/>
                    </a:lnTo>
                    <a:lnTo>
                      <a:pt x="69" y="19"/>
                    </a:lnTo>
                    <a:lnTo>
                      <a:pt x="70" y="22"/>
                    </a:lnTo>
                    <a:lnTo>
                      <a:pt x="71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39" name="Freeform 47"/>
              <p:cNvSpPr>
                <a:spLocks/>
              </p:cNvSpPr>
              <p:nvPr/>
            </p:nvSpPr>
            <p:spPr bwMode="auto">
              <a:xfrm>
                <a:off x="134" y="2598"/>
                <a:ext cx="138" cy="141"/>
              </a:xfrm>
              <a:custGeom>
                <a:avLst/>
                <a:gdLst/>
                <a:ahLst/>
                <a:cxnLst>
                  <a:cxn ang="0">
                    <a:pos x="131" y="115"/>
                  </a:cxn>
                  <a:cxn ang="0">
                    <a:pos x="135" y="7"/>
                  </a:cxn>
                  <a:cxn ang="0">
                    <a:pos x="25" y="6"/>
                  </a:cxn>
                  <a:cxn ang="0">
                    <a:pos x="29" y="124"/>
                  </a:cxn>
                  <a:cxn ang="0">
                    <a:pos x="27" y="124"/>
                  </a:cxn>
                  <a:cxn ang="0">
                    <a:pos x="26" y="125"/>
                  </a:cxn>
                  <a:cxn ang="0">
                    <a:pos x="25" y="125"/>
                  </a:cxn>
                  <a:cxn ang="0">
                    <a:pos x="24" y="125"/>
                  </a:cxn>
                  <a:cxn ang="0">
                    <a:pos x="19" y="8"/>
                  </a:cxn>
                  <a:cxn ang="0">
                    <a:pos x="3" y="24"/>
                  </a:cxn>
                  <a:cxn ang="0">
                    <a:pos x="3" y="41"/>
                  </a:cxn>
                  <a:cxn ang="0">
                    <a:pos x="5" y="79"/>
                  </a:cxn>
                  <a:cxn ang="0">
                    <a:pos x="6" y="119"/>
                  </a:cxn>
                  <a:cxn ang="0">
                    <a:pos x="8" y="137"/>
                  </a:cxn>
                  <a:cxn ang="0">
                    <a:pos x="10" y="136"/>
                  </a:cxn>
                  <a:cxn ang="0">
                    <a:pos x="12" y="134"/>
                  </a:cxn>
                  <a:cxn ang="0">
                    <a:pos x="15" y="133"/>
                  </a:cxn>
                  <a:cxn ang="0">
                    <a:pos x="18" y="132"/>
                  </a:cxn>
                  <a:cxn ang="0">
                    <a:pos x="20" y="131"/>
                  </a:cxn>
                  <a:cxn ang="0">
                    <a:pos x="22" y="130"/>
                  </a:cxn>
                  <a:cxn ang="0">
                    <a:pos x="23" y="130"/>
                  </a:cxn>
                  <a:cxn ang="0">
                    <a:pos x="24" y="130"/>
                  </a:cxn>
                  <a:cxn ang="0">
                    <a:pos x="22" y="131"/>
                  </a:cxn>
                  <a:cxn ang="0">
                    <a:pos x="20" y="133"/>
                  </a:cxn>
                  <a:cxn ang="0">
                    <a:pos x="16" y="134"/>
                  </a:cxn>
                  <a:cxn ang="0">
                    <a:pos x="14" y="136"/>
                  </a:cxn>
                  <a:cxn ang="0">
                    <a:pos x="12" y="138"/>
                  </a:cxn>
                  <a:cxn ang="0">
                    <a:pos x="9" y="139"/>
                  </a:cxn>
                  <a:cxn ang="0">
                    <a:pos x="6" y="140"/>
                  </a:cxn>
                  <a:cxn ang="0">
                    <a:pos x="4" y="141"/>
                  </a:cxn>
                  <a:cxn ang="0">
                    <a:pos x="3" y="137"/>
                  </a:cxn>
                  <a:cxn ang="0">
                    <a:pos x="2" y="123"/>
                  </a:cxn>
                  <a:cxn ang="0">
                    <a:pos x="2" y="105"/>
                  </a:cxn>
                  <a:cxn ang="0">
                    <a:pos x="1" y="84"/>
                  </a:cxn>
                  <a:cxn ang="0">
                    <a:pos x="0" y="62"/>
                  </a:cxn>
                  <a:cxn ang="0">
                    <a:pos x="0" y="42"/>
                  </a:cxn>
                  <a:cxn ang="0">
                    <a:pos x="0" y="27"/>
                  </a:cxn>
                  <a:cxn ang="0">
                    <a:pos x="0" y="20"/>
                  </a:cxn>
                  <a:cxn ang="0">
                    <a:pos x="21" y="0"/>
                  </a:cxn>
                  <a:cxn ang="0">
                    <a:pos x="138" y="3"/>
                  </a:cxn>
                  <a:cxn ang="0">
                    <a:pos x="138" y="8"/>
                  </a:cxn>
                  <a:cxn ang="0">
                    <a:pos x="138" y="20"/>
                  </a:cxn>
                  <a:cxn ang="0">
                    <a:pos x="137" y="40"/>
                  </a:cxn>
                  <a:cxn ang="0">
                    <a:pos x="136" y="60"/>
                  </a:cxn>
                  <a:cxn ang="0">
                    <a:pos x="135" y="81"/>
                  </a:cxn>
                  <a:cxn ang="0">
                    <a:pos x="135" y="101"/>
                  </a:cxn>
                  <a:cxn ang="0">
                    <a:pos x="134" y="113"/>
                  </a:cxn>
                  <a:cxn ang="0">
                    <a:pos x="134" y="117"/>
                  </a:cxn>
                  <a:cxn ang="0">
                    <a:pos x="131" y="115"/>
                  </a:cxn>
                </a:cxnLst>
                <a:rect l="0" t="0" r="r" b="b"/>
                <a:pathLst>
                  <a:path w="138" h="141">
                    <a:moveTo>
                      <a:pt x="131" y="115"/>
                    </a:moveTo>
                    <a:lnTo>
                      <a:pt x="135" y="7"/>
                    </a:lnTo>
                    <a:lnTo>
                      <a:pt x="25" y="6"/>
                    </a:lnTo>
                    <a:lnTo>
                      <a:pt x="29" y="124"/>
                    </a:lnTo>
                    <a:lnTo>
                      <a:pt x="27" y="124"/>
                    </a:lnTo>
                    <a:lnTo>
                      <a:pt x="26" y="125"/>
                    </a:lnTo>
                    <a:lnTo>
                      <a:pt x="25" y="125"/>
                    </a:lnTo>
                    <a:lnTo>
                      <a:pt x="24" y="125"/>
                    </a:lnTo>
                    <a:lnTo>
                      <a:pt x="19" y="8"/>
                    </a:lnTo>
                    <a:lnTo>
                      <a:pt x="3" y="24"/>
                    </a:lnTo>
                    <a:lnTo>
                      <a:pt x="3" y="41"/>
                    </a:lnTo>
                    <a:lnTo>
                      <a:pt x="5" y="79"/>
                    </a:lnTo>
                    <a:lnTo>
                      <a:pt x="6" y="119"/>
                    </a:lnTo>
                    <a:lnTo>
                      <a:pt x="8" y="137"/>
                    </a:lnTo>
                    <a:lnTo>
                      <a:pt x="10" y="136"/>
                    </a:lnTo>
                    <a:lnTo>
                      <a:pt x="12" y="134"/>
                    </a:lnTo>
                    <a:lnTo>
                      <a:pt x="15" y="133"/>
                    </a:lnTo>
                    <a:lnTo>
                      <a:pt x="18" y="132"/>
                    </a:lnTo>
                    <a:lnTo>
                      <a:pt x="20" y="131"/>
                    </a:lnTo>
                    <a:lnTo>
                      <a:pt x="22" y="130"/>
                    </a:lnTo>
                    <a:lnTo>
                      <a:pt x="23" y="130"/>
                    </a:lnTo>
                    <a:lnTo>
                      <a:pt x="24" y="130"/>
                    </a:lnTo>
                    <a:lnTo>
                      <a:pt x="22" y="131"/>
                    </a:lnTo>
                    <a:lnTo>
                      <a:pt x="20" y="133"/>
                    </a:lnTo>
                    <a:lnTo>
                      <a:pt x="16" y="134"/>
                    </a:lnTo>
                    <a:lnTo>
                      <a:pt x="14" y="136"/>
                    </a:lnTo>
                    <a:lnTo>
                      <a:pt x="12" y="138"/>
                    </a:lnTo>
                    <a:lnTo>
                      <a:pt x="9" y="139"/>
                    </a:lnTo>
                    <a:lnTo>
                      <a:pt x="6" y="140"/>
                    </a:lnTo>
                    <a:lnTo>
                      <a:pt x="4" y="141"/>
                    </a:lnTo>
                    <a:lnTo>
                      <a:pt x="3" y="137"/>
                    </a:lnTo>
                    <a:lnTo>
                      <a:pt x="2" y="123"/>
                    </a:lnTo>
                    <a:lnTo>
                      <a:pt x="2" y="105"/>
                    </a:lnTo>
                    <a:lnTo>
                      <a:pt x="1" y="84"/>
                    </a:lnTo>
                    <a:lnTo>
                      <a:pt x="0" y="62"/>
                    </a:lnTo>
                    <a:lnTo>
                      <a:pt x="0" y="42"/>
                    </a:lnTo>
                    <a:lnTo>
                      <a:pt x="0" y="27"/>
                    </a:lnTo>
                    <a:lnTo>
                      <a:pt x="0" y="20"/>
                    </a:lnTo>
                    <a:lnTo>
                      <a:pt x="21" y="0"/>
                    </a:lnTo>
                    <a:lnTo>
                      <a:pt x="138" y="3"/>
                    </a:lnTo>
                    <a:lnTo>
                      <a:pt x="138" y="8"/>
                    </a:lnTo>
                    <a:lnTo>
                      <a:pt x="138" y="20"/>
                    </a:lnTo>
                    <a:lnTo>
                      <a:pt x="137" y="40"/>
                    </a:lnTo>
                    <a:lnTo>
                      <a:pt x="136" y="60"/>
                    </a:lnTo>
                    <a:lnTo>
                      <a:pt x="135" y="81"/>
                    </a:lnTo>
                    <a:lnTo>
                      <a:pt x="135" y="101"/>
                    </a:lnTo>
                    <a:lnTo>
                      <a:pt x="134" y="113"/>
                    </a:lnTo>
                    <a:lnTo>
                      <a:pt x="134" y="117"/>
                    </a:lnTo>
                    <a:lnTo>
                      <a:pt x="131" y="1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40" name="Freeform 48"/>
              <p:cNvSpPr>
                <a:spLocks/>
              </p:cNvSpPr>
              <p:nvPr/>
            </p:nvSpPr>
            <p:spPr bwMode="auto">
              <a:xfrm>
                <a:off x="283" y="2600"/>
                <a:ext cx="94" cy="116"/>
              </a:xfrm>
              <a:custGeom>
                <a:avLst/>
                <a:gdLst/>
                <a:ahLst/>
                <a:cxnLst>
                  <a:cxn ang="0">
                    <a:pos x="83" y="113"/>
                  </a:cxn>
                  <a:cxn ang="0">
                    <a:pos x="79" y="106"/>
                  </a:cxn>
                  <a:cxn ang="0">
                    <a:pos x="73" y="89"/>
                  </a:cxn>
                  <a:cxn ang="0">
                    <a:pos x="66" y="78"/>
                  </a:cxn>
                  <a:cxn ang="0">
                    <a:pos x="59" y="70"/>
                  </a:cxn>
                  <a:cxn ang="0">
                    <a:pos x="50" y="67"/>
                  </a:cxn>
                  <a:cxn ang="0">
                    <a:pos x="51" y="64"/>
                  </a:cxn>
                  <a:cxn ang="0">
                    <a:pos x="58" y="60"/>
                  </a:cxn>
                  <a:cxn ang="0">
                    <a:pos x="59" y="51"/>
                  </a:cxn>
                  <a:cxn ang="0">
                    <a:pos x="54" y="44"/>
                  </a:cxn>
                  <a:cxn ang="0">
                    <a:pos x="42" y="42"/>
                  </a:cxn>
                  <a:cxn ang="0">
                    <a:pos x="30" y="39"/>
                  </a:cxn>
                  <a:cxn ang="0">
                    <a:pos x="19" y="34"/>
                  </a:cxn>
                  <a:cxn ang="0">
                    <a:pos x="13" y="55"/>
                  </a:cxn>
                  <a:cxn ang="0">
                    <a:pos x="19" y="82"/>
                  </a:cxn>
                  <a:cxn ang="0">
                    <a:pos x="29" y="96"/>
                  </a:cxn>
                  <a:cxn ang="0">
                    <a:pos x="38" y="99"/>
                  </a:cxn>
                  <a:cxn ang="0">
                    <a:pos x="40" y="99"/>
                  </a:cxn>
                  <a:cxn ang="0">
                    <a:pos x="36" y="101"/>
                  </a:cxn>
                  <a:cxn ang="0">
                    <a:pos x="24" y="96"/>
                  </a:cxn>
                  <a:cxn ang="0">
                    <a:pos x="13" y="83"/>
                  </a:cxn>
                  <a:cxn ang="0">
                    <a:pos x="8" y="68"/>
                  </a:cxn>
                  <a:cxn ang="0">
                    <a:pos x="7" y="45"/>
                  </a:cxn>
                  <a:cxn ang="0">
                    <a:pos x="1" y="44"/>
                  </a:cxn>
                  <a:cxn ang="0">
                    <a:pos x="9" y="33"/>
                  </a:cxn>
                  <a:cxn ang="0">
                    <a:pos x="9" y="21"/>
                  </a:cxn>
                  <a:cxn ang="0">
                    <a:pos x="9" y="10"/>
                  </a:cxn>
                  <a:cxn ang="0">
                    <a:pos x="14" y="3"/>
                  </a:cxn>
                  <a:cxn ang="0">
                    <a:pos x="20" y="2"/>
                  </a:cxn>
                  <a:cxn ang="0">
                    <a:pos x="16" y="6"/>
                  </a:cxn>
                  <a:cxn ang="0">
                    <a:pos x="17" y="23"/>
                  </a:cxn>
                  <a:cxn ang="0">
                    <a:pos x="30" y="32"/>
                  </a:cxn>
                  <a:cxn ang="0">
                    <a:pos x="44" y="36"/>
                  </a:cxn>
                  <a:cxn ang="0">
                    <a:pos x="60" y="42"/>
                  </a:cxn>
                  <a:cxn ang="0">
                    <a:pos x="70" y="47"/>
                  </a:cxn>
                  <a:cxn ang="0">
                    <a:pos x="75" y="55"/>
                  </a:cxn>
                  <a:cxn ang="0">
                    <a:pos x="71" y="59"/>
                  </a:cxn>
                  <a:cxn ang="0">
                    <a:pos x="66" y="55"/>
                  </a:cxn>
                  <a:cxn ang="0">
                    <a:pos x="71" y="57"/>
                  </a:cxn>
                  <a:cxn ang="0">
                    <a:pos x="69" y="51"/>
                  </a:cxn>
                  <a:cxn ang="0">
                    <a:pos x="62" y="48"/>
                  </a:cxn>
                  <a:cxn ang="0">
                    <a:pos x="64" y="64"/>
                  </a:cxn>
                  <a:cxn ang="0">
                    <a:pos x="73" y="78"/>
                  </a:cxn>
                  <a:cxn ang="0">
                    <a:pos x="85" y="86"/>
                  </a:cxn>
                  <a:cxn ang="0">
                    <a:pos x="91" y="83"/>
                  </a:cxn>
                  <a:cxn ang="0">
                    <a:pos x="91" y="80"/>
                  </a:cxn>
                  <a:cxn ang="0">
                    <a:pos x="94" y="83"/>
                  </a:cxn>
                  <a:cxn ang="0">
                    <a:pos x="90" y="90"/>
                  </a:cxn>
                  <a:cxn ang="0">
                    <a:pos x="81" y="88"/>
                  </a:cxn>
                  <a:cxn ang="0">
                    <a:pos x="79" y="91"/>
                  </a:cxn>
                  <a:cxn ang="0">
                    <a:pos x="86" y="107"/>
                  </a:cxn>
                </a:cxnLst>
                <a:rect l="0" t="0" r="r" b="b"/>
                <a:pathLst>
                  <a:path w="94" h="116">
                    <a:moveTo>
                      <a:pt x="86" y="116"/>
                    </a:moveTo>
                    <a:lnTo>
                      <a:pt x="85" y="116"/>
                    </a:lnTo>
                    <a:lnTo>
                      <a:pt x="84" y="115"/>
                    </a:lnTo>
                    <a:lnTo>
                      <a:pt x="83" y="115"/>
                    </a:lnTo>
                    <a:lnTo>
                      <a:pt x="83" y="113"/>
                    </a:lnTo>
                    <a:lnTo>
                      <a:pt x="82" y="112"/>
                    </a:lnTo>
                    <a:lnTo>
                      <a:pt x="82" y="111"/>
                    </a:lnTo>
                    <a:lnTo>
                      <a:pt x="81" y="110"/>
                    </a:lnTo>
                    <a:lnTo>
                      <a:pt x="81" y="109"/>
                    </a:lnTo>
                    <a:lnTo>
                      <a:pt x="79" y="106"/>
                    </a:lnTo>
                    <a:lnTo>
                      <a:pt x="77" y="103"/>
                    </a:lnTo>
                    <a:lnTo>
                      <a:pt x="76" y="100"/>
                    </a:lnTo>
                    <a:lnTo>
                      <a:pt x="75" y="97"/>
                    </a:lnTo>
                    <a:lnTo>
                      <a:pt x="74" y="92"/>
                    </a:lnTo>
                    <a:lnTo>
                      <a:pt x="73" y="89"/>
                    </a:lnTo>
                    <a:lnTo>
                      <a:pt x="73" y="86"/>
                    </a:lnTo>
                    <a:lnTo>
                      <a:pt x="72" y="82"/>
                    </a:lnTo>
                    <a:lnTo>
                      <a:pt x="71" y="81"/>
                    </a:lnTo>
                    <a:lnTo>
                      <a:pt x="69" y="79"/>
                    </a:lnTo>
                    <a:lnTo>
                      <a:pt x="66" y="78"/>
                    </a:lnTo>
                    <a:lnTo>
                      <a:pt x="65" y="77"/>
                    </a:lnTo>
                    <a:lnTo>
                      <a:pt x="63" y="74"/>
                    </a:lnTo>
                    <a:lnTo>
                      <a:pt x="62" y="73"/>
                    </a:lnTo>
                    <a:lnTo>
                      <a:pt x="60" y="71"/>
                    </a:lnTo>
                    <a:lnTo>
                      <a:pt x="59" y="70"/>
                    </a:lnTo>
                    <a:lnTo>
                      <a:pt x="58" y="70"/>
                    </a:lnTo>
                    <a:lnTo>
                      <a:pt x="55" y="69"/>
                    </a:lnTo>
                    <a:lnTo>
                      <a:pt x="53" y="69"/>
                    </a:lnTo>
                    <a:lnTo>
                      <a:pt x="52" y="68"/>
                    </a:lnTo>
                    <a:lnTo>
                      <a:pt x="50" y="67"/>
                    </a:lnTo>
                    <a:lnTo>
                      <a:pt x="49" y="65"/>
                    </a:lnTo>
                    <a:lnTo>
                      <a:pt x="48" y="64"/>
                    </a:lnTo>
                    <a:lnTo>
                      <a:pt x="49" y="64"/>
                    </a:lnTo>
                    <a:lnTo>
                      <a:pt x="50" y="64"/>
                    </a:lnTo>
                    <a:lnTo>
                      <a:pt x="51" y="64"/>
                    </a:lnTo>
                    <a:lnTo>
                      <a:pt x="52" y="64"/>
                    </a:lnTo>
                    <a:lnTo>
                      <a:pt x="53" y="64"/>
                    </a:lnTo>
                    <a:lnTo>
                      <a:pt x="54" y="64"/>
                    </a:lnTo>
                    <a:lnTo>
                      <a:pt x="56" y="62"/>
                    </a:lnTo>
                    <a:lnTo>
                      <a:pt x="58" y="60"/>
                    </a:lnTo>
                    <a:lnTo>
                      <a:pt x="59" y="58"/>
                    </a:lnTo>
                    <a:lnTo>
                      <a:pt x="59" y="55"/>
                    </a:lnTo>
                    <a:lnTo>
                      <a:pt x="59" y="53"/>
                    </a:lnTo>
                    <a:lnTo>
                      <a:pt x="59" y="52"/>
                    </a:lnTo>
                    <a:lnTo>
                      <a:pt x="59" y="51"/>
                    </a:lnTo>
                    <a:lnTo>
                      <a:pt x="58" y="49"/>
                    </a:lnTo>
                    <a:lnTo>
                      <a:pt x="58" y="48"/>
                    </a:lnTo>
                    <a:lnTo>
                      <a:pt x="56" y="47"/>
                    </a:lnTo>
                    <a:lnTo>
                      <a:pt x="55" y="45"/>
                    </a:lnTo>
                    <a:lnTo>
                      <a:pt x="54" y="44"/>
                    </a:lnTo>
                    <a:lnTo>
                      <a:pt x="52" y="43"/>
                    </a:lnTo>
                    <a:lnTo>
                      <a:pt x="50" y="43"/>
                    </a:lnTo>
                    <a:lnTo>
                      <a:pt x="46" y="43"/>
                    </a:lnTo>
                    <a:lnTo>
                      <a:pt x="44" y="42"/>
                    </a:lnTo>
                    <a:lnTo>
                      <a:pt x="42" y="42"/>
                    </a:lnTo>
                    <a:lnTo>
                      <a:pt x="40" y="41"/>
                    </a:lnTo>
                    <a:lnTo>
                      <a:pt x="38" y="41"/>
                    </a:lnTo>
                    <a:lnTo>
                      <a:pt x="36" y="41"/>
                    </a:lnTo>
                    <a:lnTo>
                      <a:pt x="32" y="40"/>
                    </a:lnTo>
                    <a:lnTo>
                      <a:pt x="30" y="39"/>
                    </a:lnTo>
                    <a:lnTo>
                      <a:pt x="28" y="39"/>
                    </a:lnTo>
                    <a:lnTo>
                      <a:pt x="26" y="38"/>
                    </a:lnTo>
                    <a:lnTo>
                      <a:pt x="23" y="36"/>
                    </a:lnTo>
                    <a:lnTo>
                      <a:pt x="21" y="35"/>
                    </a:lnTo>
                    <a:lnTo>
                      <a:pt x="19" y="34"/>
                    </a:lnTo>
                    <a:lnTo>
                      <a:pt x="18" y="33"/>
                    </a:lnTo>
                    <a:lnTo>
                      <a:pt x="16" y="39"/>
                    </a:lnTo>
                    <a:lnTo>
                      <a:pt x="14" y="44"/>
                    </a:lnTo>
                    <a:lnTo>
                      <a:pt x="14" y="50"/>
                    </a:lnTo>
                    <a:lnTo>
                      <a:pt x="13" y="55"/>
                    </a:lnTo>
                    <a:lnTo>
                      <a:pt x="13" y="62"/>
                    </a:lnTo>
                    <a:lnTo>
                      <a:pt x="14" y="68"/>
                    </a:lnTo>
                    <a:lnTo>
                      <a:pt x="16" y="73"/>
                    </a:lnTo>
                    <a:lnTo>
                      <a:pt x="17" y="80"/>
                    </a:lnTo>
                    <a:lnTo>
                      <a:pt x="19" y="82"/>
                    </a:lnTo>
                    <a:lnTo>
                      <a:pt x="20" y="86"/>
                    </a:lnTo>
                    <a:lnTo>
                      <a:pt x="22" y="89"/>
                    </a:lnTo>
                    <a:lnTo>
                      <a:pt x="24" y="91"/>
                    </a:lnTo>
                    <a:lnTo>
                      <a:pt x="27" y="93"/>
                    </a:lnTo>
                    <a:lnTo>
                      <a:pt x="29" y="96"/>
                    </a:lnTo>
                    <a:lnTo>
                      <a:pt x="32" y="98"/>
                    </a:lnTo>
                    <a:lnTo>
                      <a:pt x="34" y="99"/>
                    </a:lnTo>
                    <a:lnTo>
                      <a:pt x="36" y="99"/>
                    </a:lnTo>
                    <a:lnTo>
                      <a:pt x="36" y="99"/>
                    </a:lnTo>
                    <a:lnTo>
                      <a:pt x="38" y="99"/>
                    </a:lnTo>
                    <a:lnTo>
                      <a:pt x="39" y="98"/>
                    </a:lnTo>
                    <a:lnTo>
                      <a:pt x="40" y="98"/>
                    </a:lnTo>
                    <a:lnTo>
                      <a:pt x="41" y="98"/>
                    </a:lnTo>
                    <a:lnTo>
                      <a:pt x="41" y="99"/>
                    </a:lnTo>
                    <a:lnTo>
                      <a:pt x="40" y="99"/>
                    </a:lnTo>
                    <a:lnTo>
                      <a:pt x="39" y="100"/>
                    </a:lnTo>
                    <a:lnTo>
                      <a:pt x="38" y="100"/>
                    </a:lnTo>
                    <a:lnTo>
                      <a:pt x="36" y="100"/>
                    </a:lnTo>
                    <a:lnTo>
                      <a:pt x="36" y="101"/>
                    </a:lnTo>
                    <a:lnTo>
                      <a:pt x="36" y="101"/>
                    </a:lnTo>
                    <a:lnTo>
                      <a:pt x="34" y="101"/>
                    </a:lnTo>
                    <a:lnTo>
                      <a:pt x="33" y="100"/>
                    </a:lnTo>
                    <a:lnTo>
                      <a:pt x="30" y="99"/>
                    </a:lnTo>
                    <a:lnTo>
                      <a:pt x="27" y="98"/>
                    </a:lnTo>
                    <a:lnTo>
                      <a:pt x="24" y="96"/>
                    </a:lnTo>
                    <a:lnTo>
                      <a:pt x="21" y="93"/>
                    </a:lnTo>
                    <a:lnTo>
                      <a:pt x="19" y="91"/>
                    </a:lnTo>
                    <a:lnTo>
                      <a:pt x="17" y="89"/>
                    </a:lnTo>
                    <a:lnTo>
                      <a:pt x="16" y="86"/>
                    </a:lnTo>
                    <a:lnTo>
                      <a:pt x="13" y="83"/>
                    </a:lnTo>
                    <a:lnTo>
                      <a:pt x="12" y="80"/>
                    </a:lnTo>
                    <a:lnTo>
                      <a:pt x="11" y="78"/>
                    </a:lnTo>
                    <a:lnTo>
                      <a:pt x="10" y="74"/>
                    </a:lnTo>
                    <a:lnTo>
                      <a:pt x="9" y="71"/>
                    </a:lnTo>
                    <a:lnTo>
                      <a:pt x="8" y="68"/>
                    </a:lnTo>
                    <a:lnTo>
                      <a:pt x="8" y="64"/>
                    </a:lnTo>
                    <a:lnTo>
                      <a:pt x="8" y="61"/>
                    </a:lnTo>
                    <a:lnTo>
                      <a:pt x="8" y="57"/>
                    </a:lnTo>
                    <a:lnTo>
                      <a:pt x="8" y="45"/>
                    </a:lnTo>
                    <a:lnTo>
                      <a:pt x="7" y="45"/>
                    </a:lnTo>
                    <a:lnTo>
                      <a:pt x="6" y="45"/>
                    </a:lnTo>
                    <a:lnTo>
                      <a:pt x="4" y="45"/>
                    </a:lnTo>
                    <a:lnTo>
                      <a:pt x="3" y="45"/>
                    </a:lnTo>
                    <a:lnTo>
                      <a:pt x="2" y="45"/>
                    </a:lnTo>
                    <a:lnTo>
                      <a:pt x="1" y="44"/>
                    </a:lnTo>
                    <a:lnTo>
                      <a:pt x="0" y="44"/>
                    </a:lnTo>
                    <a:lnTo>
                      <a:pt x="0" y="43"/>
                    </a:lnTo>
                    <a:lnTo>
                      <a:pt x="8" y="41"/>
                    </a:lnTo>
                    <a:lnTo>
                      <a:pt x="9" y="38"/>
                    </a:lnTo>
                    <a:lnTo>
                      <a:pt x="9" y="33"/>
                    </a:lnTo>
                    <a:lnTo>
                      <a:pt x="10" y="30"/>
                    </a:lnTo>
                    <a:lnTo>
                      <a:pt x="12" y="26"/>
                    </a:lnTo>
                    <a:lnTo>
                      <a:pt x="11" y="25"/>
                    </a:lnTo>
                    <a:lnTo>
                      <a:pt x="10" y="23"/>
                    </a:lnTo>
                    <a:lnTo>
                      <a:pt x="9" y="21"/>
                    </a:lnTo>
                    <a:lnTo>
                      <a:pt x="8" y="19"/>
                    </a:lnTo>
                    <a:lnTo>
                      <a:pt x="8" y="17"/>
                    </a:lnTo>
                    <a:lnTo>
                      <a:pt x="8" y="15"/>
                    </a:lnTo>
                    <a:lnTo>
                      <a:pt x="8" y="13"/>
                    </a:lnTo>
                    <a:lnTo>
                      <a:pt x="9" y="10"/>
                    </a:lnTo>
                    <a:lnTo>
                      <a:pt x="10" y="9"/>
                    </a:lnTo>
                    <a:lnTo>
                      <a:pt x="11" y="6"/>
                    </a:lnTo>
                    <a:lnTo>
                      <a:pt x="12" y="5"/>
                    </a:lnTo>
                    <a:lnTo>
                      <a:pt x="13" y="4"/>
                    </a:lnTo>
                    <a:lnTo>
                      <a:pt x="14" y="3"/>
                    </a:lnTo>
                    <a:lnTo>
                      <a:pt x="16" y="2"/>
                    </a:lnTo>
                    <a:lnTo>
                      <a:pt x="18" y="1"/>
                    </a:lnTo>
                    <a:lnTo>
                      <a:pt x="19" y="0"/>
                    </a:lnTo>
                    <a:lnTo>
                      <a:pt x="20" y="1"/>
                    </a:lnTo>
                    <a:lnTo>
                      <a:pt x="20" y="2"/>
                    </a:lnTo>
                    <a:lnTo>
                      <a:pt x="20" y="3"/>
                    </a:lnTo>
                    <a:lnTo>
                      <a:pt x="19" y="3"/>
                    </a:lnTo>
                    <a:lnTo>
                      <a:pt x="18" y="4"/>
                    </a:lnTo>
                    <a:lnTo>
                      <a:pt x="17" y="5"/>
                    </a:lnTo>
                    <a:lnTo>
                      <a:pt x="16" y="6"/>
                    </a:lnTo>
                    <a:lnTo>
                      <a:pt x="16" y="7"/>
                    </a:lnTo>
                    <a:lnTo>
                      <a:pt x="14" y="11"/>
                    </a:lnTo>
                    <a:lnTo>
                      <a:pt x="14" y="15"/>
                    </a:lnTo>
                    <a:lnTo>
                      <a:pt x="16" y="19"/>
                    </a:lnTo>
                    <a:lnTo>
                      <a:pt x="17" y="23"/>
                    </a:lnTo>
                    <a:lnTo>
                      <a:pt x="19" y="25"/>
                    </a:lnTo>
                    <a:lnTo>
                      <a:pt x="21" y="28"/>
                    </a:lnTo>
                    <a:lnTo>
                      <a:pt x="24" y="30"/>
                    </a:lnTo>
                    <a:lnTo>
                      <a:pt x="27" y="31"/>
                    </a:lnTo>
                    <a:lnTo>
                      <a:pt x="30" y="32"/>
                    </a:lnTo>
                    <a:lnTo>
                      <a:pt x="32" y="33"/>
                    </a:lnTo>
                    <a:lnTo>
                      <a:pt x="36" y="34"/>
                    </a:lnTo>
                    <a:lnTo>
                      <a:pt x="39" y="35"/>
                    </a:lnTo>
                    <a:lnTo>
                      <a:pt x="42" y="35"/>
                    </a:lnTo>
                    <a:lnTo>
                      <a:pt x="44" y="36"/>
                    </a:lnTo>
                    <a:lnTo>
                      <a:pt x="48" y="38"/>
                    </a:lnTo>
                    <a:lnTo>
                      <a:pt x="51" y="39"/>
                    </a:lnTo>
                    <a:lnTo>
                      <a:pt x="53" y="39"/>
                    </a:lnTo>
                    <a:lnTo>
                      <a:pt x="56" y="41"/>
                    </a:lnTo>
                    <a:lnTo>
                      <a:pt x="60" y="42"/>
                    </a:lnTo>
                    <a:lnTo>
                      <a:pt x="62" y="43"/>
                    </a:lnTo>
                    <a:lnTo>
                      <a:pt x="64" y="44"/>
                    </a:lnTo>
                    <a:lnTo>
                      <a:pt x="66" y="44"/>
                    </a:lnTo>
                    <a:lnTo>
                      <a:pt x="69" y="45"/>
                    </a:lnTo>
                    <a:lnTo>
                      <a:pt x="70" y="47"/>
                    </a:lnTo>
                    <a:lnTo>
                      <a:pt x="72" y="48"/>
                    </a:lnTo>
                    <a:lnTo>
                      <a:pt x="73" y="50"/>
                    </a:lnTo>
                    <a:lnTo>
                      <a:pt x="74" y="51"/>
                    </a:lnTo>
                    <a:lnTo>
                      <a:pt x="75" y="53"/>
                    </a:lnTo>
                    <a:lnTo>
                      <a:pt x="75" y="55"/>
                    </a:lnTo>
                    <a:lnTo>
                      <a:pt x="75" y="57"/>
                    </a:lnTo>
                    <a:lnTo>
                      <a:pt x="74" y="59"/>
                    </a:lnTo>
                    <a:lnTo>
                      <a:pt x="73" y="60"/>
                    </a:lnTo>
                    <a:lnTo>
                      <a:pt x="72" y="60"/>
                    </a:lnTo>
                    <a:lnTo>
                      <a:pt x="71" y="59"/>
                    </a:lnTo>
                    <a:lnTo>
                      <a:pt x="70" y="59"/>
                    </a:lnTo>
                    <a:lnTo>
                      <a:pt x="69" y="58"/>
                    </a:lnTo>
                    <a:lnTo>
                      <a:pt x="69" y="57"/>
                    </a:lnTo>
                    <a:lnTo>
                      <a:pt x="67" y="57"/>
                    </a:lnTo>
                    <a:lnTo>
                      <a:pt x="66" y="55"/>
                    </a:lnTo>
                    <a:lnTo>
                      <a:pt x="67" y="57"/>
                    </a:lnTo>
                    <a:lnTo>
                      <a:pt x="69" y="57"/>
                    </a:lnTo>
                    <a:lnTo>
                      <a:pt x="70" y="58"/>
                    </a:lnTo>
                    <a:lnTo>
                      <a:pt x="71" y="58"/>
                    </a:lnTo>
                    <a:lnTo>
                      <a:pt x="71" y="57"/>
                    </a:lnTo>
                    <a:lnTo>
                      <a:pt x="72" y="55"/>
                    </a:lnTo>
                    <a:lnTo>
                      <a:pt x="72" y="54"/>
                    </a:lnTo>
                    <a:lnTo>
                      <a:pt x="71" y="53"/>
                    </a:lnTo>
                    <a:lnTo>
                      <a:pt x="70" y="52"/>
                    </a:lnTo>
                    <a:lnTo>
                      <a:pt x="69" y="51"/>
                    </a:lnTo>
                    <a:lnTo>
                      <a:pt x="67" y="50"/>
                    </a:lnTo>
                    <a:lnTo>
                      <a:pt x="66" y="49"/>
                    </a:lnTo>
                    <a:lnTo>
                      <a:pt x="65" y="49"/>
                    </a:lnTo>
                    <a:lnTo>
                      <a:pt x="63" y="48"/>
                    </a:lnTo>
                    <a:lnTo>
                      <a:pt x="62" y="48"/>
                    </a:lnTo>
                    <a:lnTo>
                      <a:pt x="63" y="51"/>
                    </a:lnTo>
                    <a:lnTo>
                      <a:pt x="64" y="54"/>
                    </a:lnTo>
                    <a:lnTo>
                      <a:pt x="64" y="58"/>
                    </a:lnTo>
                    <a:lnTo>
                      <a:pt x="64" y="61"/>
                    </a:lnTo>
                    <a:lnTo>
                      <a:pt x="64" y="64"/>
                    </a:lnTo>
                    <a:lnTo>
                      <a:pt x="65" y="68"/>
                    </a:lnTo>
                    <a:lnTo>
                      <a:pt x="66" y="71"/>
                    </a:lnTo>
                    <a:lnTo>
                      <a:pt x="70" y="73"/>
                    </a:lnTo>
                    <a:lnTo>
                      <a:pt x="71" y="76"/>
                    </a:lnTo>
                    <a:lnTo>
                      <a:pt x="73" y="78"/>
                    </a:lnTo>
                    <a:lnTo>
                      <a:pt x="75" y="80"/>
                    </a:lnTo>
                    <a:lnTo>
                      <a:pt x="77" y="82"/>
                    </a:lnTo>
                    <a:lnTo>
                      <a:pt x="80" y="83"/>
                    </a:lnTo>
                    <a:lnTo>
                      <a:pt x="83" y="84"/>
                    </a:lnTo>
                    <a:lnTo>
                      <a:pt x="85" y="86"/>
                    </a:lnTo>
                    <a:lnTo>
                      <a:pt x="89" y="86"/>
                    </a:lnTo>
                    <a:lnTo>
                      <a:pt x="89" y="84"/>
                    </a:lnTo>
                    <a:lnTo>
                      <a:pt x="90" y="84"/>
                    </a:lnTo>
                    <a:lnTo>
                      <a:pt x="90" y="83"/>
                    </a:lnTo>
                    <a:lnTo>
                      <a:pt x="91" y="83"/>
                    </a:lnTo>
                    <a:lnTo>
                      <a:pt x="90" y="82"/>
                    </a:lnTo>
                    <a:lnTo>
                      <a:pt x="89" y="82"/>
                    </a:lnTo>
                    <a:lnTo>
                      <a:pt x="89" y="81"/>
                    </a:lnTo>
                    <a:lnTo>
                      <a:pt x="90" y="80"/>
                    </a:lnTo>
                    <a:lnTo>
                      <a:pt x="91" y="80"/>
                    </a:lnTo>
                    <a:lnTo>
                      <a:pt x="92" y="80"/>
                    </a:lnTo>
                    <a:lnTo>
                      <a:pt x="93" y="80"/>
                    </a:lnTo>
                    <a:lnTo>
                      <a:pt x="94" y="81"/>
                    </a:lnTo>
                    <a:lnTo>
                      <a:pt x="94" y="82"/>
                    </a:lnTo>
                    <a:lnTo>
                      <a:pt x="94" y="83"/>
                    </a:lnTo>
                    <a:lnTo>
                      <a:pt x="94" y="84"/>
                    </a:lnTo>
                    <a:lnTo>
                      <a:pt x="94" y="87"/>
                    </a:lnTo>
                    <a:lnTo>
                      <a:pt x="93" y="88"/>
                    </a:lnTo>
                    <a:lnTo>
                      <a:pt x="92" y="89"/>
                    </a:lnTo>
                    <a:lnTo>
                      <a:pt x="90" y="90"/>
                    </a:lnTo>
                    <a:lnTo>
                      <a:pt x="87" y="90"/>
                    </a:lnTo>
                    <a:lnTo>
                      <a:pt x="86" y="90"/>
                    </a:lnTo>
                    <a:lnTo>
                      <a:pt x="84" y="89"/>
                    </a:lnTo>
                    <a:lnTo>
                      <a:pt x="82" y="89"/>
                    </a:lnTo>
                    <a:lnTo>
                      <a:pt x="81" y="88"/>
                    </a:lnTo>
                    <a:lnTo>
                      <a:pt x="79" y="88"/>
                    </a:lnTo>
                    <a:lnTo>
                      <a:pt x="77" y="87"/>
                    </a:lnTo>
                    <a:lnTo>
                      <a:pt x="76" y="86"/>
                    </a:lnTo>
                    <a:lnTo>
                      <a:pt x="77" y="89"/>
                    </a:lnTo>
                    <a:lnTo>
                      <a:pt x="79" y="91"/>
                    </a:lnTo>
                    <a:lnTo>
                      <a:pt x="80" y="94"/>
                    </a:lnTo>
                    <a:lnTo>
                      <a:pt x="81" y="98"/>
                    </a:lnTo>
                    <a:lnTo>
                      <a:pt x="83" y="100"/>
                    </a:lnTo>
                    <a:lnTo>
                      <a:pt x="84" y="103"/>
                    </a:lnTo>
                    <a:lnTo>
                      <a:pt x="86" y="107"/>
                    </a:lnTo>
                    <a:lnTo>
                      <a:pt x="89" y="109"/>
                    </a:lnTo>
                    <a:lnTo>
                      <a:pt x="86" y="1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41" name="Freeform 49"/>
              <p:cNvSpPr>
                <a:spLocks/>
              </p:cNvSpPr>
              <p:nvPr/>
            </p:nvSpPr>
            <p:spPr bwMode="auto">
              <a:xfrm>
                <a:off x="382" y="2606"/>
                <a:ext cx="35" cy="71"/>
              </a:xfrm>
              <a:custGeom>
                <a:avLst/>
                <a:gdLst/>
                <a:ahLst/>
                <a:cxnLst>
                  <a:cxn ang="0">
                    <a:pos x="34" y="22"/>
                  </a:cxn>
                  <a:cxn ang="0">
                    <a:pos x="35" y="35"/>
                  </a:cxn>
                  <a:cxn ang="0">
                    <a:pos x="34" y="48"/>
                  </a:cxn>
                  <a:cxn ang="0">
                    <a:pos x="29" y="60"/>
                  </a:cxn>
                  <a:cxn ang="0">
                    <a:pos x="23" y="67"/>
                  </a:cxn>
                  <a:cxn ang="0">
                    <a:pos x="19" y="69"/>
                  </a:cxn>
                  <a:cxn ang="0">
                    <a:pos x="15" y="71"/>
                  </a:cxn>
                  <a:cxn ang="0">
                    <a:pos x="11" y="71"/>
                  </a:cxn>
                  <a:cxn ang="0">
                    <a:pos x="12" y="68"/>
                  </a:cxn>
                  <a:cxn ang="0">
                    <a:pos x="17" y="66"/>
                  </a:cxn>
                  <a:cxn ang="0">
                    <a:pos x="21" y="63"/>
                  </a:cxn>
                  <a:cxn ang="0">
                    <a:pos x="23" y="59"/>
                  </a:cxn>
                  <a:cxn ang="0">
                    <a:pos x="26" y="50"/>
                  </a:cxn>
                  <a:cxn ang="0">
                    <a:pos x="29" y="40"/>
                  </a:cxn>
                  <a:cxn ang="0">
                    <a:pos x="29" y="30"/>
                  </a:cxn>
                  <a:cxn ang="0">
                    <a:pos x="26" y="20"/>
                  </a:cxn>
                  <a:cxn ang="0">
                    <a:pos x="26" y="18"/>
                  </a:cxn>
                  <a:cxn ang="0">
                    <a:pos x="25" y="14"/>
                  </a:cxn>
                  <a:cxn ang="0">
                    <a:pos x="23" y="12"/>
                  </a:cxn>
                  <a:cxn ang="0">
                    <a:pos x="22" y="10"/>
                  </a:cxn>
                  <a:cxn ang="0">
                    <a:pos x="16" y="7"/>
                  </a:cxn>
                  <a:cxn ang="0">
                    <a:pos x="8" y="4"/>
                  </a:cxn>
                  <a:cxn ang="0">
                    <a:pos x="2" y="3"/>
                  </a:cxn>
                  <a:cxn ang="0">
                    <a:pos x="0" y="3"/>
                  </a:cxn>
                  <a:cxn ang="0">
                    <a:pos x="4" y="1"/>
                  </a:cxn>
                  <a:cxn ang="0">
                    <a:pos x="9" y="0"/>
                  </a:cxn>
                  <a:cxn ang="0">
                    <a:pos x="15" y="1"/>
                  </a:cxn>
                  <a:cxn ang="0">
                    <a:pos x="20" y="3"/>
                  </a:cxn>
                  <a:cxn ang="0">
                    <a:pos x="23" y="6"/>
                  </a:cxn>
                  <a:cxn ang="0">
                    <a:pos x="26" y="9"/>
                  </a:cxn>
                  <a:cxn ang="0">
                    <a:pos x="29" y="12"/>
                  </a:cxn>
                  <a:cxn ang="0">
                    <a:pos x="31" y="16"/>
                  </a:cxn>
                </a:cxnLst>
                <a:rect l="0" t="0" r="r" b="b"/>
                <a:pathLst>
                  <a:path w="35" h="71">
                    <a:moveTo>
                      <a:pt x="31" y="16"/>
                    </a:moveTo>
                    <a:lnTo>
                      <a:pt x="34" y="22"/>
                    </a:lnTo>
                    <a:lnTo>
                      <a:pt x="35" y="28"/>
                    </a:lnTo>
                    <a:lnTo>
                      <a:pt x="35" y="35"/>
                    </a:lnTo>
                    <a:lnTo>
                      <a:pt x="35" y="41"/>
                    </a:lnTo>
                    <a:lnTo>
                      <a:pt x="34" y="48"/>
                    </a:lnTo>
                    <a:lnTo>
                      <a:pt x="32" y="55"/>
                    </a:lnTo>
                    <a:lnTo>
                      <a:pt x="29" y="60"/>
                    </a:lnTo>
                    <a:lnTo>
                      <a:pt x="25" y="65"/>
                    </a:lnTo>
                    <a:lnTo>
                      <a:pt x="23" y="67"/>
                    </a:lnTo>
                    <a:lnTo>
                      <a:pt x="21" y="68"/>
                    </a:lnTo>
                    <a:lnTo>
                      <a:pt x="19" y="69"/>
                    </a:lnTo>
                    <a:lnTo>
                      <a:pt x="17" y="69"/>
                    </a:lnTo>
                    <a:lnTo>
                      <a:pt x="15" y="71"/>
                    </a:lnTo>
                    <a:lnTo>
                      <a:pt x="12" y="71"/>
                    </a:lnTo>
                    <a:lnTo>
                      <a:pt x="11" y="71"/>
                    </a:lnTo>
                    <a:lnTo>
                      <a:pt x="11" y="69"/>
                    </a:lnTo>
                    <a:lnTo>
                      <a:pt x="12" y="68"/>
                    </a:lnTo>
                    <a:lnTo>
                      <a:pt x="15" y="67"/>
                    </a:lnTo>
                    <a:lnTo>
                      <a:pt x="17" y="66"/>
                    </a:lnTo>
                    <a:lnTo>
                      <a:pt x="19" y="64"/>
                    </a:lnTo>
                    <a:lnTo>
                      <a:pt x="21" y="63"/>
                    </a:lnTo>
                    <a:lnTo>
                      <a:pt x="22" y="60"/>
                    </a:lnTo>
                    <a:lnTo>
                      <a:pt x="23" y="59"/>
                    </a:lnTo>
                    <a:lnTo>
                      <a:pt x="25" y="55"/>
                    </a:lnTo>
                    <a:lnTo>
                      <a:pt x="26" y="50"/>
                    </a:lnTo>
                    <a:lnTo>
                      <a:pt x="27" y="46"/>
                    </a:lnTo>
                    <a:lnTo>
                      <a:pt x="29" y="40"/>
                    </a:lnTo>
                    <a:lnTo>
                      <a:pt x="29" y="35"/>
                    </a:lnTo>
                    <a:lnTo>
                      <a:pt x="29" y="30"/>
                    </a:lnTo>
                    <a:lnTo>
                      <a:pt x="27" y="25"/>
                    </a:lnTo>
                    <a:lnTo>
                      <a:pt x="26" y="20"/>
                    </a:lnTo>
                    <a:lnTo>
                      <a:pt x="26" y="19"/>
                    </a:lnTo>
                    <a:lnTo>
                      <a:pt x="26" y="18"/>
                    </a:lnTo>
                    <a:lnTo>
                      <a:pt x="25" y="16"/>
                    </a:lnTo>
                    <a:lnTo>
                      <a:pt x="25" y="14"/>
                    </a:lnTo>
                    <a:lnTo>
                      <a:pt x="24" y="13"/>
                    </a:lnTo>
                    <a:lnTo>
                      <a:pt x="23" y="12"/>
                    </a:lnTo>
                    <a:lnTo>
                      <a:pt x="23" y="11"/>
                    </a:lnTo>
                    <a:lnTo>
                      <a:pt x="22" y="10"/>
                    </a:lnTo>
                    <a:lnTo>
                      <a:pt x="19" y="8"/>
                    </a:lnTo>
                    <a:lnTo>
                      <a:pt x="16" y="7"/>
                    </a:lnTo>
                    <a:lnTo>
                      <a:pt x="11" y="6"/>
                    </a:lnTo>
                    <a:lnTo>
                      <a:pt x="8" y="4"/>
                    </a:lnTo>
                    <a:lnTo>
                      <a:pt x="5" y="3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3"/>
                    </a:lnTo>
                    <a:lnTo>
                      <a:pt x="2" y="2"/>
                    </a:lnTo>
                    <a:lnTo>
                      <a:pt x="4" y="1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2" y="1"/>
                    </a:lnTo>
                    <a:lnTo>
                      <a:pt x="15" y="1"/>
                    </a:lnTo>
                    <a:lnTo>
                      <a:pt x="18" y="2"/>
                    </a:lnTo>
                    <a:lnTo>
                      <a:pt x="20" y="3"/>
                    </a:lnTo>
                    <a:lnTo>
                      <a:pt x="21" y="4"/>
                    </a:lnTo>
                    <a:lnTo>
                      <a:pt x="23" y="6"/>
                    </a:lnTo>
                    <a:lnTo>
                      <a:pt x="25" y="7"/>
                    </a:lnTo>
                    <a:lnTo>
                      <a:pt x="26" y="9"/>
                    </a:lnTo>
                    <a:lnTo>
                      <a:pt x="27" y="10"/>
                    </a:lnTo>
                    <a:lnTo>
                      <a:pt x="29" y="12"/>
                    </a:lnTo>
                    <a:lnTo>
                      <a:pt x="31" y="14"/>
                    </a:lnTo>
                    <a:lnTo>
                      <a:pt x="31" y="1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42" name="Freeform 50"/>
              <p:cNvSpPr>
                <a:spLocks/>
              </p:cNvSpPr>
              <p:nvPr/>
            </p:nvSpPr>
            <p:spPr bwMode="auto">
              <a:xfrm>
                <a:off x="168" y="2615"/>
                <a:ext cx="89" cy="99"/>
              </a:xfrm>
              <a:custGeom>
                <a:avLst/>
                <a:gdLst/>
                <a:ahLst/>
                <a:cxnLst>
                  <a:cxn ang="0">
                    <a:pos x="89" y="0"/>
                  </a:cxn>
                  <a:cxn ang="0">
                    <a:pos x="89" y="15"/>
                  </a:cxn>
                  <a:cxn ang="0">
                    <a:pos x="89" y="47"/>
                  </a:cxn>
                  <a:cxn ang="0">
                    <a:pos x="89" y="80"/>
                  </a:cxn>
                  <a:cxn ang="0">
                    <a:pos x="88" y="95"/>
                  </a:cxn>
                  <a:cxn ang="0">
                    <a:pos x="87" y="95"/>
                  </a:cxn>
                  <a:cxn ang="0">
                    <a:pos x="85" y="95"/>
                  </a:cxn>
                  <a:cxn ang="0">
                    <a:pos x="81" y="95"/>
                  </a:cxn>
                  <a:cxn ang="0">
                    <a:pos x="77" y="95"/>
                  </a:cxn>
                  <a:cxn ang="0">
                    <a:pos x="71" y="96"/>
                  </a:cxn>
                  <a:cxn ang="0">
                    <a:pos x="65" y="96"/>
                  </a:cxn>
                  <a:cxn ang="0">
                    <a:pos x="58" y="97"/>
                  </a:cxn>
                  <a:cxn ang="0">
                    <a:pos x="52" y="97"/>
                  </a:cxn>
                  <a:cxn ang="0">
                    <a:pos x="45" y="97"/>
                  </a:cxn>
                  <a:cxn ang="0">
                    <a:pos x="37" y="98"/>
                  </a:cxn>
                  <a:cxn ang="0">
                    <a:pos x="30" y="98"/>
                  </a:cxn>
                  <a:cxn ang="0">
                    <a:pos x="24" y="98"/>
                  </a:cxn>
                  <a:cxn ang="0">
                    <a:pos x="17" y="98"/>
                  </a:cxn>
                  <a:cxn ang="0">
                    <a:pos x="13" y="99"/>
                  </a:cxn>
                  <a:cxn ang="0">
                    <a:pos x="8" y="99"/>
                  </a:cxn>
                  <a:cxn ang="0">
                    <a:pos x="5" y="99"/>
                  </a:cxn>
                  <a:cxn ang="0">
                    <a:pos x="0" y="0"/>
                  </a:cxn>
                  <a:cxn ang="0">
                    <a:pos x="89" y="0"/>
                  </a:cxn>
                </a:cxnLst>
                <a:rect l="0" t="0" r="r" b="b"/>
                <a:pathLst>
                  <a:path w="89" h="99">
                    <a:moveTo>
                      <a:pt x="89" y="0"/>
                    </a:moveTo>
                    <a:lnTo>
                      <a:pt x="89" y="15"/>
                    </a:lnTo>
                    <a:lnTo>
                      <a:pt x="89" y="47"/>
                    </a:lnTo>
                    <a:lnTo>
                      <a:pt x="89" y="80"/>
                    </a:lnTo>
                    <a:lnTo>
                      <a:pt x="88" y="95"/>
                    </a:lnTo>
                    <a:lnTo>
                      <a:pt x="87" y="95"/>
                    </a:lnTo>
                    <a:lnTo>
                      <a:pt x="85" y="95"/>
                    </a:lnTo>
                    <a:lnTo>
                      <a:pt x="81" y="95"/>
                    </a:lnTo>
                    <a:lnTo>
                      <a:pt x="77" y="95"/>
                    </a:lnTo>
                    <a:lnTo>
                      <a:pt x="71" y="96"/>
                    </a:lnTo>
                    <a:lnTo>
                      <a:pt x="65" y="96"/>
                    </a:lnTo>
                    <a:lnTo>
                      <a:pt x="58" y="97"/>
                    </a:lnTo>
                    <a:lnTo>
                      <a:pt x="52" y="97"/>
                    </a:lnTo>
                    <a:lnTo>
                      <a:pt x="45" y="97"/>
                    </a:lnTo>
                    <a:lnTo>
                      <a:pt x="37" y="98"/>
                    </a:lnTo>
                    <a:lnTo>
                      <a:pt x="30" y="98"/>
                    </a:lnTo>
                    <a:lnTo>
                      <a:pt x="24" y="98"/>
                    </a:lnTo>
                    <a:lnTo>
                      <a:pt x="17" y="98"/>
                    </a:lnTo>
                    <a:lnTo>
                      <a:pt x="13" y="99"/>
                    </a:lnTo>
                    <a:lnTo>
                      <a:pt x="8" y="99"/>
                    </a:lnTo>
                    <a:lnTo>
                      <a:pt x="5" y="99"/>
                    </a:lnTo>
                    <a:lnTo>
                      <a:pt x="0" y="0"/>
                    </a:lnTo>
                    <a:lnTo>
                      <a:pt x="8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43" name="Freeform 51"/>
              <p:cNvSpPr>
                <a:spLocks/>
              </p:cNvSpPr>
              <p:nvPr/>
            </p:nvSpPr>
            <p:spPr bwMode="auto">
              <a:xfrm>
                <a:off x="366" y="2614"/>
                <a:ext cx="33" cy="63"/>
              </a:xfrm>
              <a:custGeom>
                <a:avLst/>
                <a:gdLst/>
                <a:ahLst/>
                <a:cxnLst>
                  <a:cxn ang="0">
                    <a:pos x="19" y="24"/>
                  </a:cxn>
                  <a:cxn ang="0">
                    <a:pos x="19" y="28"/>
                  </a:cxn>
                  <a:cxn ang="0">
                    <a:pos x="17" y="32"/>
                  </a:cxn>
                  <a:cxn ang="0">
                    <a:pos x="15" y="36"/>
                  </a:cxn>
                  <a:cxn ang="0">
                    <a:pos x="13" y="39"/>
                  </a:cxn>
                  <a:cxn ang="0">
                    <a:pos x="10" y="39"/>
                  </a:cxn>
                  <a:cxn ang="0">
                    <a:pos x="8" y="40"/>
                  </a:cxn>
                  <a:cxn ang="0">
                    <a:pos x="6" y="40"/>
                  </a:cxn>
                  <a:cxn ang="0">
                    <a:pos x="5" y="40"/>
                  </a:cxn>
                  <a:cxn ang="0">
                    <a:pos x="7" y="42"/>
                  </a:cxn>
                  <a:cxn ang="0">
                    <a:pos x="9" y="42"/>
                  </a:cxn>
                  <a:cxn ang="0">
                    <a:pos x="11" y="43"/>
                  </a:cxn>
                  <a:cxn ang="0">
                    <a:pos x="14" y="42"/>
                  </a:cxn>
                  <a:cxn ang="0">
                    <a:pos x="16" y="42"/>
                  </a:cxn>
                  <a:cxn ang="0">
                    <a:pos x="19" y="42"/>
                  </a:cxn>
                  <a:cxn ang="0">
                    <a:pos x="20" y="43"/>
                  </a:cxn>
                  <a:cxn ang="0">
                    <a:pos x="20" y="47"/>
                  </a:cxn>
                  <a:cxn ang="0">
                    <a:pos x="18" y="51"/>
                  </a:cxn>
                  <a:cxn ang="0">
                    <a:pos x="16" y="54"/>
                  </a:cxn>
                  <a:cxn ang="0">
                    <a:pos x="13" y="57"/>
                  </a:cxn>
                  <a:cxn ang="0">
                    <a:pos x="15" y="57"/>
                  </a:cxn>
                  <a:cxn ang="0">
                    <a:pos x="18" y="57"/>
                  </a:cxn>
                  <a:cxn ang="0">
                    <a:pos x="20" y="56"/>
                  </a:cxn>
                  <a:cxn ang="0">
                    <a:pos x="24" y="54"/>
                  </a:cxn>
                  <a:cxn ang="0">
                    <a:pos x="25" y="53"/>
                  </a:cxn>
                  <a:cxn ang="0">
                    <a:pos x="27" y="51"/>
                  </a:cxn>
                  <a:cxn ang="0">
                    <a:pos x="29" y="49"/>
                  </a:cxn>
                  <a:cxn ang="0">
                    <a:pos x="31" y="47"/>
                  </a:cxn>
                  <a:cxn ang="0">
                    <a:pos x="33" y="50"/>
                  </a:cxn>
                  <a:cxn ang="0">
                    <a:pos x="33" y="52"/>
                  </a:cxn>
                  <a:cxn ang="0">
                    <a:pos x="29" y="57"/>
                  </a:cxn>
                  <a:cxn ang="0">
                    <a:pos x="25" y="59"/>
                  </a:cxn>
                  <a:cxn ang="0">
                    <a:pos x="20" y="61"/>
                  </a:cxn>
                  <a:cxn ang="0">
                    <a:pos x="15" y="63"/>
                  </a:cxn>
                  <a:cxn ang="0">
                    <a:pos x="13" y="61"/>
                  </a:cxn>
                  <a:cxn ang="0">
                    <a:pos x="10" y="60"/>
                  </a:cxn>
                  <a:cxn ang="0">
                    <a:pos x="8" y="59"/>
                  </a:cxn>
                  <a:cxn ang="0">
                    <a:pos x="6" y="57"/>
                  </a:cxn>
                  <a:cxn ang="0">
                    <a:pos x="8" y="56"/>
                  </a:cxn>
                  <a:cxn ang="0">
                    <a:pos x="10" y="54"/>
                  </a:cxn>
                  <a:cxn ang="0">
                    <a:pos x="13" y="52"/>
                  </a:cxn>
                  <a:cxn ang="0">
                    <a:pos x="16" y="49"/>
                  </a:cxn>
                  <a:cxn ang="0">
                    <a:pos x="15" y="48"/>
                  </a:cxn>
                  <a:cxn ang="0">
                    <a:pos x="11" y="48"/>
                  </a:cxn>
                  <a:cxn ang="0">
                    <a:pos x="8" y="47"/>
                  </a:cxn>
                  <a:cxn ang="0">
                    <a:pos x="5" y="44"/>
                  </a:cxn>
                  <a:cxn ang="0">
                    <a:pos x="1" y="40"/>
                  </a:cxn>
                  <a:cxn ang="0">
                    <a:pos x="0" y="34"/>
                  </a:cxn>
                  <a:cxn ang="0">
                    <a:pos x="1" y="31"/>
                  </a:cxn>
                  <a:cxn ang="0">
                    <a:pos x="2" y="33"/>
                  </a:cxn>
                  <a:cxn ang="0">
                    <a:pos x="4" y="35"/>
                  </a:cxn>
                  <a:cxn ang="0">
                    <a:pos x="5" y="36"/>
                  </a:cxn>
                  <a:cxn ang="0">
                    <a:pos x="7" y="36"/>
                  </a:cxn>
                  <a:cxn ang="0">
                    <a:pos x="9" y="36"/>
                  </a:cxn>
                  <a:cxn ang="0">
                    <a:pos x="11" y="35"/>
                  </a:cxn>
                  <a:cxn ang="0">
                    <a:pos x="14" y="26"/>
                  </a:cxn>
                  <a:cxn ang="0">
                    <a:pos x="10" y="16"/>
                  </a:cxn>
                  <a:cxn ang="0">
                    <a:pos x="9" y="7"/>
                  </a:cxn>
                  <a:cxn ang="0">
                    <a:pos x="16" y="0"/>
                  </a:cxn>
                  <a:cxn ang="0">
                    <a:pos x="17" y="8"/>
                  </a:cxn>
                  <a:cxn ang="0">
                    <a:pos x="18" y="21"/>
                  </a:cxn>
                </a:cxnLst>
                <a:rect l="0" t="0" r="r" b="b"/>
                <a:pathLst>
                  <a:path w="33" h="63">
                    <a:moveTo>
                      <a:pt x="18" y="21"/>
                    </a:moveTo>
                    <a:lnTo>
                      <a:pt x="19" y="24"/>
                    </a:lnTo>
                    <a:lnTo>
                      <a:pt x="19" y="26"/>
                    </a:lnTo>
                    <a:lnTo>
                      <a:pt x="19" y="28"/>
                    </a:lnTo>
                    <a:lnTo>
                      <a:pt x="18" y="29"/>
                    </a:lnTo>
                    <a:lnTo>
                      <a:pt x="17" y="32"/>
                    </a:lnTo>
                    <a:lnTo>
                      <a:pt x="16" y="34"/>
                    </a:lnTo>
                    <a:lnTo>
                      <a:pt x="15" y="36"/>
                    </a:lnTo>
                    <a:lnTo>
                      <a:pt x="13" y="37"/>
                    </a:lnTo>
                    <a:lnTo>
                      <a:pt x="13" y="39"/>
                    </a:lnTo>
                    <a:lnTo>
                      <a:pt x="11" y="39"/>
                    </a:lnTo>
                    <a:lnTo>
                      <a:pt x="10" y="39"/>
                    </a:lnTo>
                    <a:lnTo>
                      <a:pt x="9" y="40"/>
                    </a:lnTo>
                    <a:lnTo>
                      <a:pt x="8" y="40"/>
                    </a:lnTo>
                    <a:lnTo>
                      <a:pt x="7" y="40"/>
                    </a:lnTo>
                    <a:lnTo>
                      <a:pt x="6" y="40"/>
                    </a:lnTo>
                    <a:lnTo>
                      <a:pt x="5" y="39"/>
                    </a:lnTo>
                    <a:lnTo>
                      <a:pt x="5" y="40"/>
                    </a:lnTo>
                    <a:lnTo>
                      <a:pt x="6" y="41"/>
                    </a:lnTo>
                    <a:lnTo>
                      <a:pt x="7" y="42"/>
                    </a:lnTo>
                    <a:lnTo>
                      <a:pt x="8" y="42"/>
                    </a:lnTo>
                    <a:lnTo>
                      <a:pt x="9" y="42"/>
                    </a:lnTo>
                    <a:lnTo>
                      <a:pt x="10" y="42"/>
                    </a:lnTo>
                    <a:lnTo>
                      <a:pt x="11" y="43"/>
                    </a:lnTo>
                    <a:lnTo>
                      <a:pt x="13" y="42"/>
                    </a:lnTo>
                    <a:lnTo>
                      <a:pt x="14" y="42"/>
                    </a:lnTo>
                    <a:lnTo>
                      <a:pt x="15" y="42"/>
                    </a:lnTo>
                    <a:lnTo>
                      <a:pt x="16" y="42"/>
                    </a:lnTo>
                    <a:lnTo>
                      <a:pt x="18" y="42"/>
                    </a:lnTo>
                    <a:lnTo>
                      <a:pt x="19" y="42"/>
                    </a:lnTo>
                    <a:lnTo>
                      <a:pt x="20" y="42"/>
                    </a:lnTo>
                    <a:lnTo>
                      <a:pt x="20" y="43"/>
                    </a:lnTo>
                    <a:lnTo>
                      <a:pt x="20" y="45"/>
                    </a:lnTo>
                    <a:lnTo>
                      <a:pt x="20" y="47"/>
                    </a:lnTo>
                    <a:lnTo>
                      <a:pt x="19" y="49"/>
                    </a:lnTo>
                    <a:lnTo>
                      <a:pt x="18" y="51"/>
                    </a:lnTo>
                    <a:lnTo>
                      <a:pt x="17" y="52"/>
                    </a:lnTo>
                    <a:lnTo>
                      <a:pt x="16" y="54"/>
                    </a:lnTo>
                    <a:lnTo>
                      <a:pt x="14" y="56"/>
                    </a:lnTo>
                    <a:lnTo>
                      <a:pt x="13" y="57"/>
                    </a:lnTo>
                    <a:lnTo>
                      <a:pt x="14" y="57"/>
                    </a:lnTo>
                    <a:lnTo>
                      <a:pt x="15" y="57"/>
                    </a:lnTo>
                    <a:lnTo>
                      <a:pt x="17" y="57"/>
                    </a:lnTo>
                    <a:lnTo>
                      <a:pt x="18" y="57"/>
                    </a:lnTo>
                    <a:lnTo>
                      <a:pt x="19" y="57"/>
                    </a:lnTo>
                    <a:lnTo>
                      <a:pt x="20" y="56"/>
                    </a:lnTo>
                    <a:lnTo>
                      <a:pt x="23" y="56"/>
                    </a:lnTo>
                    <a:lnTo>
                      <a:pt x="24" y="54"/>
                    </a:lnTo>
                    <a:lnTo>
                      <a:pt x="25" y="54"/>
                    </a:lnTo>
                    <a:lnTo>
                      <a:pt x="25" y="53"/>
                    </a:lnTo>
                    <a:lnTo>
                      <a:pt x="26" y="52"/>
                    </a:lnTo>
                    <a:lnTo>
                      <a:pt x="27" y="51"/>
                    </a:lnTo>
                    <a:lnTo>
                      <a:pt x="28" y="50"/>
                    </a:lnTo>
                    <a:lnTo>
                      <a:pt x="29" y="49"/>
                    </a:lnTo>
                    <a:lnTo>
                      <a:pt x="30" y="48"/>
                    </a:lnTo>
                    <a:lnTo>
                      <a:pt x="31" y="47"/>
                    </a:lnTo>
                    <a:lnTo>
                      <a:pt x="33" y="49"/>
                    </a:lnTo>
                    <a:lnTo>
                      <a:pt x="33" y="50"/>
                    </a:lnTo>
                    <a:lnTo>
                      <a:pt x="33" y="51"/>
                    </a:lnTo>
                    <a:lnTo>
                      <a:pt x="33" y="52"/>
                    </a:lnTo>
                    <a:lnTo>
                      <a:pt x="30" y="54"/>
                    </a:lnTo>
                    <a:lnTo>
                      <a:pt x="29" y="57"/>
                    </a:lnTo>
                    <a:lnTo>
                      <a:pt x="27" y="58"/>
                    </a:lnTo>
                    <a:lnTo>
                      <a:pt x="25" y="59"/>
                    </a:lnTo>
                    <a:lnTo>
                      <a:pt x="23" y="60"/>
                    </a:lnTo>
                    <a:lnTo>
                      <a:pt x="20" y="61"/>
                    </a:lnTo>
                    <a:lnTo>
                      <a:pt x="18" y="61"/>
                    </a:lnTo>
                    <a:lnTo>
                      <a:pt x="15" y="63"/>
                    </a:lnTo>
                    <a:lnTo>
                      <a:pt x="14" y="61"/>
                    </a:lnTo>
                    <a:lnTo>
                      <a:pt x="13" y="61"/>
                    </a:lnTo>
                    <a:lnTo>
                      <a:pt x="11" y="60"/>
                    </a:lnTo>
                    <a:lnTo>
                      <a:pt x="10" y="60"/>
                    </a:lnTo>
                    <a:lnTo>
                      <a:pt x="9" y="59"/>
                    </a:lnTo>
                    <a:lnTo>
                      <a:pt x="8" y="59"/>
                    </a:lnTo>
                    <a:lnTo>
                      <a:pt x="7" y="58"/>
                    </a:lnTo>
                    <a:lnTo>
                      <a:pt x="6" y="57"/>
                    </a:lnTo>
                    <a:lnTo>
                      <a:pt x="7" y="56"/>
                    </a:lnTo>
                    <a:lnTo>
                      <a:pt x="8" y="56"/>
                    </a:lnTo>
                    <a:lnTo>
                      <a:pt x="9" y="54"/>
                    </a:lnTo>
                    <a:lnTo>
                      <a:pt x="10" y="54"/>
                    </a:lnTo>
                    <a:lnTo>
                      <a:pt x="11" y="54"/>
                    </a:lnTo>
                    <a:lnTo>
                      <a:pt x="13" y="52"/>
                    </a:lnTo>
                    <a:lnTo>
                      <a:pt x="15" y="51"/>
                    </a:lnTo>
                    <a:lnTo>
                      <a:pt x="16" y="49"/>
                    </a:lnTo>
                    <a:lnTo>
                      <a:pt x="16" y="48"/>
                    </a:lnTo>
                    <a:lnTo>
                      <a:pt x="15" y="48"/>
                    </a:lnTo>
                    <a:lnTo>
                      <a:pt x="13" y="48"/>
                    </a:lnTo>
                    <a:lnTo>
                      <a:pt x="11" y="48"/>
                    </a:lnTo>
                    <a:lnTo>
                      <a:pt x="9" y="47"/>
                    </a:lnTo>
                    <a:lnTo>
                      <a:pt x="8" y="47"/>
                    </a:lnTo>
                    <a:lnTo>
                      <a:pt x="6" y="45"/>
                    </a:lnTo>
                    <a:lnTo>
                      <a:pt x="5" y="44"/>
                    </a:lnTo>
                    <a:lnTo>
                      <a:pt x="4" y="43"/>
                    </a:lnTo>
                    <a:lnTo>
                      <a:pt x="1" y="40"/>
                    </a:lnTo>
                    <a:lnTo>
                      <a:pt x="0" y="37"/>
                    </a:lnTo>
                    <a:lnTo>
                      <a:pt x="0" y="34"/>
                    </a:lnTo>
                    <a:lnTo>
                      <a:pt x="0" y="31"/>
                    </a:lnTo>
                    <a:lnTo>
                      <a:pt x="1" y="31"/>
                    </a:lnTo>
                    <a:lnTo>
                      <a:pt x="2" y="32"/>
                    </a:lnTo>
                    <a:lnTo>
                      <a:pt x="2" y="33"/>
                    </a:lnTo>
                    <a:lnTo>
                      <a:pt x="2" y="34"/>
                    </a:lnTo>
                    <a:lnTo>
                      <a:pt x="4" y="35"/>
                    </a:lnTo>
                    <a:lnTo>
                      <a:pt x="4" y="36"/>
                    </a:lnTo>
                    <a:lnTo>
                      <a:pt x="5" y="36"/>
                    </a:lnTo>
                    <a:lnTo>
                      <a:pt x="6" y="36"/>
                    </a:lnTo>
                    <a:lnTo>
                      <a:pt x="7" y="36"/>
                    </a:lnTo>
                    <a:lnTo>
                      <a:pt x="8" y="36"/>
                    </a:lnTo>
                    <a:lnTo>
                      <a:pt x="9" y="36"/>
                    </a:lnTo>
                    <a:lnTo>
                      <a:pt x="10" y="36"/>
                    </a:lnTo>
                    <a:lnTo>
                      <a:pt x="11" y="35"/>
                    </a:lnTo>
                    <a:lnTo>
                      <a:pt x="14" y="31"/>
                    </a:lnTo>
                    <a:lnTo>
                      <a:pt x="14" y="26"/>
                    </a:lnTo>
                    <a:lnTo>
                      <a:pt x="13" y="21"/>
                    </a:lnTo>
                    <a:lnTo>
                      <a:pt x="10" y="16"/>
                    </a:lnTo>
                    <a:lnTo>
                      <a:pt x="9" y="11"/>
                    </a:lnTo>
                    <a:lnTo>
                      <a:pt x="9" y="7"/>
                    </a:lnTo>
                    <a:lnTo>
                      <a:pt x="11" y="3"/>
                    </a:lnTo>
                    <a:lnTo>
                      <a:pt x="16" y="0"/>
                    </a:lnTo>
                    <a:lnTo>
                      <a:pt x="16" y="2"/>
                    </a:lnTo>
                    <a:lnTo>
                      <a:pt x="17" y="8"/>
                    </a:lnTo>
                    <a:lnTo>
                      <a:pt x="18" y="15"/>
                    </a:lnTo>
                    <a:lnTo>
                      <a:pt x="18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44" name="Freeform 52"/>
              <p:cNvSpPr>
                <a:spLocks/>
              </p:cNvSpPr>
              <p:nvPr/>
            </p:nvSpPr>
            <p:spPr bwMode="auto">
              <a:xfrm>
                <a:off x="174" y="2617"/>
                <a:ext cx="80" cy="94"/>
              </a:xfrm>
              <a:custGeom>
                <a:avLst/>
                <a:gdLst/>
                <a:ahLst/>
                <a:cxnLst>
                  <a:cxn ang="0">
                    <a:pos x="79" y="89"/>
                  </a:cxn>
                  <a:cxn ang="0">
                    <a:pos x="75" y="89"/>
                  </a:cxn>
                  <a:cxn ang="0">
                    <a:pos x="71" y="89"/>
                  </a:cxn>
                  <a:cxn ang="0">
                    <a:pos x="67" y="89"/>
                  </a:cxn>
                  <a:cxn ang="0">
                    <a:pos x="61" y="91"/>
                  </a:cxn>
                  <a:cxn ang="0">
                    <a:pos x="55" y="91"/>
                  </a:cxn>
                  <a:cxn ang="0">
                    <a:pos x="48" y="91"/>
                  </a:cxn>
                  <a:cxn ang="0">
                    <a:pos x="41" y="92"/>
                  </a:cxn>
                  <a:cxn ang="0">
                    <a:pos x="35" y="92"/>
                  </a:cxn>
                  <a:cxn ang="0">
                    <a:pos x="29" y="92"/>
                  </a:cxn>
                  <a:cxn ang="0">
                    <a:pos x="23" y="93"/>
                  </a:cxn>
                  <a:cxn ang="0">
                    <a:pos x="17" y="93"/>
                  </a:cxn>
                  <a:cxn ang="0">
                    <a:pos x="13" y="93"/>
                  </a:cxn>
                  <a:cxn ang="0">
                    <a:pos x="9" y="93"/>
                  </a:cxn>
                  <a:cxn ang="0">
                    <a:pos x="5" y="94"/>
                  </a:cxn>
                  <a:cxn ang="0">
                    <a:pos x="3" y="94"/>
                  </a:cxn>
                  <a:cxn ang="0">
                    <a:pos x="0" y="0"/>
                  </a:cxn>
                  <a:cxn ang="0">
                    <a:pos x="80" y="1"/>
                  </a:cxn>
                  <a:cxn ang="0">
                    <a:pos x="79" y="89"/>
                  </a:cxn>
                </a:cxnLst>
                <a:rect l="0" t="0" r="r" b="b"/>
                <a:pathLst>
                  <a:path w="80" h="94">
                    <a:moveTo>
                      <a:pt x="79" y="89"/>
                    </a:moveTo>
                    <a:lnTo>
                      <a:pt x="75" y="89"/>
                    </a:lnTo>
                    <a:lnTo>
                      <a:pt x="71" y="89"/>
                    </a:lnTo>
                    <a:lnTo>
                      <a:pt x="67" y="89"/>
                    </a:lnTo>
                    <a:lnTo>
                      <a:pt x="61" y="91"/>
                    </a:lnTo>
                    <a:lnTo>
                      <a:pt x="55" y="91"/>
                    </a:lnTo>
                    <a:lnTo>
                      <a:pt x="48" y="91"/>
                    </a:lnTo>
                    <a:lnTo>
                      <a:pt x="41" y="92"/>
                    </a:lnTo>
                    <a:lnTo>
                      <a:pt x="35" y="92"/>
                    </a:lnTo>
                    <a:lnTo>
                      <a:pt x="29" y="92"/>
                    </a:lnTo>
                    <a:lnTo>
                      <a:pt x="23" y="93"/>
                    </a:lnTo>
                    <a:lnTo>
                      <a:pt x="17" y="93"/>
                    </a:lnTo>
                    <a:lnTo>
                      <a:pt x="13" y="93"/>
                    </a:lnTo>
                    <a:lnTo>
                      <a:pt x="9" y="93"/>
                    </a:lnTo>
                    <a:lnTo>
                      <a:pt x="5" y="94"/>
                    </a:lnTo>
                    <a:lnTo>
                      <a:pt x="3" y="94"/>
                    </a:lnTo>
                    <a:lnTo>
                      <a:pt x="0" y="0"/>
                    </a:lnTo>
                    <a:lnTo>
                      <a:pt x="80" y="1"/>
                    </a:lnTo>
                    <a:lnTo>
                      <a:pt x="79" y="89"/>
                    </a:lnTo>
                    <a:close/>
                  </a:path>
                </a:pathLst>
              </a:custGeom>
              <a:solidFill>
                <a:srgbClr val="26ADE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45" name="Freeform 53"/>
              <p:cNvSpPr>
                <a:spLocks/>
              </p:cNvSpPr>
              <p:nvPr/>
            </p:nvSpPr>
            <p:spPr bwMode="auto">
              <a:xfrm>
                <a:off x="161" y="2720"/>
                <a:ext cx="107" cy="33"/>
              </a:xfrm>
              <a:custGeom>
                <a:avLst/>
                <a:gdLst/>
                <a:ahLst/>
                <a:cxnLst>
                  <a:cxn ang="0">
                    <a:pos x="106" y="1"/>
                  </a:cxn>
                  <a:cxn ang="0">
                    <a:pos x="102" y="4"/>
                  </a:cxn>
                  <a:cxn ang="0">
                    <a:pos x="99" y="6"/>
                  </a:cxn>
                  <a:cxn ang="0">
                    <a:pos x="93" y="8"/>
                  </a:cxn>
                  <a:cxn ang="0">
                    <a:pos x="88" y="11"/>
                  </a:cxn>
                  <a:cxn ang="0">
                    <a:pos x="81" y="12"/>
                  </a:cxn>
                  <a:cxn ang="0">
                    <a:pos x="76" y="14"/>
                  </a:cxn>
                  <a:cxn ang="0">
                    <a:pos x="70" y="14"/>
                  </a:cxn>
                  <a:cxn ang="0">
                    <a:pos x="68" y="25"/>
                  </a:cxn>
                  <a:cxn ang="0">
                    <a:pos x="67" y="33"/>
                  </a:cxn>
                  <a:cxn ang="0">
                    <a:pos x="63" y="27"/>
                  </a:cxn>
                  <a:cxn ang="0">
                    <a:pos x="65" y="19"/>
                  </a:cxn>
                  <a:cxn ang="0">
                    <a:pos x="66" y="16"/>
                  </a:cxn>
                  <a:cxn ang="0">
                    <a:pos x="67" y="14"/>
                  </a:cxn>
                  <a:cxn ang="0">
                    <a:pos x="69" y="12"/>
                  </a:cxn>
                  <a:cxn ang="0">
                    <a:pos x="71" y="12"/>
                  </a:cxn>
                  <a:cxn ang="0">
                    <a:pos x="76" y="11"/>
                  </a:cxn>
                  <a:cxn ang="0">
                    <a:pos x="83" y="8"/>
                  </a:cxn>
                  <a:cxn ang="0">
                    <a:pos x="90" y="6"/>
                  </a:cxn>
                  <a:cxn ang="0">
                    <a:pos x="90" y="5"/>
                  </a:cxn>
                  <a:cxn ang="0">
                    <a:pos x="81" y="6"/>
                  </a:cxn>
                  <a:cxn ang="0">
                    <a:pos x="68" y="6"/>
                  </a:cxn>
                  <a:cxn ang="0">
                    <a:pos x="54" y="7"/>
                  </a:cxn>
                  <a:cxn ang="0">
                    <a:pos x="38" y="8"/>
                  </a:cxn>
                  <a:cxn ang="0">
                    <a:pos x="23" y="9"/>
                  </a:cxn>
                  <a:cxn ang="0">
                    <a:pos x="10" y="11"/>
                  </a:cxn>
                  <a:cxn ang="0">
                    <a:pos x="3" y="12"/>
                  </a:cxn>
                  <a:cxn ang="0">
                    <a:pos x="0" y="11"/>
                  </a:cxn>
                  <a:cxn ang="0">
                    <a:pos x="2" y="8"/>
                  </a:cxn>
                  <a:cxn ang="0">
                    <a:pos x="4" y="8"/>
                  </a:cxn>
                  <a:cxn ang="0">
                    <a:pos x="8" y="7"/>
                  </a:cxn>
                  <a:cxn ang="0">
                    <a:pos x="14" y="7"/>
                  </a:cxn>
                  <a:cxn ang="0">
                    <a:pos x="20" y="6"/>
                  </a:cxn>
                  <a:cxn ang="0">
                    <a:pos x="28" y="6"/>
                  </a:cxn>
                  <a:cxn ang="0">
                    <a:pos x="37" y="5"/>
                  </a:cxn>
                  <a:cxn ang="0">
                    <a:pos x="46" y="4"/>
                  </a:cxn>
                  <a:cxn ang="0">
                    <a:pos x="55" y="4"/>
                  </a:cxn>
                  <a:cxn ang="0">
                    <a:pos x="63" y="3"/>
                  </a:cxn>
                  <a:cxn ang="0">
                    <a:pos x="72" y="1"/>
                  </a:cxn>
                  <a:cxn ang="0">
                    <a:pos x="81" y="1"/>
                  </a:cxn>
                  <a:cxn ang="0">
                    <a:pos x="89" y="1"/>
                  </a:cxn>
                  <a:cxn ang="0">
                    <a:pos x="96" y="0"/>
                  </a:cxn>
                  <a:cxn ang="0">
                    <a:pos x="101" y="0"/>
                  </a:cxn>
                  <a:cxn ang="0">
                    <a:pos x="105" y="1"/>
                  </a:cxn>
                  <a:cxn ang="0">
                    <a:pos x="107" y="1"/>
                  </a:cxn>
                </a:cxnLst>
                <a:rect l="0" t="0" r="r" b="b"/>
                <a:pathLst>
                  <a:path w="107" h="33">
                    <a:moveTo>
                      <a:pt x="107" y="1"/>
                    </a:moveTo>
                    <a:lnTo>
                      <a:pt x="106" y="1"/>
                    </a:lnTo>
                    <a:lnTo>
                      <a:pt x="105" y="3"/>
                    </a:lnTo>
                    <a:lnTo>
                      <a:pt x="102" y="4"/>
                    </a:lnTo>
                    <a:lnTo>
                      <a:pt x="101" y="5"/>
                    </a:lnTo>
                    <a:lnTo>
                      <a:pt x="99" y="6"/>
                    </a:lnTo>
                    <a:lnTo>
                      <a:pt x="96" y="7"/>
                    </a:lnTo>
                    <a:lnTo>
                      <a:pt x="93" y="8"/>
                    </a:lnTo>
                    <a:lnTo>
                      <a:pt x="90" y="9"/>
                    </a:lnTo>
                    <a:lnTo>
                      <a:pt x="88" y="11"/>
                    </a:lnTo>
                    <a:lnTo>
                      <a:pt x="85" y="12"/>
                    </a:lnTo>
                    <a:lnTo>
                      <a:pt x="81" y="12"/>
                    </a:lnTo>
                    <a:lnTo>
                      <a:pt x="79" y="13"/>
                    </a:lnTo>
                    <a:lnTo>
                      <a:pt x="76" y="14"/>
                    </a:lnTo>
                    <a:lnTo>
                      <a:pt x="73" y="14"/>
                    </a:lnTo>
                    <a:lnTo>
                      <a:pt x="70" y="14"/>
                    </a:lnTo>
                    <a:lnTo>
                      <a:pt x="69" y="19"/>
                    </a:lnTo>
                    <a:lnTo>
                      <a:pt x="68" y="25"/>
                    </a:lnTo>
                    <a:lnTo>
                      <a:pt x="67" y="31"/>
                    </a:lnTo>
                    <a:lnTo>
                      <a:pt x="67" y="33"/>
                    </a:lnTo>
                    <a:lnTo>
                      <a:pt x="65" y="30"/>
                    </a:lnTo>
                    <a:lnTo>
                      <a:pt x="63" y="27"/>
                    </a:lnTo>
                    <a:lnTo>
                      <a:pt x="63" y="22"/>
                    </a:lnTo>
                    <a:lnTo>
                      <a:pt x="65" y="19"/>
                    </a:lnTo>
                    <a:lnTo>
                      <a:pt x="65" y="17"/>
                    </a:lnTo>
                    <a:lnTo>
                      <a:pt x="66" y="16"/>
                    </a:lnTo>
                    <a:lnTo>
                      <a:pt x="66" y="15"/>
                    </a:lnTo>
                    <a:lnTo>
                      <a:pt x="67" y="14"/>
                    </a:lnTo>
                    <a:lnTo>
                      <a:pt x="68" y="13"/>
                    </a:lnTo>
                    <a:lnTo>
                      <a:pt x="69" y="12"/>
                    </a:lnTo>
                    <a:lnTo>
                      <a:pt x="70" y="12"/>
                    </a:lnTo>
                    <a:lnTo>
                      <a:pt x="71" y="12"/>
                    </a:lnTo>
                    <a:lnTo>
                      <a:pt x="73" y="12"/>
                    </a:lnTo>
                    <a:lnTo>
                      <a:pt x="76" y="11"/>
                    </a:lnTo>
                    <a:lnTo>
                      <a:pt x="80" y="9"/>
                    </a:lnTo>
                    <a:lnTo>
                      <a:pt x="83" y="8"/>
                    </a:lnTo>
                    <a:lnTo>
                      <a:pt x="87" y="7"/>
                    </a:lnTo>
                    <a:lnTo>
                      <a:pt x="90" y="6"/>
                    </a:lnTo>
                    <a:lnTo>
                      <a:pt x="92" y="5"/>
                    </a:lnTo>
                    <a:lnTo>
                      <a:pt x="90" y="5"/>
                    </a:lnTo>
                    <a:lnTo>
                      <a:pt x="86" y="5"/>
                    </a:lnTo>
                    <a:lnTo>
                      <a:pt x="81" y="6"/>
                    </a:lnTo>
                    <a:lnTo>
                      <a:pt x="75" y="6"/>
                    </a:lnTo>
                    <a:lnTo>
                      <a:pt x="68" y="6"/>
                    </a:lnTo>
                    <a:lnTo>
                      <a:pt x="61" y="7"/>
                    </a:lnTo>
                    <a:lnTo>
                      <a:pt x="54" y="7"/>
                    </a:lnTo>
                    <a:lnTo>
                      <a:pt x="46" y="8"/>
                    </a:lnTo>
                    <a:lnTo>
                      <a:pt x="38" y="8"/>
                    </a:lnTo>
                    <a:lnTo>
                      <a:pt x="30" y="9"/>
                    </a:lnTo>
                    <a:lnTo>
                      <a:pt x="23" y="9"/>
                    </a:lnTo>
                    <a:lnTo>
                      <a:pt x="17" y="11"/>
                    </a:lnTo>
                    <a:lnTo>
                      <a:pt x="10" y="11"/>
                    </a:lnTo>
                    <a:lnTo>
                      <a:pt x="6" y="11"/>
                    </a:lnTo>
                    <a:lnTo>
                      <a:pt x="3" y="12"/>
                    </a:lnTo>
                    <a:lnTo>
                      <a:pt x="0" y="12"/>
                    </a:lnTo>
                    <a:lnTo>
                      <a:pt x="0" y="11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6" y="7"/>
                    </a:lnTo>
                    <a:lnTo>
                      <a:pt x="8" y="7"/>
                    </a:lnTo>
                    <a:lnTo>
                      <a:pt x="10" y="7"/>
                    </a:lnTo>
                    <a:lnTo>
                      <a:pt x="14" y="7"/>
                    </a:lnTo>
                    <a:lnTo>
                      <a:pt x="17" y="6"/>
                    </a:lnTo>
                    <a:lnTo>
                      <a:pt x="20" y="6"/>
                    </a:lnTo>
                    <a:lnTo>
                      <a:pt x="24" y="6"/>
                    </a:lnTo>
                    <a:lnTo>
                      <a:pt x="28" y="6"/>
                    </a:lnTo>
                    <a:lnTo>
                      <a:pt x="33" y="5"/>
                    </a:lnTo>
                    <a:lnTo>
                      <a:pt x="37" y="5"/>
                    </a:lnTo>
                    <a:lnTo>
                      <a:pt x="41" y="5"/>
                    </a:lnTo>
                    <a:lnTo>
                      <a:pt x="46" y="4"/>
                    </a:lnTo>
                    <a:lnTo>
                      <a:pt x="50" y="4"/>
                    </a:lnTo>
                    <a:lnTo>
                      <a:pt x="55" y="4"/>
                    </a:lnTo>
                    <a:lnTo>
                      <a:pt x="59" y="3"/>
                    </a:lnTo>
                    <a:lnTo>
                      <a:pt x="63" y="3"/>
                    </a:lnTo>
                    <a:lnTo>
                      <a:pt x="68" y="3"/>
                    </a:lnTo>
                    <a:lnTo>
                      <a:pt x="72" y="1"/>
                    </a:lnTo>
                    <a:lnTo>
                      <a:pt x="77" y="1"/>
                    </a:lnTo>
                    <a:lnTo>
                      <a:pt x="81" y="1"/>
                    </a:lnTo>
                    <a:lnTo>
                      <a:pt x="86" y="1"/>
                    </a:lnTo>
                    <a:lnTo>
                      <a:pt x="89" y="1"/>
                    </a:lnTo>
                    <a:lnTo>
                      <a:pt x="92" y="0"/>
                    </a:lnTo>
                    <a:lnTo>
                      <a:pt x="96" y="0"/>
                    </a:lnTo>
                    <a:lnTo>
                      <a:pt x="98" y="0"/>
                    </a:lnTo>
                    <a:lnTo>
                      <a:pt x="101" y="0"/>
                    </a:lnTo>
                    <a:lnTo>
                      <a:pt x="102" y="0"/>
                    </a:lnTo>
                    <a:lnTo>
                      <a:pt x="105" y="1"/>
                    </a:lnTo>
                    <a:lnTo>
                      <a:pt x="106" y="1"/>
                    </a:ln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46" name="Freeform 54"/>
              <p:cNvSpPr>
                <a:spLocks/>
              </p:cNvSpPr>
              <p:nvPr/>
            </p:nvSpPr>
            <p:spPr bwMode="auto">
              <a:xfrm>
                <a:off x="127" y="2738"/>
                <a:ext cx="138" cy="31"/>
              </a:xfrm>
              <a:custGeom>
                <a:avLst/>
                <a:gdLst/>
                <a:ahLst/>
                <a:cxnLst>
                  <a:cxn ang="0">
                    <a:pos x="42" y="31"/>
                  </a:cxn>
                  <a:cxn ang="0">
                    <a:pos x="39" y="31"/>
                  </a:cxn>
                  <a:cxn ang="0">
                    <a:pos x="33" y="29"/>
                  </a:cxn>
                  <a:cxn ang="0">
                    <a:pos x="26" y="28"/>
                  </a:cxn>
                  <a:cxn ang="0">
                    <a:pos x="18" y="25"/>
                  </a:cxn>
                  <a:cxn ang="0">
                    <a:pos x="12" y="23"/>
                  </a:cxn>
                  <a:cxn ang="0">
                    <a:pos x="5" y="22"/>
                  </a:cxn>
                  <a:cxn ang="0">
                    <a:pos x="2" y="21"/>
                  </a:cxn>
                  <a:cxn ang="0">
                    <a:pos x="2" y="19"/>
                  </a:cxn>
                  <a:cxn ang="0">
                    <a:pos x="47" y="12"/>
                  </a:cxn>
                  <a:cxn ang="0">
                    <a:pos x="47" y="7"/>
                  </a:cxn>
                  <a:cxn ang="0">
                    <a:pos x="46" y="3"/>
                  </a:cxn>
                  <a:cxn ang="0">
                    <a:pos x="43" y="3"/>
                  </a:cxn>
                  <a:cxn ang="0">
                    <a:pos x="39" y="4"/>
                  </a:cxn>
                  <a:cxn ang="0">
                    <a:pos x="33" y="4"/>
                  </a:cxn>
                  <a:cxn ang="0">
                    <a:pos x="28" y="5"/>
                  </a:cxn>
                  <a:cxn ang="0">
                    <a:pos x="22" y="5"/>
                  </a:cxn>
                  <a:cxn ang="0">
                    <a:pos x="18" y="6"/>
                  </a:cxn>
                  <a:cxn ang="0">
                    <a:pos x="15" y="6"/>
                  </a:cxn>
                  <a:cxn ang="0">
                    <a:pos x="14" y="5"/>
                  </a:cxn>
                  <a:cxn ang="0">
                    <a:pos x="16" y="4"/>
                  </a:cxn>
                  <a:cxn ang="0">
                    <a:pos x="20" y="3"/>
                  </a:cxn>
                  <a:cxn ang="0">
                    <a:pos x="25" y="3"/>
                  </a:cxn>
                  <a:cxn ang="0">
                    <a:pos x="29" y="2"/>
                  </a:cxn>
                  <a:cxn ang="0">
                    <a:pos x="33" y="2"/>
                  </a:cxn>
                  <a:cxn ang="0">
                    <a:pos x="37" y="1"/>
                  </a:cxn>
                  <a:cxn ang="0">
                    <a:pos x="41" y="1"/>
                  </a:cxn>
                  <a:cxn ang="0">
                    <a:pos x="46" y="0"/>
                  </a:cxn>
                  <a:cxn ang="0">
                    <a:pos x="50" y="2"/>
                  </a:cxn>
                  <a:cxn ang="0">
                    <a:pos x="51" y="6"/>
                  </a:cxn>
                  <a:cxn ang="0">
                    <a:pos x="52" y="11"/>
                  </a:cxn>
                  <a:cxn ang="0">
                    <a:pos x="50" y="15"/>
                  </a:cxn>
                  <a:cxn ang="0">
                    <a:pos x="46" y="19"/>
                  </a:cxn>
                  <a:cxn ang="0">
                    <a:pos x="43" y="15"/>
                  </a:cxn>
                  <a:cxn ang="0">
                    <a:pos x="39" y="16"/>
                  </a:cxn>
                  <a:cxn ang="0">
                    <a:pos x="34" y="16"/>
                  </a:cxn>
                  <a:cxn ang="0">
                    <a:pos x="30" y="18"/>
                  </a:cxn>
                  <a:cxn ang="0">
                    <a:pos x="26" y="18"/>
                  </a:cxn>
                  <a:cxn ang="0">
                    <a:pos x="21" y="19"/>
                  </a:cxn>
                  <a:cxn ang="0">
                    <a:pos x="17" y="20"/>
                  </a:cxn>
                  <a:cxn ang="0">
                    <a:pos x="13" y="20"/>
                  </a:cxn>
                  <a:cxn ang="0">
                    <a:pos x="13" y="21"/>
                  </a:cxn>
                  <a:cxn ang="0">
                    <a:pos x="17" y="22"/>
                  </a:cxn>
                  <a:cxn ang="0">
                    <a:pos x="21" y="22"/>
                  </a:cxn>
                  <a:cxn ang="0">
                    <a:pos x="25" y="23"/>
                  </a:cxn>
                  <a:cxn ang="0">
                    <a:pos x="29" y="24"/>
                  </a:cxn>
                  <a:cxn ang="0">
                    <a:pos x="32" y="25"/>
                  </a:cxn>
                  <a:cxn ang="0">
                    <a:pos x="37" y="27"/>
                  </a:cxn>
                  <a:cxn ang="0">
                    <a:pos x="41" y="28"/>
                  </a:cxn>
                  <a:cxn ang="0">
                    <a:pos x="46" y="28"/>
                  </a:cxn>
                  <a:cxn ang="0">
                    <a:pos x="53" y="27"/>
                  </a:cxn>
                  <a:cxn ang="0">
                    <a:pos x="64" y="24"/>
                  </a:cxn>
                  <a:cxn ang="0">
                    <a:pos x="78" y="22"/>
                  </a:cxn>
                  <a:cxn ang="0">
                    <a:pos x="92" y="20"/>
                  </a:cxn>
                  <a:cxn ang="0">
                    <a:pos x="105" y="18"/>
                  </a:cxn>
                  <a:cxn ang="0">
                    <a:pos x="116" y="16"/>
                  </a:cxn>
                  <a:cxn ang="0">
                    <a:pos x="124" y="14"/>
                  </a:cxn>
                  <a:cxn ang="0">
                    <a:pos x="104" y="11"/>
                  </a:cxn>
                  <a:cxn ang="0">
                    <a:pos x="105" y="10"/>
                  </a:cxn>
                  <a:cxn ang="0">
                    <a:pos x="42" y="31"/>
                  </a:cxn>
                </a:cxnLst>
                <a:rect l="0" t="0" r="r" b="b"/>
                <a:pathLst>
                  <a:path w="138" h="31">
                    <a:moveTo>
                      <a:pt x="42" y="31"/>
                    </a:moveTo>
                    <a:lnTo>
                      <a:pt x="42" y="31"/>
                    </a:lnTo>
                    <a:lnTo>
                      <a:pt x="40" y="31"/>
                    </a:lnTo>
                    <a:lnTo>
                      <a:pt x="39" y="31"/>
                    </a:lnTo>
                    <a:lnTo>
                      <a:pt x="36" y="30"/>
                    </a:lnTo>
                    <a:lnTo>
                      <a:pt x="33" y="29"/>
                    </a:lnTo>
                    <a:lnTo>
                      <a:pt x="29" y="29"/>
                    </a:lnTo>
                    <a:lnTo>
                      <a:pt x="26" y="28"/>
                    </a:lnTo>
                    <a:lnTo>
                      <a:pt x="22" y="27"/>
                    </a:lnTo>
                    <a:lnTo>
                      <a:pt x="18" y="25"/>
                    </a:lnTo>
                    <a:lnTo>
                      <a:pt x="15" y="24"/>
                    </a:lnTo>
                    <a:lnTo>
                      <a:pt x="12" y="23"/>
                    </a:lnTo>
                    <a:lnTo>
                      <a:pt x="8" y="22"/>
                    </a:lnTo>
                    <a:lnTo>
                      <a:pt x="5" y="22"/>
                    </a:lnTo>
                    <a:lnTo>
                      <a:pt x="3" y="21"/>
                    </a:lnTo>
                    <a:lnTo>
                      <a:pt x="2" y="21"/>
                    </a:lnTo>
                    <a:lnTo>
                      <a:pt x="0" y="20"/>
                    </a:lnTo>
                    <a:lnTo>
                      <a:pt x="2" y="19"/>
                    </a:lnTo>
                    <a:lnTo>
                      <a:pt x="3" y="18"/>
                    </a:lnTo>
                    <a:lnTo>
                      <a:pt x="47" y="12"/>
                    </a:lnTo>
                    <a:lnTo>
                      <a:pt x="47" y="10"/>
                    </a:lnTo>
                    <a:lnTo>
                      <a:pt x="47" y="7"/>
                    </a:lnTo>
                    <a:lnTo>
                      <a:pt x="47" y="5"/>
                    </a:lnTo>
                    <a:lnTo>
                      <a:pt x="46" y="3"/>
                    </a:lnTo>
                    <a:lnTo>
                      <a:pt x="44" y="3"/>
                    </a:lnTo>
                    <a:lnTo>
                      <a:pt x="43" y="3"/>
                    </a:lnTo>
                    <a:lnTo>
                      <a:pt x="41" y="3"/>
                    </a:lnTo>
                    <a:lnTo>
                      <a:pt x="39" y="4"/>
                    </a:lnTo>
                    <a:lnTo>
                      <a:pt x="36" y="4"/>
                    </a:lnTo>
                    <a:lnTo>
                      <a:pt x="33" y="4"/>
                    </a:lnTo>
                    <a:lnTo>
                      <a:pt x="30" y="4"/>
                    </a:lnTo>
                    <a:lnTo>
                      <a:pt x="28" y="5"/>
                    </a:lnTo>
                    <a:lnTo>
                      <a:pt x="25" y="5"/>
                    </a:lnTo>
                    <a:lnTo>
                      <a:pt x="22" y="5"/>
                    </a:lnTo>
                    <a:lnTo>
                      <a:pt x="20" y="5"/>
                    </a:lnTo>
                    <a:lnTo>
                      <a:pt x="18" y="6"/>
                    </a:lnTo>
                    <a:lnTo>
                      <a:pt x="16" y="6"/>
                    </a:lnTo>
                    <a:lnTo>
                      <a:pt x="15" y="6"/>
                    </a:lnTo>
                    <a:lnTo>
                      <a:pt x="14" y="6"/>
                    </a:lnTo>
                    <a:lnTo>
                      <a:pt x="14" y="5"/>
                    </a:lnTo>
                    <a:lnTo>
                      <a:pt x="14" y="4"/>
                    </a:lnTo>
                    <a:lnTo>
                      <a:pt x="16" y="4"/>
                    </a:lnTo>
                    <a:lnTo>
                      <a:pt x="18" y="3"/>
                    </a:lnTo>
                    <a:lnTo>
                      <a:pt x="20" y="3"/>
                    </a:lnTo>
                    <a:lnTo>
                      <a:pt x="22" y="3"/>
                    </a:lnTo>
                    <a:lnTo>
                      <a:pt x="25" y="3"/>
                    </a:lnTo>
                    <a:lnTo>
                      <a:pt x="27" y="2"/>
                    </a:lnTo>
                    <a:lnTo>
                      <a:pt x="29" y="2"/>
                    </a:lnTo>
                    <a:lnTo>
                      <a:pt x="31" y="2"/>
                    </a:lnTo>
                    <a:lnTo>
                      <a:pt x="33" y="2"/>
                    </a:lnTo>
                    <a:lnTo>
                      <a:pt x="36" y="2"/>
                    </a:lnTo>
                    <a:lnTo>
                      <a:pt x="37" y="1"/>
                    </a:lnTo>
                    <a:lnTo>
                      <a:pt x="40" y="1"/>
                    </a:lnTo>
                    <a:lnTo>
                      <a:pt x="41" y="1"/>
                    </a:lnTo>
                    <a:lnTo>
                      <a:pt x="43" y="1"/>
                    </a:lnTo>
                    <a:lnTo>
                      <a:pt x="46" y="0"/>
                    </a:lnTo>
                    <a:lnTo>
                      <a:pt x="48" y="0"/>
                    </a:lnTo>
                    <a:lnTo>
                      <a:pt x="50" y="2"/>
                    </a:lnTo>
                    <a:lnTo>
                      <a:pt x="50" y="4"/>
                    </a:lnTo>
                    <a:lnTo>
                      <a:pt x="51" y="6"/>
                    </a:lnTo>
                    <a:lnTo>
                      <a:pt x="51" y="9"/>
                    </a:lnTo>
                    <a:lnTo>
                      <a:pt x="52" y="11"/>
                    </a:lnTo>
                    <a:lnTo>
                      <a:pt x="51" y="13"/>
                    </a:lnTo>
                    <a:lnTo>
                      <a:pt x="50" y="15"/>
                    </a:lnTo>
                    <a:lnTo>
                      <a:pt x="49" y="18"/>
                    </a:lnTo>
                    <a:lnTo>
                      <a:pt x="46" y="19"/>
                    </a:lnTo>
                    <a:lnTo>
                      <a:pt x="46" y="15"/>
                    </a:lnTo>
                    <a:lnTo>
                      <a:pt x="43" y="15"/>
                    </a:lnTo>
                    <a:lnTo>
                      <a:pt x="41" y="15"/>
                    </a:lnTo>
                    <a:lnTo>
                      <a:pt x="39" y="16"/>
                    </a:lnTo>
                    <a:lnTo>
                      <a:pt x="37" y="16"/>
                    </a:lnTo>
                    <a:lnTo>
                      <a:pt x="34" y="16"/>
                    </a:lnTo>
                    <a:lnTo>
                      <a:pt x="32" y="16"/>
                    </a:lnTo>
                    <a:lnTo>
                      <a:pt x="30" y="18"/>
                    </a:lnTo>
                    <a:lnTo>
                      <a:pt x="28" y="18"/>
                    </a:lnTo>
                    <a:lnTo>
                      <a:pt x="26" y="18"/>
                    </a:lnTo>
                    <a:lnTo>
                      <a:pt x="24" y="19"/>
                    </a:lnTo>
                    <a:lnTo>
                      <a:pt x="21" y="19"/>
                    </a:lnTo>
                    <a:lnTo>
                      <a:pt x="19" y="19"/>
                    </a:lnTo>
                    <a:lnTo>
                      <a:pt x="17" y="20"/>
                    </a:lnTo>
                    <a:lnTo>
                      <a:pt x="15" y="20"/>
                    </a:lnTo>
                    <a:lnTo>
                      <a:pt x="13" y="20"/>
                    </a:lnTo>
                    <a:lnTo>
                      <a:pt x="10" y="20"/>
                    </a:lnTo>
                    <a:lnTo>
                      <a:pt x="13" y="21"/>
                    </a:lnTo>
                    <a:lnTo>
                      <a:pt x="15" y="21"/>
                    </a:lnTo>
                    <a:lnTo>
                      <a:pt x="17" y="22"/>
                    </a:lnTo>
                    <a:lnTo>
                      <a:pt x="19" y="22"/>
                    </a:lnTo>
                    <a:lnTo>
                      <a:pt x="21" y="22"/>
                    </a:lnTo>
                    <a:lnTo>
                      <a:pt x="22" y="23"/>
                    </a:lnTo>
                    <a:lnTo>
                      <a:pt x="25" y="23"/>
                    </a:lnTo>
                    <a:lnTo>
                      <a:pt x="27" y="24"/>
                    </a:lnTo>
                    <a:lnTo>
                      <a:pt x="29" y="24"/>
                    </a:lnTo>
                    <a:lnTo>
                      <a:pt x="31" y="25"/>
                    </a:lnTo>
                    <a:lnTo>
                      <a:pt x="32" y="25"/>
                    </a:lnTo>
                    <a:lnTo>
                      <a:pt x="34" y="27"/>
                    </a:lnTo>
                    <a:lnTo>
                      <a:pt x="37" y="27"/>
                    </a:lnTo>
                    <a:lnTo>
                      <a:pt x="39" y="27"/>
                    </a:lnTo>
                    <a:lnTo>
                      <a:pt x="41" y="28"/>
                    </a:lnTo>
                    <a:lnTo>
                      <a:pt x="43" y="28"/>
                    </a:lnTo>
                    <a:lnTo>
                      <a:pt x="46" y="28"/>
                    </a:lnTo>
                    <a:lnTo>
                      <a:pt x="49" y="27"/>
                    </a:lnTo>
                    <a:lnTo>
                      <a:pt x="53" y="27"/>
                    </a:lnTo>
                    <a:lnTo>
                      <a:pt x="59" y="25"/>
                    </a:lnTo>
                    <a:lnTo>
                      <a:pt x="64" y="24"/>
                    </a:lnTo>
                    <a:lnTo>
                      <a:pt x="71" y="23"/>
                    </a:lnTo>
                    <a:lnTo>
                      <a:pt x="78" y="22"/>
                    </a:lnTo>
                    <a:lnTo>
                      <a:pt x="85" y="21"/>
                    </a:lnTo>
                    <a:lnTo>
                      <a:pt x="92" y="20"/>
                    </a:lnTo>
                    <a:lnTo>
                      <a:pt x="98" y="19"/>
                    </a:lnTo>
                    <a:lnTo>
                      <a:pt x="105" y="18"/>
                    </a:lnTo>
                    <a:lnTo>
                      <a:pt x="111" y="16"/>
                    </a:lnTo>
                    <a:lnTo>
                      <a:pt x="116" y="16"/>
                    </a:lnTo>
                    <a:lnTo>
                      <a:pt x="121" y="15"/>
                    </a:lnTo>
                    <a:lnTo>
                      <a:pt x="124" y="14"/>
                    </a:lnTo>
                    <a:lnTo>
                      <a:pt x="104" y="12"/>
                    </a:lnTo>
                    <a:lnTo>
                      <a:pt x="104" y="11"/>
                    </a:lnTo>
                    <a:lnTo>
                      <a:pt x="104" y="10"/>
                    </a:lnTo>
                    <a:lnTo>
                      <a:pt x="105" y="10"/>
                    </a:lnTo>
                    <a:lnTo>
                      <a:pt x="138" y="14"/>
                    </a:lnTo>
                    <a:lnTo>
                      <a:pt x="42" y="3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47" name="Freeform 55"/>
              <p:cNvSpPr>
                <a:spLocks/>
              </p:cNvSpPr>
              <p:nvPr/>
            </p:nvSpPr>
            <p:spPr bwMode="auto">
              <a:xfrm>
                <a:off x="226" y="2769"/>
                <a:ext cx="8" cy="19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4" y="2"/>
                  </a:cxn>
                  <a:cxn ang="0">
                    <a:pos x="4" y="5"/>
                  </a:cxn>
                  <a:cxn ang="0">
                    <a:pos x="5" y="7"/>
                  </a:cxn>
                  <a:cxn ang="0">
                    <a:pos x="7" y="8"/>
                  </a:cxn>
                  <a:cxn ang="0">
                    <a:pos x="7" y="11"/>
                  </a:cxn>
                  <a:cxn ang="0">
                    <a:pos x="8" y="13"/>
                  </a:cxn>
                  <a:cxn ang="0">
                    <a:pos x="8" y="15"/>
                  </a:cxn>
                  <a:cxn ang="0">
                    <a:pos x="8" y="18"/>
                  </a:cxn>
                  <a:cxn ang="0">
                    <a:pos x="7" y="19"/>
                  </a:cxn>
                  <a:cxn ang="0">
                    <a:pos x="5" y="16"/>
                  </a:cxn>
                  <a:cxn ang="0">
                    <a:pos x="5" y="14"/>
                  </a:cxn>
                  <a:cxn ang="0">
                    <a:pos x="4" y="12"/>
                  </a:cxn>
                  <a:cxn ang="0">
                    <a:pos x="4" y="9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3" y="0"/>
                  </a:cxn>
                </a:cxnLst>
                <a:rect l="0" t="0" r="r" b="b"/>
                <a:pathLst>
                  <a:path w="8" h="19">
                    <a:moveTo>
                      <a:pt x="3" y="0"/>
                    </a:moveTo>
                    <a:lnTo>
                      <a:pt x="4" y="2"/>
                    </a:lnTo>
                    <a:lnTo>
                      <a:pt x="4" y="5"/>
                    </a:lnTo>
                    <a:lnTo>
                      <a:pt x="5" y="7"/>
                    </a:lnTo>
                    <a:lnTo>
                      <a:pt x="7" y="8"/>
                    </a:lnTo>
                    <a:lnTo>
                      <a:pt x="7" y="11"/>
                    </a:lnTo>
                    <a:lnTo>
                      <a:pt x="8" y="13"/>
                    </a:lnTo>
                    <a:lnTo>
                      <a:pt x="8" y="15"/>
                    </a:lnTo>
                    <a:lnTo>
                      <a:pt x="8" y="18"/>
                    </a:lnTo>
                    <a:lnTo>
                      <a:pt x="7" y="19"/>
                    </a:lnTo>
                    <a:lnTo>
                      <a:pt x="5" y="16"/>
                    </a:lnTo>
                    <a:lnTo>
                      <a:pt x="5" y="14"/>
                    </a:lnTo>
                    <a:lnTo>
                      <a:pt x="4" y="12"/>
                    </a:lnTo>
                    <a:lnTo>
                      <a:pt x="4" y="9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48" name="Freeform 56"/>
              <p:cNvSpPr>
                <a:spLocks/>
              </p:cNvSpPr>
              <p:nvPr/>
            </p:nvSpPr>
            <p:spPr bwMode="auto">
              <a:xfrm>
                <a:off x="222" y="2769"/>
                <a:ext cx="7" cy="16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2" y="2"/>
                  </a:cxn>
                  <a:cxn ang="0">
                    <a:pos x="3" y="4"/>
                  </a:cxn>
                  <a:cxn ang="0">
                    <a:pos x="4" y="6"/>
                  </a:cxn>
                  <a:cxn ang="0">
                    <a:pos x="4" y="8"/>
                  </a:cxn>
                  <a:cxn ang="0">
                    <a:pos x="5" y="9"/>
                  </a:cxn>
                  <a:cxn ang="0">
                    <a:pos x="6" y="11"/>
                  </a:cxn>
                  <a:cxn ang="0">
                    <a:pos x="6" y="13"/>
                  </a:cxn>
                  <a:cxn ang="0">
                    <a:pos x="7" y="16"/>
                  </a:cxn>
                  <a:cxn ang="0">
                    <a:pos x="6" y="16"/>
                  </a:cxn>
                  <a:cxn ang="0">
                    <a:pos x="5" y="16"/>
                  </a:cxn>
                  <a:cxn ang="0">
                    <a:pos x="4" y="15"/>
                  </a:cxn>
                  <a:cxn ang="0">
                    <a:pos x="4" y="12"/>
                  </a:cxn>
                  <a:cxn ang="0">
                    <a:pos x="3" y="10"/>
                  </a:cxn>
                  <a:cxn ang="0">
                    <a:pos x="3" y="9"/>
                  </a:cxn>
                  <a:cxn ang="0">
                    <a:pos x="2" y="7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0"/>
                  </a:cxn>
                </a:cxnLst>
                <a:rect l="0" t="0" r="r" b="b"/>
                <a:pathLst>
                  <a:path w="7" h="16">
                    <a:moveTo>
                      <a:pt x="1" y="0"/>
                    </a:moveTo>
                    <a:lnTo>
                      <a:pt x="2" y="2"/>
                    </a:lnTo>
                    <a:lnTo>
                      <a:pt x="3" y="4"/>
                    </a:lnTo>
                    <a:lnTo>
                      <a:pt x="4" y="6"/>
                    </a:lnTo>
                    <a:lnTo>
                      <a:pt x="4" y="8"/>
                    </a:lnTo>
                    <a:lnTo>
                      <a:pt x="5" y="9"/>
                    </a:lnTo>
                    <a:lnTo>
                      <a:pt x="6" y="11"/>
                    </a:lnTo>
                    <a:lnTo>
                      <a:pt x="6" y="13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5" y="16"/>
                    </a:lnTo>
                    <a:lnTo>
                      <a:pt x="4" y="15"/>
                    </a:lnTo>
                    <a:lnTo>
                      <a:pt x="4" y="12"/>
                    </a:lnTo>
                    <a:lnTo>
                      <a:pt x="3" y="10"/>
                    </a:lnTo>
                    <a:lnTo>
                      <a:pt x="3" y="9"/>
                    </a:lnTo>
                    <a:lnTo>
                      <a:pt x="2" y="7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49" name="Freeform 57"/>
              <p:cNvSpPr>
                <a:spLocks/>
              </p:cNvSpPr>
              <p:nvPr/>
            </p:nvSpPr>
            <p:spPr bwMode="auto">
              <a:xfrm>
                <a:off x="214" y="2772"/>
                <a:ext cx="9" cy="14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3" y="1"/>
                  </a:cxn>
                  <a:cxn ang="0">
                    <a:pos x="4" y="3"/>
                  </a:cxn>
                  <a:cxn ang="0">
                    <a:pos x="6" y="4"/>
                  </a:cxn>
                  <a:cxn ang="0">
                    <a:pos x="7" y="7"/>
                  </a:cxn>
                  <a:cxn ang="0">
                    <a:pos x="8" y="9"/>
                  </a:cxn>
                  <a:cxn ang="0">
                    <a:pos x="9" y="10"/>
                  </a:cxn>
                  <a:cxn ang="0">
                    <a:pos x="9" y="12"/>
                  </a:cxn>
                  <a:cxn ang="0">
                    <a:pos x="9" y="14"/>
                  </a:cxn>
                  <a:cxn ang="0">
                    <a:pos x="8" y="14"/>
                  </a:cxn>
                  <a:cxn ang="0">
                    <a:pos x="7" y="14"/>
                  </a:cxn>
                  <a:cxn ang="0">
                    <a:pos x="7" y="13"/>
                  </a:cxn>
                  <a:cxn ang="0">
                    <a:pos x="6" y="11"/>
                  </a:cxn>
                  <a:cxn ang="0">
                    <a:pos x="6" y="9"/>
                  </a:cxn>
                  <a:cxn ang="0">
                    <a:pos x="4" y="7"/>
                  </a:cxn>
                  <a:cxn ang="0">
                    <a:pos x="3" y="6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1" y="0"/>
                  </a:cxn>
                </a:cxnLst>
                <a:rect l="0" t="0" r="r" b="b"/>
                <a:pathLst>
                  <a:path w="9" h="14">
                    <a:moveTo>
                      <a:pt x="1" y="0"/>
                    </a:moveTo>
                    <a:lnTo>
                      <a:pt x="3" y="1"/>
                    </a:lnTo>
                    <a:lnTo>
                      <a:pt x="4" y="3"/>
                    </a:lnTo>
                    <a:lnTo>
                      <a:pt x="6" y="4"/>
                    </a:lnTo>
                    <a:lnTo>
                      <a:pt x="7" y="7"/>
                    </a:lnTo>
                    <a:lnTo>
                      <a:pt x="8" y="9"/>
                    </a:lnTo>
                    <a:lnTo>
                      <a:pt x="9" y="10"/>
                    </a:lnTo>
                    <a:lnTo>
                      <a:pt x="9" y="12"/>
                    </a:lnTo>
                    <a:lnTo>
                      <a:pt x="9" y="14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7" y="13"/>
                    </a:lnTo>
                    <a:lnTo>
                      <a:pt x="6" y="11"/>
                    </a:lnTo>
                    <a:lnTo>
                      <a:pt x="6" y="9"/>
                    </a:lnTo>
                    <a:lnTo>
                      <a:pt x="4" y="7"/>
                    </a:lnTo>
                    <a:lnTo>
                      <a:pt x="3" y="6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50" name="Freeform 58"/>
              <p:cNvSpPr>
                <a:spLocks/>
              </p:cNvSpPr>
              <p:nvPr/>
            </p:nvSpPr>
            <p:spPr bwMode="auto">
              <a:xfrm>
                <a:off x="152" y="2775"/>
                <a:ext cx="70" cy="33"/>
              </a:xfrm>
              <a:custGeom>
                <a:avLst/>
                <a:gdLst/>
                <a:ahLst/>
                <a:cxnLst>
                  <a:cxn ang="0">
                    <a:pos x="64" y="6"/>
                  </a:cxn>
                  <a:cxn ang="0">
                    <a:pos x="65" y="9"/>
                  </a:cxn>
                  <a:cxn ang="0">
                    <a:pos x="66" y="11"/>
                  </a:cxn>
                  <a:cxn ang="0">
                    <a:pos x="67" y="15"/>
                  </a:cxn>
                  <a:cxn ang="0">
                    <a:pos x="68" y="19"/>
                  </a:cxn>
                  <a:cxn ang="0">
                    <a:pos x="68" y="22"/>
                  </a:cxn>
                  <a:cxn ang="0">
                    <a:pos x="70" y="26"/>
                  </a:cxn>
                  <a:cxn ang="0">
                    <a:pos x="70" y="29"/>
                  </a:cxn>
                  <a:cxn ang="0">
                    <a:pos x="70" y="32"/>
                  </a:cxn>
                  <a:cxn ang="0">
                    <a:pos x="68" y="33"/>
                  </a:cxn>
                  <a:cxn ang="0">
                    <a:pos x="67" y="33"/>
                  </a:cxn>
                  <a:cxn ang="0">
                    <a:pos x="66" y="33"/>
                  </a:cxn>
                  <a:cxn ang="0">
                    <a:pos x="66" y="32"/>
                  </a:cxn>
                  <a:cxn ang="0">
                    <a:pos x="65" y="32"/>
                  </a:cxn>
                  <a:cxn ang="0">
                    <a:pos x="65" y="31"/>
                  </a:cxn>
                  <a:cxn ang="0">
                    <a:pos x="64" y="30"/>
                  </a:cxn>
                  <a:cxn ang="0">
                    <a:pos x="64" y="29"/>
                  </a:cxn>
                  <a:cxn ang="0">
                    <a:pos x="64" y="28"/>
                  </a:cxn>
                  <a:cxn ang="0">
                    <a:pos x="64" y="27"/>
                  </a:cxn>
                  <a:cxn ang="0">
                    <a:pos x="64" y="26"/>
                  </a:cxn>
                  <a:cxn ang="0">
                    <a:pos x="62" y="26"/>
                  </a:cxn>
                  <a:cxn ang="0">
                    <a:pos x="60" y="27"/>
                  </a:cxn>
                  <a:cxn ang="0">
                    <a:pos x="58" y="27"/>
                  </a:cxn>
                  <a:cxn ang="0">
                    <a:pos x="55" y="28"/>
                  </a:cxn>
                  <a:cxn ang="0">
                    <a:pos x="53" y="28"/>
                  </a:cxn>
                  <a:cxn ang="0">
                    <a:pos x="50" y="29"/>
                  </a:cxn>
                  <a:cxn ang="0">
                    <a:pos x="48" y="29"/>
                  </a:cxn>
                  <a:cxn ang="0">
                    <a:pos x="45" y="30"/>
                  </a:cxn>
                  <a:cxn ang="0">
                    <a:pos x="0" y="11"/>
                  </a:cxn>
                  <a:cxn ang="0">
                    <a:pos x="1" y="10"/>
                  </a:cxn>
                  <a:cxn ang="0">
                    <a:pos x="1" y="9"/>
                  </a:cxn>
                  <a:cxn ang="0">
                    <a:pos x="1" y="8"/>
                  </a:cxn>
                  <a:cxn ang="0">
                    <a:pos x="46" y="27"/>
                  </a:cxn>
                  <a:cxn ang="0">
                    <a:pos x="48" y="26"/>
                  </a:cxn>
                  <a:cxn ang="0">
                    <a:pos x="50" y="26"/>
                  </a:cxn>
                  <a:cxn ang="0">
                    <a:pos x="52" y="24"/>
                  </a:cxn>
                  <a:cxn ang="0">
                    <a:pos x="54" y="24"/>
                  </a:cxn>
                  <a:cxn ang="0">
                    <a:pos x="56" y="23"/>
                  </a:cxn>
                  <a:cxn ang="0">
                    <a:pos x="60" y="23"/>
                  </a:cxn>
                  <a:cxn ang="0">
                    <a:pos x="62" y="22"/>
                  </a:cxn>
                  <a:cxn ang="0">
                    <a:pos x="64" y="21"/>
                  </a:cxn>
                  <a:cxn ang="0">
                    <a:pos x="63" y="18"/>
                  </a:cxn>
                  <a:cxn ang="0">
                    <a:pos x="63" y="15"/>
                  </a:cxn>
                  <a:cxn ang="0">
                    <a:pos x="62" y="11"/>
                  </a:cxn>
                  <a:cxn ang="0">
                    <a:pos x="61" y="8"/>
                  </a:cxn>
                  <a:cxn ang="0">
                    <a:pos x="60" y="5"/>
                  </a:cxn>
                  <a:cxn ang="0">
                    <a:pos x="60" y="2"/>
                  </a:cxn>
                  <a:cxn ang="0">
                    <a:pos x="59" y="0"/>
                  </a:cxn>
                  <a:cxn ang="0">
                    <a:pos x="60" y="0"/>
                  </a:cxn>
                  <a:cxn ang="0">
                    <a:pos x="61" y="0"/>
                  </a:cxn>
                  <a:cxn ang="0">
                    <a:pos x="61" y="1"/>
                  </a:cxn>
                  <a:cxn ang="0">
                    <a:pos x="62" y="1"/>
                  </a:cxn>
                  <a:cxn ang="0">
                    <a:pos x="62" y="2"/>
                  </a:cxn>
                  <a:cxn ang="0">
                    <a:pos x="63" y="3"/>
                  </a:cxn>
                  <a:cxn ang="0">
                    <a:pos x="63" y="5"/>
                  </a:cxn>
                  <a:cxn ang="0">
                    <a:pos x="64" y="6"/>
                  </a:cxn>
                </a:cxnLst>
                <a:rect l="0" t="0" r="r" b="b"/>
                <a:pathLst>
                  <a:path w="70" h="33">
                    <a:moveTo>
                      <a:pt x="64" y="6"/>
                    </a:moveTo>
                    <a:lnTo>
                      <a:pt x="65" y="9"/>
                    </a:lnTo>
                    <a:lnTo>
                      <a:pt x="66" y="11"/>
                    </a:lnTo>
                    <a:lnTo>
                      <a:pt x="67" y="15"/>
                    </a:lnTo>
                    <a:lnTo>
                      <a:pt x="68" y="19"/>
                    </a:lnTo>
                    <a:lnTo>
                      <a:pt x="68" y="22"/>
                    </a:lnTo>
                    <a:lnTo>
                      <a:pt x="70" y="26"/>
                    </a:lnTo>
                    <a:lnTo>
                      <a:pt x="70" y="29"/>
                    </a:lnTo>
                    <a:lnTo>
                      <a:pt x="70" y="32"/>
                    </a:lnTo>
                    <a:lnTo>
                      <a:pt x="68" y="33"/>
                    </a:lnTo>
                    <a:lnTo>
                      <a:pt x="67" y="33"/>
                    </a:lnTo>
                    <a:lnTo>
                      <a:pt x="66" y="33"/>
                    </a:lnTo>
                    <a:lnTo>
                      <a:pt x="66" y="32"/>
                    </a:lnTo>
                    <a:lnTo>
                      <a:pt x="65" y="32"/>
                    </a:lnTo>
                    <a:lnTo>
                      <a:pt x="65" y="31"/>
                    </a:lnTo>
                    <a:lnTo>
                      <a:pt x="64" y="30"/>
                    </a:lnTo>
                    <a:lnTo>
                      <a:pt x="64" y="29"/>
                    </a:lnTo>
                    <a:lnTo>
                      <a:pt x="64" y="28"/>
                    </a:lnTo>
                    <a:lnTo>
                      <a:pt x="64" y="27"/>
                    </a:lnTo>
                    <a:lnTo>
                      <a:pt x="64" y="26"/>
                    </a:lnTo>
                    <a:lnTo>
                      <a:pt x="62" y="26"/>
                    </a:lnTo>
                    <a:lnTo>
                      <a:pt x="60" y="27"/>
                    </a:lnTo>
                    <a:lnTo>
                      <a:pt x="58" y="27"/>
                    </a:lnTo>
                    <a:lnTo>
                      <a:pt x="55" y="28"/>
                    </a:lnTo>
                    <a:lnTo>
                      <a:pt x="53" y="28"/>
                    </a:lnTo>
                    <a:lnTo>
                      <a:pt x="50" y="29"/>
                    </a:lnTo>
                    <a:lnTo>
                      <a:pt x="48" y="29"/>
                    </a:lnTo>
                    <a:lnTo>
                      <a:pt x="45" y="30"/>
                    </a:lnTo>
                    <a:lnTo>
                      <a:pt x="0" y="11"/>
                    </a:lnTo>
                    <a:lnTo>
                      <a:pt x="1" y="10"/>
                    </a:lnTo>
                    <a:lnTo>
                      <a:pt x="1" y="9"/>
                    </a:lnTo>
                    <a:lnTo>
                      <a:pt x="1" y="8"/>
                    </a:lnTo>
                    <a:lnTo>
                      <a:pt x="46" y="27"/>
                    </a:lnTo>
                    <a:lnTo>
                      <a:pt x="48" y="26"/>
                    </a:lnTo>
                    <a:lnTo>
                      <a:pt x="50" y="26"/>
                    </a:lnTo>
                    <a:lnTo>
                      <a:pt x="52" y="24"/>
                    </a:lnTo>
                    <a:lnTo>
                      <a:pt x="54" y="24"/>
                    </a:lnTo>
                    <a:lnTo>
                      <a:pt x="56" y="23"/>
                    </a:lnTo>
                    <a:lnTo>
                      <a:pt x="60" y="23"/>
                    </a:lnTo>
                    <a:lnTo>
                      <a:pt x="62" y="22"/>
                    </a:lnTo>
                    <a:lnTo>
                      <a:pt x="64" y="21"/>
                    </a:lnTo>
                    <a:lnTo>
                      <a:pt x="63" y="18"/>
                    </a:lnTo>
                    <a:lnTo>
                      <a:pt x="63" y="15"/>
                    </a:lnTo>
                    <a:lnTo>
                      <a:pt x="62" y="11"/>
                    </a:lnTo>
                    <a:lnTo>
                      <a:pt x="61" y="8"/>
                    </a:lnTo>
                    <a:lnTo>
                      <a:pt x="60" y="5"/>
                    </a:lnTo>
                    <a:lnTo>
                      <a:pt x="60" y="2"/>
                    </a:lnTo>
                    <a:lnTo>
                      <a:pt x="59" y="0"/>
                    </a:lnTo>
                    <a:lnTo>
                      <a:pt x="60" y="0"/>
                    </a:lnTo>
                    <a:lnTo>
                      <a:pt x="61" y="0"/>
                    </a:lnTo>
                    <a:lnTo>
                      <a:pt x="61" y="1"/>
                    </a:lnTo>
                    <a:lnTo>
                      <a:pt x="62" y="1"/>
                    </a:lnTo>
                    <a:lnTo>
                      <a:pt x="62" y="2"/>
                    </a:lnTo>
                    <a:lnTo>
                      <a:pt x="63" y="3"/>
                    </a:lnTo>
                    <a:lnTo>
                      <a:pt x="63" y="5"/>
                    </a:lnTo>
                    <a:lnTo>
                      <a:pt x="64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51" name="Freeform 59"/>
              <p:cNvSpPr>
                <a:spLocks/>
              </p:cNvSpPr>
              <p:nvPr/>
            </p:nvSpPr>
            <p:spPr bwMode="auto">
              <a:xfrm>
                <a:off x="109" y="2777"/>
                <a:ext cx="243" cy="119"/>
              </a:xfrm>
              <a:custGeom>
                <a:avLst/>
                <a:gdLst/>
                <a:ahLst/>
                <a:cxnLst>
                  <a:cxn ang="0">
                    <a:pos x="207" y="5"/>
                  </a:cxn>
                  <a:cxn ang="0">
                    <a:pos x="189" y="56"/>
                  </a:cxn>
                  <a:cxn ang="0">
                    <a:pos x="191" y="65"/>
                  </a:cxn>
                  <a:cxn ang="0">
                    <a:pos x="193" y="77"/>
                  </a:cxn>
                  <a:cxn ang="0">
                    <a:pos x="189" y="74"/>
                  </a:cxn>
                  <a:cxn ang="0">
                    <a:pos x="187" y="67"/>
                  </a:cxn>
                  <a:cxn ang="0">
                    <a:pos x="181" y="72"/>
                  </a:cxn>
                  <a:cxn ang="0">
                    <a:pos x="175" y="81"/>
                  </a:cxn>
                  <a:cxn ang="0">
                    <a:pos x="187" y="97"/>
                  </a:cxn>
                  <a:cxn ang="0">
                    <a:pos x="203" y="108"/>
                  </a:cxn>
                  <a:cxn ang="0">
                    <a:pos x="221" y="115"/>
                  </a:cxn>
                  <a:cxn ang="0">
                    <a:pos x="234" y="115"/>
                  </a:cxn>
                  <a:cxn ang="0">
                    <a:pos x="242" y="116"/>
                  </a:cxn>
                  <a:cxn ang="0">
                    <a:pos x="238" y="118"/>
                  </a:cxn>
                  <a:cxn ang="0">
                    <a:pos x="208" y="117"/>
                  </a:cxn>
                  <a:cxn ang="0">
                    <a:pos x="187" y="107"/>
                  </a:cxn>
                  <a:cxn ang="0">
                    <a:pos x="173" y="90"/>
                  </a:cxn>
                  <a:cxn ang="0">
                    <a:pos x="167" y="85"/>
                  </a:cxn>
                  <a:cxn ang="0">
                    <a:pos x="159" y="87"/>
                  </a:cxn>
                  <a:cxn ang="0">
                    <a:pos x="147" y="97"/>
                  </a:cxn>
                  <a:cxn ang="0">
                    <a:pos x="145" y="91"/>
                  </a:cxn>
                  <a:cxn ang="0">
                    <a:pos x="135" y="80"/>
                  </a:cxn>
                  <a:cxn ang="0">
                    <a:pos x="122" y="70"/>
                  </a:cxn>
                  <a:cxn ang="0">
                    <a:pos x="107" y="75"/>
                  </a:cxn>
                  <a:cxn ang="0">
                    <a:pos x="95" y="83"/>
                  </a:cxn>
                  <a:cxn ang="0">
                    <a:pos x="84" y="94"/>
                  </a:cxn>
                  <a:cxn ang="0">
                    <a:pos x="80" y="104"/>
                  </a:cxn>
                  <a:cxn ang="0">
                    <a:pos x="75" y="108"/>
                  </a:cxn>
                  <a:cxn ang="0">
                    <a:pos x="77" y="92"/>
                  </a:cxn>
                  <a:cxn ang="0">
                    <a:pos x="93" y="75"/>
                  </a:cxn>
                  <a:cxn ang="0">
                    <a:pos x="102" y="71"/>
                  </a:cxn>
                  <a:cxn ang="0">
                    <a:pos x="111" y="68"/>
                  </a:cxn>
                  <a:cxn ang="0">
                    <a:pos x="120" y="65"/>
                  </a:cxn>
                  <a:cxn ang="0">
                    <a:pos x="117" y="57"/>
                  </a:cxn>
                  <a:cxn ang="0">
                    <a:pos x="81" y="61"/>
                  </a:cxn>
                  <a:cxn ang="0">
                    <a:pos x="62" y="54"/>
                  </a:cxn>
                  <a:cxn ang="0">
                    <a:pos x="26" y="40"/>
                  </a:cxn>
                  <a:cxn ang="0">
                    <a:pos x="1" y="32"/>
                  </a:cxn>
                  <a:cxn ang="0">
                    <a:pos x="113" y="43"/>
                  </a:cxn>
                  <a:cxn ang="0">
                    <a:pos x="80" y="48"/>
                  </a:cxn>
                  <a:cxn ang="0">
                    <a:pos x="54" y="41"/>
                  </a:cxn>
                  <a:cxn ang="0">
                    <a:pos x="20" y="30"/>
                  </a:cxn>
                  <a:cxn ang="0">
                    <a:pos x="1" y="25"/>
                  </a:cxn>
                  <a:cxn ang="0">
                    <a:pos x="80" y="45"/>
                  </a:cxn>
                  <a:cxn ang="0">
                    <a:pos x="116" y="30"/>
                  </a:cxn>
                  <a:cxn ang="0">
                    <a:pos x="124" y="27"/>
                  </a:cxn>
                  <a:cxn ang="0">
                    <a:pos x="121" y="31"/>
                  </a:cxn>
                  <a:cxn ang="0">
                    <a:pos x="117" y="40"/>
                  </a:cxn>
                  <a:cxn ang="0">
                    <a:pos x="124" y="53"/>
                  </a:cxn>
                  <a:cxn ang="0">
                    <a:pos x="135" y="70"/>
                  </a:cxn>
                  <a:cxn ang="0">
                    <a:pos x="147" y="80"/>
                  </a:cxn>
                  <a:cxn ang="0">
                    <a:pos x="158" y="81"/>
                  </a:cxn>
                  <a:cxn ang="0">
                    <a:pos x="171" y="73"/>
                  </a:cxn>
                  <a:cxn ang="0">
                    <a:pos x="198" y="4"/>
                  </a:cxn>
                  <a:cxn ang="0">
                    <a:pos x="205" y="0"/>
                  </a:cxn>
                </a:cxnLst>
                <a:rect l="0" t="0" r="r" b="b"/>
                <a:pathLst>
                  <a:path w="243" h="119">
                    <a:moveTo>
                      <a:pt x="208" y="1"/>
                    </a:moveTo>
                    <a:lnTo>
                      <a:pt x="208" y="1"/>
                    </a:lnTo>
                    <a:lnTo>
                      <a:pt x="208" y="2"/>
                    </a:lnTo>
                    <a:lnTo>
                      <a:pt x="207" y="4"/>
                    </a:lnTo>
                    <a:lnTo>
                      <a:pt x="207" y="5"/>
                    </a:lnTo>
                    <a:lnTo>
                      <a:pt x="206" y="7"/>
                    </a:lnTo>
                    <a:lnTo>
                      <a:pt x="205" y="8"/>
                    </a:lnTo>
                    <a:lnTo>
                      <a:pt x="204" y="8"/>
                    </a:lnTo>
                    <a:lnTo>
                      <a:pt x="190" y="54"/>
                    </a:lnTo>
                    <a:lnTo>
                      <a:pt x="189" y="56"/>
                    </a:lnTo>
                    <a:lnTo>
                      <a:pt x="189" y="57"/>
                    </a:lnTo>
                    <a:lnTo>
                      <a:pt x="189" y="59"/>
                    </a:lnTo>
                    <a:lnTo>
                      <a:pt x="190" y="62"/>
                    </a:lnTo>
                    <a:lnTo>
                      <a:pt x="191" y="64"/>
                    </a:lnTo>
                    <a:lnTo>
                      <a:pt x="191" y="65"/>
                    </a:lnTo>
                    <a:lnTo>
                      <a:pt x="193" y="67"/>
                    </a:lnTo>
                    <a:lnTo>
                      <a:pt x="194" y="70"/>
                    </a:lnTo>
                    <a:lnTo>
                      <a:pt x="194" y="72"/>
                    </a:lnTo>
                    <a:lnTo>
                      <a:pt x="194" y="75"/>
                    </a:lnTo>
                    <a:lnTo>
                      <a:pt x="193" y="77"/>
                    </a:lnTo>
                    <a:lnTo>
                      <a:pt x="190" y="80"/>
                    </a:lnTo>
                    <a:lnTo>
                      <a:pt x="189" y="80"/>
                    </a:lnTo>
                    <a:lnTo>
                      <a:pt x="188" y="77"/>
                    </a:lnTo>
                    <a:lnTo>
                      <a:pt x="188" y="76"/>
                    </a:lnTo>
                    <a:lnTo>
                      <a:pt x="189" y="74"/>
                    </a:lnTo>
                    <a:lnTo>
                      <a:pt x="189" y="73"/>
                    </a:lnTo>
                    <a:lnTo>
                      <a:pt x="189" y="72"/>
                    </a:lnTo>
                    <a:lnTo>
                      <a:pt x="189" y="70"/>
                    </a:lnTo>
                    <a:lnTo>
                      <a:pt x="188" y="68"/>
                    </a:lnTo>
                    <a:lnTo>
                      <a:pt x="187" y="67"/>
                    </a:lnTo>
                    <a:lnTo>
                      <a:pt x="187" y="66"/>
                    </a:lnTo>
                    <a:lnTo>
                      <a:pt x="186" y="65"/>
                    </a:lnTo>
                    <a:lnTo>
                      <a:pt x="185" y="67"/>
                    </a:lnTo>
                    <a:lnTo>
                      <a:pt x="184" y="70"/>
                    </a:lnTo>
                    <a:lnTo>
                      <a:pt x="181" y="72"/>
                    </a:lnTo>
                    <a:lnTo>
                      <a:pt x="180" y="73"/>
                    </a:lnTo>
                    <a:lnTo>
                      <a:pt x="179" y="75"/>
                    </a:lnTo>
                    <a:lnTo>
                      <a:pt x="178" y="77"/>
                    </a:lnTo>
                    <a:lnTo>
                      <a:pt x="176" y="80"/>
                    </a:lnTo>
                    <a:lnTo>
                      <a:pt x="175" y="81"/>
                    </a:lnTo>
                    <a:lnTo>
                      <a:pt x="177" y="84"/>
                    </a:lnTo>
                    <a:lnTo>
                      <a:pt x="179" y="87"/>
                    </a:lnTo>
                    <a:lnTo>
                      <a:pt x="181" y="91"/>
                    </a:lnTo>
                    <a:lnTo>
                      <a:pt x="185" y="93"/>
                    </a:lnTo>
                    <a:lnTo>
                      <a:pt x="187" y="97"/>
                    </a:lnTo>
                    <a:lnTo>
                      <a:pt x="190" y="99"/>
                    </a:lnTo>
                    <a:lnTo>
                      <a:pt x="194" y="101"/>
                    </a:lnTo>
                    <a:lnTo>
                      <a:pt x="197" y="104"/>
                    </a:lnTo>
                    <a:lnTo>
                      <a:pt x="199" y="106"/>
                    </a:lnTo>
                    <a:lnTo>
                      <a:pt x="203" y="108"/>
                    </a:lnTo>
                    <a:lnTo>
                      <a:pt x="207" y="110"/>
                    </a:lnTo>
                    <a:lnTo>
                      <a:pt x="210" y="111"/>
                    </a:lnTo>
                    <a:lnTo>
                      <a:pt x="214" y="112"/>
                    </a:lnTo>
                    <a:lnTo>
                      <a:pt x="217" y="113"/>
                    </a:lnTo>
                    <a:lnTo>
                      <a:pt x="221" y="115"/>
                    </a:lnTo>
                    <a:lnTo>
                      <a:pt x="224" y="115"/>
                    </a:lnTo>
                    <a:lnTo>
                      <a:pt x="227" y="115"/>
                    </a:lnTo>
                    <a:lnTo>
                      <a:pt x="229" y="116"/>
                    </a:lnTo>
                    <a:lnTo>
                      <a:pt x="232" y="116"/>
                    </a:lnTo>
                    <a:lnTo>
                      <a:pt x="234" y="115"/>
                    </a:lnTo>
                    <a:lnTo>
                      <a:pt x="237" y="115"/>
                    </a:lnTo>
                    <a:lnTo>
                      <a:pt x="239" y="115"/>
                    </a:lnTo>
                    <a:lnTo>
                      <a:pt x="241" y="115"/>
                    </a:lnTo>
                    <a:lnTo>
                      <a:pt x="243" y="115"/>
                    </a:lnTo>
                    <a:lnTo>
                      <a:pt x="242" y="116"/>
                    </a:lnTo>
                    <a:lnTo>
                      <a:pt x="241" y="116"/>
                    </a:lnTo>
                    <a:lnTo>
                      <a:pt x="240" y="117"/>
                    </a:lnTo>
                    <a:lnTo>
                      <a:pt x="239" y="117"/>
                    </a:lnTo>
                    <a:lnTo>
                      <a:pt x="238" y="117"/>
                    </a:lnTo>
                    <a:lnTo>
                      <a:pt x="238" y="118"/>
                    </a:lnTo>
                    <a:lnTo>
                      <a:pt x="231" y="118"/>
                    </a:lnTo>
                    <a:lnTo>
                      <a:pt x="224" y="119"/>
                    </a:lnTo>
                    <a:lnTo>
                      <a:pt x="219" y="118"/>
                    </a:lnTo>
                    <a:lnTo>
                      <a:pt x="214" y="118"/>
                    </a:lnTo>
                    <a:lnTo>
                      <a:pt x="208" y="117"/>
                    </a:lnTo>
                    <a:lnTo>
                      <a:pt x="204" y="116"/>
                    </a:lnTo>
                    <a:lnTo>
                      <a:pt x="199" y="113"/>
                    </a:lnTo>
                    <a:lnTo>
                      <a:pt x="195" y="111"/>
                    </a:lnTo>
                    <a:lnTo>
                      <a:pt x="190" y="109"/>
                    </a:lnTo>
                    <a:lnTo>
                      <a:pt x="187" y="107"/>
                    </a:lnTo>
                    <a:lnTo>
                      <a:pt x="184" y="103"/>
                    </a:lnTo>
                    <a:lnTo>
                      <a:pt x="180" y="100"/>
                    </a:lnTo>
                    <a:lnTo>
                      <a:pt x="178" y="97"/>
                    </a:lnTo>
                    <a:lnTo>
                      <a:pt x="175" y="93"/>
                    </a:lnTo>
                    <a:lnTo>
                      <a:pt x="173" y="90"/>
                    </a:lnTo>
                    <a:lnTo>
                      <a:pt x="170" y="85"/>
                    </a:lnTo>
                    <a:lnTo>
                      <a:pt x="169" y="85"/>
                    </a:lnTo>
                    <a:lnTo>
                      <a:pt x="169" y="84"/>
                    </a:lnTo>
                    <a:lnTo>
                      <a:pt x="168" y="84"/>
                    </a:lnTo>
                    <a:lnTo>
                      <a:pt x="167" y="85"/>
                    </a:lnTo>
                    <a:lnTo>
                      <a:pt x="165" y="85"/>
                    </a:lnTo>
                    <a:lnTo>
                      <a:pt x="164" y="86"/>
                    </a:lnTo>
                    <a:lnTo>
                      <a:pt x="163" y="86"/>
                    </a:lnTo>
                    <a:lnTo>
                      <a:pt x="161" y="87"/>
                    </a:lnTo>
                    <a:lnTo>
                      <a:pt x="159" y="87"/>
                    </a:lnTo>
                    <a:lnTo>
                      <a:pt x="156" y="89"/>
                    </a:lnTo>
                    <a:lnTo>
                      <a:pt x="154" y="90"/>
                    </a:lnTo>
                    <a:lnTo>
                      <a:pt x="150" y="92"/>
                    </a:lnTo>
                    <a:lnTo>
                      <a:pt x="148" y="94"/>
                    </a:lnTo>
                    <a:lnTo>
                      <a:pt x="147" y="97"/>
                    </a:lnTo>
                    <a:lnTo>
                      <a:pt x="145" y="99"/>
                    </a:lnTo>
                    <a:lnTo>
                      <a:pt x="144" y="101"/>
                    </a:lnTo>
                    <a:lnTo>
                      <a:pt x="144" y="100"/>
                    </a:lnTo>
                    <a:lnTo>
                      <a:pt x="144" y="95"/>
                    </a:lnTo>
                    <a:lnTo>
                      <a:pt x="145" y="91"/>
                    </a:lnTo>
                    <a:lnTo>
                      <a:pt x="147" y="87"/>
                    </a:lnTo>
                    <a:lnTo>
                      <a:pt x="144" y="85"/>
                    </a:lnTo>
                    <a:lnTo>
                      <a:pt x="142" y="84"/>
                    </a:lnTo>
                    <a:lnTo>
                      <a:pt x="138" y="82"/>
                    </a:lnTo>
                    <a:lnTo>
                      <a:pt x="135" y="80"/>
                    </a:lnTo>
                    <a:lnTo>
                      <a:pt x="133" y="77"/>
                    </a:lnTo>
                    <a:lnTo>
                      <a:pt x="130" y="74"/>
                    </a:lnTo>
                    <a:lnTo>
                      <a:pt x="127" y="72"/>
                    </a:lnTo>
                    <a:lnTo>
                      <a:pt x="124" y="70"/>
                    </a:lnTo>
                    <a:lnTo>
                      <a:pt x="122" y="70"/>
                    </a:lnTo>
                    <a:lnTo>
                      <a:pt x="118" y="71"/>
                    </a:lnTo>
                    <a:lnTo>
                      <a:pt x="116" y="72"/>
                    </a:lnTo>
                    <a:lnTo>
                      <a:pt x="113" y="73"/>
                    </a:lnTo>
                    <a:lnTo>
                      <a:pt x="110" y="74"/>
                    </a:lnTo>
                    <a:lnTo>
                      <a:pt x="107" y="75"/>
                    </a:lnTo>
                    <a:lnTo>
                      <a:pt x="105" y="76"/>
                    </a:lnTo>
                    <a:lnTo>
                      <a:pt x="102" y="77"/>
                    </a:lnTo>
                    <a:lnTo>
                      <a:pt x="100" y="80"/>
                    </a:lnTo>
                    <a:lnTo>
                      <a:pt x="97" y="81"/>
                    </a:lnTo>
                    <a:lnTo>
                      <a:pt x="95" y="83"/>
                    </a:lnTo>
                    <a:lnTo>
                      <a:pt x="93" y="85"/>
                    </a:lnTo>
                    <a:lnTo>
                      <a:pt x="91" y="87"/>
                    </a:lnTo>
                    <a:lnTo>
                      <a:pt x="89" y="90"/>
                    </a:lnTo>
                    <a:lnTo>
                      <a:pt x="86" y="92"/>
                    </a:lnTo>
                    <a:lnTo>
                      <a:pt x="84" y="94"/>
                    </a:lnTo>
                    <a:lnTo>
                      <a:pt x="83" y="97"/>
                    </a:lnTo>
                    <a:lnTo>
                      <a:pt x="82" y="99"/>
                    </a:lnTo>
                    <a:lnTo>
                      <a:pt x="81" y="100"/>
                    </a:lnTo>
                    <a:lnTo>
                      <a:pt x="80" y="102"/>
                    </a:lnTo>
                    <a:lnTo>
                      <a:pt x="80" y="104"/>
                    </a:lnTo>
                    <a:lnTo>
                      <a:pt x="79" y="106"/>
                    </a:lnTo>
                    <a:lnTo>
                      <a:pt x="77" y="108"/>
                    </a:lnTo>
                    <a:lnTo>
                      <a:pt x="77" y="110"/>
                    </a:lnTo>
                    <a:lnTo>
                      <a:pt x="76" y="109"/>
                    </a:lnTo>
                    <a:lnTo>
                      <a:pt x="75" y="108"/>
                    </a:lnTo>
                    <a:lnTo>
                      <a:pt x="75" y="107"/>
                    </a:lnTo>
                    <a:lnTo>
                      <a:pt x="75" y="106"/>
                    </a:lnTo>
                    <a:lnTo>
                      <a:pt x="75" y="100"/>
                    </a:lnTo>
                    <a:lnTo>
                      <a:pt x="75" y="95"/>
                    </a:lnTo>
                    <a:lnTo>
                      <a:pt x="77" y="92"/>
                    </a:lnTo>
                    <a:lnTo>
                      <a:pt x="80" y="87"/>
                    </a:lnTo>
                    <a:lnTo>
                      <a:pt x="82" y="84"/>
                    </a:lnTo>
                    <a:lnTo>
                      <a:pt x="85" y="81"/>
                    </a:lnTo>
                    <a:lnTo>
                      <a:pt x="90" y="77"/>
                    </a:lnTo>
                    <a:lnTo>
                      <a:pt x="93" y="75"/>
                    </a:lnTo>
                    <a:lnTo>
                      <a:pt x="95" y="74"/>
                    </a:lnTo>
                    <a:lnTo>
                      <a:pt x="96" y="73"/>
                    </a:lnTo>
                    <a:lnTo>
                      <a:pt x="98" y="73"/>
                    </a:lnTo>
                    <a:lnTo>
                      <a:pt x="100" y="72"/>
                    </a:lnTo>
                    <a:lnTo>
                      <a:pt x="102" y="71"/>
                    </a:lnTo>
                    <a:lnTo>
                      <a:pt x="103" y="71"/>
                    </a:lnTo>
                    <a:lnTo>
                      <a:pt x="105" y="70"/>
                    </a:lnTo>
                    <a:lnTo>
                      <a:pt x="107" y="70"/>
                    </a:lnTo>
                    <a:lnTo>
                      <a:pt x="108" y="68"/>
                    </a:lnTo>
                    <a:lnTo>
                      <a:pt x="111" y="68"/>
                    </a:lnTo>
                    <a:lnTo>
                      <a:pt x="113" y="67"/>
                    </a:lnTo>
                    <a:lnTo>
                      <a:pt x="114" y="67"/>
                    </a:lnTo>
                    <a:lnTo>
                      <a:pt x="116" y="66"/>
                    </a:lnTo>
                    <a:lnTo>
                      <a:pt x="117" y="66"/>
                    </a:lnTo>
                    <a:lnTo>
                      <a:pt x="120" y="65"/>
                    </a:lnTo>
                    <a:lnTo>
                      <a:pt x="122" y="65"/>
                    </a:lnTo>
                    <a:lnTo>
                      <a:pt x="121" y="63"/>
                    </a:lnTo>
                    <a:lnTo>
                      <a:pt x="120" y="62"/>
                    </a:lnTo>
                    <a:lnTo>
                      <a:pt x="118" y="59"/>
                    </a:lnTo>
                    <a:lnTo>
                      <a:pt x="117" y="57"/>
                    </a:lnTo>
                    <a:lnTo>
                      <a:pt x="117" y="56"/>
                    </a:lnTo>
                    <a:lnTo>
                      <a:pt x="116" y="54"/>
                    </a:lnTo>
                    <a:lnTo>
                      <a:pt x="115" y="52"/>
                    </a:lnTo>
                    <a:lnTo>
                      <a:pt x="114" y="49"/>
                    </a:lnTo>
                    <a:lnTo>
                      <a:pt x="81" y="61"/>
                    </a:lnTo>
                    <a:lnTo>
                      <a:pt x="80" y="61"/>
                    </a:lnTo>
                    <a:lnTo>
                      <a:pt x="77" y="59"/>
                    </a:lnTo>
                    <a:lnTo>
                      <a:pt x="73" y="57"/>
                    </a:lnTo>
                    <a:lnTo>
                      <a:pt x="68" y="56"/>
                    </a:lnTo>
                    <a:lnTo>
                      <a:pt x="62" y="54"/>
                    </a:lnTo>
                    <a:lnTo>
                      <a:pt x="54" y="52"/>
                    </a:lnTo>
                    <a:lnTo>
                      <a:pt x="48" y="48"/>
                    </a:lnTo>
                    <a:lnTo>
                      <a:pt x="40" y="46"/>
                    </a:lnTo>
                    <a:lnTo>
                      <a:pt x="32" y="44"/>
                    </a:lnTo>
                    <a:lnTo>
                      <a:pt x="26" y="40"/>
                    </a:lnTo>
                    <a:lnTo>
                      <a:pt x="19" y="38"/>
                    </a:lnTo>
                    <a:lnTo>
                      <a:pt x="12" y="36"/>
                    </a:lnTo>
                    <a:lnTo>
                      <a:pt x="8" y="35"/>
                    </a:lnTo>
                    <a:lnTo>
                      <a:pt x="3" y="33"/>
                    </a:lnTo>
                    <a:lnTo>
                      <a:pt x="1" y="32"/>
                    </a:lnTo>
                    <a:lnTo>
                      <a:pt x="0" y="32"/>
                    </a:lnTo>
                    <a:lnTo>
                      <a:pt x="0" y="28"/>
                    </a:lnTo>
                    <a:lnTo>
                      <a:pt x="80" y="57"/>
                    </a:lnTo>
                    <a:lnTo>
                      <a:pt x="113" y="45"/>
                    </a:lnTo>
                    <a:lnTo>
                      <a:pt x="113" y="43"/>
                    </a:lnTo>
                    <a:lnTo>
                      <a:pt x="113" y="40"/>
                    </a:lnTo>
                    <a:lnTo>
                      <a:pt x="112" y="39"/>
                    </a:lnTo>
                    <a:lnTo>
                      <a:pt x="110" y="38"/>
                    </a:lnTo>
                    <a:lnTo>
                      <a:pt x="81" y="48"/>
                    </a:lnTo>
                    <a:lnTo>
                      <a:pt x="80" y="48"/>
                    </a:lnTo>
                    <a:lnTo>
                      <a:pt x="77" y="47"/>
                    </a:lnTo>
                    <a:lnTo>
                      <a:pt x="73" y="46"/>
                    </a:lnTo>
                    <a:lnTo>
                      <a:pt x="68" y="45"/>
                    </a:lnTo>
                    <a:lnTo>
                      <a:pt x="62" y="44"/>
                    </a:lnTo>
                    <a:lnTo>
                      <a:pt x="54" y="41"/>
                    </a:lnTo>
                    <a:lnTo>
                      <a:pt x="48" y="39"/>
                    </a:lnTo>
                    <a:lnTo>
                      <a:pt x="40" y="37"/>
                    </a:lnTo>
                    <a:lnTo>
                      <a:pt x="33" y="35"/>
                    </a:lnTo>
                    <a:lnTo>
                      <a:pt x="26" y="32"/>
                    </a:lnTo>
                    <a:lnTo>
                      <a:pt x="20" y="30"/>
                    </a:lnTo>
                    <a:lnTo>
                      <a:pt x="13" y="28"/>
                    </a:lnTo>
                    <a:lnTo>
                      <a:pt x="9" y="27"/>
                    </a:lnTo>
                    <a:lnTo>
                      <a:pt x="4" y="26"/>
                    </a:lnTo>
                    <a:lnTo>
                      <a:pt x="2" y="25"/>
                    </a:lnTo>
                    <a:lnTo>
                      <a:pt x="1" y="25"/>
                    </a:lnTo>
                    <a:lnTo>
                      <a:pt x="1" y="24"/>
                    </a:lnTo>
                    <a:lnTo>
                      <a:pt x="1" y="22"/>
                    </a:lnTo>
                    <a:lnTo>
                      <a:pt x="1" y="21"/>
                    </a:lnTo>
                    <a:lnTo>
                      <a:pt x="1" y="20"/>
                    </a:lnTo>
                    <a:lnTo>
                      <a:pt x="80" y="45"/>
                    </a:lnTo>
                    <a:lnTo>
                      <a:pt x="110" y="35"/>
                    </a:lnTo>
                    <a:lnTo>
                      <a:pt x="111" y="33"/>
                    </a:lnTo>
                    <a:lnTo>
                      <a:pt x="113" y="32"/>
                    </a:lnTo>
                    <a:lnTo>
                      <a:pt x="114" y="31"/>
                    </a:lnTo>
                    <a:lnTo>
                      <a:pt x="116" y="30"/>
                    </a:lnTo>
                    <a:lnTo>
                      <a:pt x="118" y="29"/>
                    </a:lnTo>
                    <a:lnTo>
                      <a:pt x="121" y="28"/>
                    </a:lnTo>
                    <a:lnTo>
                      <a:pt x="123" y="27"/>
                    </a:lnTo>
                    <a:lnTo>
                      <a:pt x="124" y="26"/>
                    </a:lnTo>
                    <a:lnTo>
                      <a:pt x="124" y="27"/>
                    </a:lnTo>
                    <a:lnTo>
                      <a:pt x="124" y="28"/>
                    </a:lnTo>
                    <a:lnTo>
                      <a:pt x="124" y="29"/>
                    </a:lnTo>
                    <a:lnTo>
                      <a:pt x="123" y="30"/>
                    </a:lnTo>
                    <a:lnTo>
                      <a:pt x="122" y="30"/>
                    </a:lnTo>
                    <a:lnTo>
                      <a:pt x="121" y="31"/>
                    </a:lnTo>
                    <a:lnTo>
                      <a:pt x="121" y="32"/>
                    </a:lnTo>
                    <a:lnTo>
                      <a:pt x="120" y="33"/>
                    </a:lnTo>
                    <a:lnTo>
                      <a:pt x="118" y="36"/>
                    </a:lnTo>
                    <a:lnTo>
                      <a:pt x="117" y="38"/>
                    </a:lnTo>
                    <a:lnTo>
                      <a:pt x="117" y="40"/>
                    </a:lnTo>
                    <a:lnTo>
                      <a:pt x="118" y="43"/>
                    </a:lnTo>
                    <a:lnTo>
                      <a:pt x="118" y="45"/>
                    </a:lnTo>
                    <a:lnTo>
                      <a:pt x="121" y="47"/>
                    </a:lnTo>
                    <a:lnTo>
                      <a:pt x="122" y="49"/>
                    </a:lnTo>
                    <a:lnTo>
                      <a:pt x="124" y="53"/>
                    </a:lnTo>
                    <a:lnTo>
                      <a:pt x="126" y="56"/>
                    </a:lnTo>
                    <a:lnTo>
                      <a:pt x="127" y="59"/>
                    </a:lnTo>
                    <a:lnTo>
                      <a:pt x="131" y="63"/>
                    </a:lnTo>
                    <a:lnTo>
                      <a:pt x="133" y="66"/>
                    </a:lnTo>
                    <a:lnTo>
                      <a:pt x="135" y="70"/>
                    </a:lnTo>
                    <a:lnTo>
                      <a:pt x="137" y="72"/>
                    </a:lnTo>
                    <a:lnTo>
                      <a:pt x="141" y="75"/>
                    </a:lnTo>
                    <a:lnTo>
                      <a:pt x="143" y="77"/>
                    </a:lnTo>
                    <a:lnTo>
                      <a:pt x="145" y="78"/>
                    </a:lnTo>
                    <a:lnTo>
                      <a:pt x="147" y="80"/>
                    </a:lnTo>
                    <a:lnTo>
                      <a:pt x="149" y="80"/>
                    </a:lnTo>
                    <a:lnTo>
                      <a:pt x="152" y="81"/>
                    </a:lnTo>
                    <a:lnTo>
                      <a:pt x="154" y="81"/>
                    </a:lnTo>
                    <a:lnTo>
                      <a:pt x="156" y="81"/>
                    </a:lnTo>
                    <a:lnTo>
                      <a:pt x="158" y="81"/>
                    </a:lnTo>
                    <a:lnTo>
                      <a:pt x="160" y="81"/>
                    </a:lnTo>
                    <a:lnTo>
                      <a:pt x="163" y="80"/>
                    </a:lnTo>
                    <a:lnTo>
                      <a:pt x="166" y="77"/>
                    </a:lnTo>
                    <a:lnTo>
                      <a:pt x="169" y="75"/>
                    </a:lnTo>
                    <a:lnTo>
                      <a:pt x="171" y="73"/>
                    </a:lnTo>
                    <a:lnTo>
                      <a:pt x="174" y="70"/>
                    </a:lnTo>
                    <a:lnTo>
                      <a:pt x="176" y="67"/>
                    </a:lnTo>
                    <a:lnTo>
                      <a:pt x="178" y="64"/>
                    </a:lnTo>
                    <a:lnTo>
                      <a:pt x="179" y="61"/>
                    </a:lnTo>
                    <a:lnTo>
                      <a:pt x="198" y="4"/>
                    </a:lnTo>
                    <a:lnTo>
                      <a:pt x="199" y="3"/>
                    </a:lnTo>
                    <a:lnTo>
                      <a:pt x="200" y="2"/>
                    </a:lnTo>
                    <a:lnTo>
                      <a:pt x="201" y="1"/>
                    </a:lnTo>
                    <a:lnTo>
                      <a:pt x="203" y="1"/>
                    </a:lnTo>
                    <a:lnTo>
                      <a:pt x="205" y="0"/>
                    </a:lnTo>
                    <a:lnTo>
                      <a:pt x="206" y="0"/>
                    </a:lnTo>
                    <a:lnTo>
                      <a:pt x="207" y="0"/>
                    </a:lnTo>
                    <a:lnTo>
                      <a:pt x="208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52" name="Freeform 60"/>
              <p:cNvSpPr>
                <a:spLocks/>
              </p:cNvSpPr>
              <p:nvPr/>
            </p:nvSpPr>
            <p:spPr bwMode="auto">
              <a:xfrm>
                <a:off x="314" y="2778"/>
                <a:ext cx="100" cy="127"/>
              </a:xfrm>
              <a:custGeom>
                <a:avLst/>
                <a:gdLst/>
                <a:ahLst/>
                <a:cxnLst>
                  <a:cxn ang="0">
                    <a:pos x="47" y="114"/>
                  </a:cxn>
                  <a:cxn ang="0">
                    <a:pos x="56" y="51"/>
                  </a:cxn>
                  <a:cxn ang="0">
                    <a:pos x="67" y="29"/>
                  </a:cxn>
                  <a:cxn ang="0">
                    <a:pos x="79" y="26"/>
                  </a:cxn>
                  <a:cxn ang="0">
                    <a:pos x="79" y="78"/>
                  </a:cxn>
                  <a:cxn ang="0">
                    <a:pos x="89" y="72"/>
                  </a:cxn>
                  <a:cxn ang="0">
                    <a:pos x="94" y="61"/>
                  </a:cxn>
                  <a:cxn ang="0">
                    <a:pos x="97" y="25"/>
                  </a:cxn>
                  <a:cxn ang="0">
                    <a:pos x="93" y="14"/>
                  </a:cxn>
                  <a:cxn ang="0">
                    <a:pos x="85" y="5"/>
                  </a:cxn>
                  <a:cxn ang="0">
                    <a:pos x="69" y="4"/>
                  </a:cxn>
                  <a:cxn ang="0">
                    <a:pos x="54" y="6"/>
                  </a:cxn>
                  <a:cxn ang="0">
                    <a:pos x="38" y="10"/>
                  </a:cxn>
                  <a:cxn ang="0">
                    <a:pos x="23" y="17"/>
                  </a:cxn>
                  <a:cxn ang="0">
                    <a:pos x="13" y="30"/>
                  </a:cxn>
                  <a:cxn ang="0">
                    <a:pos x="5" y="66"/>
                  </a:cxn>
                  <a:cxn ang="0">
                    <a:pos x="7" y="80"/>
                  </a:cxn>
                  <a:cxn ang="0">
                    <a:pos x="15" y="90"/>
                  </a:cxn>
                  <a:cxn ang="0">
                    <a:pos x="24" y="94"/>
                  </a:cxn>
                  <a:cxn ang="0">
                    <a:pos x="31" y="95"/>
                  </a:cxn>
                  <a:cxn ang="0">
                    <a:pos x="38" y="94"/>
                  </a:cxn>
                  <a:cxn ang="0">
                    <a:pos x="45" y="93"/>
                  </a:cxn>
                  <a:cxn ang="0">
                    <a:pos x="45" y="96"/>
                  </a:cxn>
                  <a:cxn ang="0">
                    <a:pos x="38" y="98"/>
                  </a:cxn>
                  <a:cxn ang="0">
                    <a:pos x="31" y="99"/>
                  </a:cxn>
                  <a:cxn ang="0">
                    <a:pos x="24" y="98"/>
                  </a:cxn>
                  <a:cxn ang="0">
                    <a:pos x="16" y="97"/>
                  </a:cxn>
                  <a:cxn ang="0">
                    <a:pos x="7" y="91"/>
                  </a:cxn>
                  <a:cxn ang="0">
                    <a:pos x="1" y="83"/>
                  </a:cxn>
                  <a:cxn ang="0">
                    <a:pos x="1" y="52"/>
                  </a:cxn>
                  <a:cxn ang="0">
                    <a:pos x="9" y="22"/>
                  </a:cxn>
                  <a:cxn ang="0">
                    <a:pos x="13" y="15"/>
                  </a:cxn>
                  <a:cxn ang="0">
                    <a:pos x="20" y="10"/>
                  </a:cxn>
                  <a:cxn ang="0">
                    <a:pos x="27" y="8"/>
                  </a:cxn>
                  <a:cxn ang="0">
                    <a:pos x="37" y="6"/>
                  </a:cxn>
                  <a:cxn ang="0">
                    <a:pos x="42" y="5"/>
                  </a:cxn>
                  <a:cxn ang="0">
                    <a:pos x="52" y="3"/>
                  </a:cxn>
                  <a:cxn ang="0">
                    <a:pos x="64" y="0"/>
                  </a:cxn>
                  <a:cxn ang="0">
                    <a:pos x="74" y="0"/>
                  </a:cxn>
                  <a:cxn ang="0">
                    <a:pos x="87" y="1"/>
                  </a:cxn>
                  <a:cxn ang="0">
                    <a:pos x="97" y="9"/>
                  </a:cxn>
                  <a:cxn ang="0">
                    <a:pos x="100" y="30"/>
                  </a:cxn>
                  <a:cxn ang="0">
                    <a:pos x="99" y="51"/>
                  </a:cxn>
                  <a:cxn ang="0">
                    <a:pos x="98" y="67"/>
                  </a:cxn>
                  <a:cxn ang="0">
                    <a:pos x="90" y="78"/>
                  </a:cxn>
                  <a:cxn ang="0">
                    <a:pos x="83" y="83"/>
                  </a:cxn>
                  <a:cxn ang="0">
                    <a:pos x="77" y="86"/>
                  </a:cxn>
                  <a:cxn ang="0">
                    <a:pos x="80" y="30"/>
                  </a:cxn>
                  <a:cxn ang="0">
                    <a:pos x="69" y="32"/>
                  </a:cxn>
                  <a:cxn ang="0">
                    <a:pos x="49" y="127"/>
                  </a:cxn>
                </a:cxnLst>
                <a:rect l="0" t="0" r="r" b="b"/>
                <a:pathLst>
                  <a:path w="100" h="127">
                    <a:moveTo>
                      <a:pt x="49" y="127"/>
                    </a:moveTo>
                    <a:lnTo>
                      <a:pt x="45" y="127"/>
                    </a:lnTo>
                    <a:lnTo>
                      <a:pt x="46" y="124"/>
                    </a:lnTo>
                    <a:lnTo>
                      <a:pt x="47" y="114"/>
                    </a:lnTo>
                    <a:lnTo>
                      <a:pt x="48" y="100"/>
                    </a:lnTo>
                    <a:lnTo>
                      <a:pt x="52" y="84"/>
                    </a:lnTo>
                    <a:lnTo>
                      <a:pt x="54" y="67"/>
                    </a:lnTo>
                    <a:lnTo>
                      <a:pt x="56" y="51"/>
                    </a:lnTo>
                    <a:lnTo>
                      <a:pt x="59" y="39"/>
                    </a:lnTo>
                    <a:lnTo>
                      <a:pt x="61" y="31"/>
                    </a:lnTo>
                    <a:lnTo>
                      <a:pt x="64" y="30"/>
                    </a:lnTo>
                    <a:lnTo>
                      <a:pt x="67" y="29"/>
                    </a:lnTo>
                    <a:lnTo>
                      <a:pt x="70" y="27"/>
                    </a:lnTo>
                    <a:lnTo>
                      <a:pt x="74" y="26"/>
                    </a:lnTo>
                    <a:lnTo>
                      <a:pt x="76" y="26"/>
                    </a:lnTo>
                    <a:lnTo>
                      <a:pt x="79" y="26"/>
                    </a:lnTo>
                    <a:lnTo>
                      <a:pt x="82" y="27"/>
                    </a:lnTo>
                    <a:lnTo>
                      <a:pt x="85" y="29"/>
                    </a:lnTo>
                    <a:lnTo>
                      <a:pt x="77" y="79"/>
                    </a:lnTo>
                    <a:lnTo>
                      <a:pt x="79" y="78"/>
                    </a:lnTo>
                    <a:lnTo>
                      <a:pt x="82" y="77"/>
                    </a:lnTo>
                    <a:lnTo>
                      <a:pt x="85" y="76"/>
                    </a:lnTo>
                    <a:lnTo>
                      <a:pt x="87" y="75"/>
                    </a:lnTo>
                    <a:lnTo>
                      <a:pt x="89" y="72"/>
                    </a:lnTo>
                    <a:lnTo>
                      <a:pt x="91" y="70"/>
                    </a:lnTo>
                    <a:lnTo>
                      <a:pt x="92" y="68"/>
                    </a:lnTo>
                    <a:lnTo>
                      <a:pt x="93" y="66"/>
                    </a:lnTo>
                    <a:lnTo>
                      <a:pt x="94" y="61"/>
                    </a:lnTo>
                    <a:lnTo>
                      <a:pt x="96" y="49"/>
                    </a:lnTo>
                    <a:lnTo>
                      <a:pt x="97" y="36"/>
                    </a:lnTo>
                    <a:lnTo>
                      <a:pt x="97" y="27"/>
                    </a:lnTo>
                    <a:lnTo>
                      <a:pt x="97" y="25"/>
                    </a:lnTo>
                    <a:lnTo>
                      <a:pt x="97" y="23"/>
                    </a:lnTo>
                    <a:lnTo>
                      <a:pt x="96" y="19"/>
                    </a:lnTo>
                    <a:lnTo>
                      <a:pt x="94" y="17"/>
                    </a:lnTo>
                    <a:lnTo>
                      <a:pt x="93" y="14"/>
                    </a:lnTo>
                    <a:lnTo>
                      <a:pt x="92" y="10"/>
                    </a:lnTo>
                    <a:lnTo>
                      <a:pt x="90" y="8"/>
                    </a:lnTo>
                    <a:lnTo>
                      <a:pt x="88" y="6"/>
                    </a:lnTo>
                    <a:lnTo>
                      <a:pt x="85" y="5"/>
                    </a:lnTo>
                    <a:lnTo>
                      <a:pt x="80" y="5"/>
                    </a:lnTo>
                    <a:lnTo>
                      <a:pt x="77" y="5"/>
                    </a:lnTo>
                    <a:lnTo>
                      <a:pt x="73" y="4"/>
                    </a:lnTo>
                    <a:lnTo>
                      <a:pt x="69" y="4"/>
                    </a:lnTo>
                    <a:lnTo>
                      <a:pt x="65" y="5"/>
                    </a:lnTo>
                    <a:lnTo>
                      <a:pt x="60" y="5"/>
                    </a:lnTo>
                    <a:lnTo>
                      <a:pt x="57" y="5"/>
                    </a:lnTo>
                    <a:lnTo>
                      <a:pt x="54" y="6"/>
                    </a:lnTo>
                    <a:lnTo>
                      <a:pt x="49" y="7"/>
                    </a:lnTo>
                    <a:lnTo>
                      <a:pt x="46" y="8"/>
                    </a:lnTo>
                    <a:lnTo>
                      <a:pt x="43" y="9"/>
                    </a:lnTo>
                    <a:lnTo>
                      <a:pt x="38" y="10"/>
                    </a:lnTo>
                    <a:lnTo>
                      <a:pt x="35" y="12"/>
                    </a:lnTo>
                    <a:lnTo>
                      <a:pt x="32" y="13"/>
                    </a:lnTo>
                    <a:lnTo>
                      <a:pt x="29" y="15"/>
                    </a:lnTo>
                    <a:lnTo>
                      <a:pt x="23" y="17"/>
                    </a:lnTo>
                    <a:lnTo>
                      <a:pt x="20" y="21"/>
                    </a:lnTo>
                    <a:lnTo>
                      <a:pt x="16" y="24"/>
                    </a:lnTo>
                    <a:lnTo>
                      <a:pt x="15" y="26"/>
                    </a:lnTo>
                    <a:lnTo>
                      <a:pt x="13" y="30"/>
                    </a:lnTo>
                    <a:lnTo>
                      <a:pt x="12" y="33"/>
                    </a:lnTo>
                    <a:lnTo>
                      <a:pt x="11" y="36"/>
                    </a:lnTo>
                    <a:lnTo>
                      <a:pt x="10" y="40"/>
                    </a:lnTo>
                    <a:lnTo>
                      <a:pt x="5" y="66"/>
                    </a:lnTo>
                    <a:lnTo>
                      <a:pt x="7" y="69"/>
                    </a:lnTo>
                    <a:lnTo>
                      <a:pt x="7" y="72"/>
                    </a:lnTo>
                    <a:lnTo>
                      <a:pt x="7" y="77"/>
                    </a:lnTo>
                    <a:lnTo>
                      <a:pt x="7" y="80"/>
                    </a:lnTo>
                    <a:lnTo>
                      <a:pt x="9" y="83"/>
                    </a:lnTo>
                    <a:lnTo>
                      <a:pt x="10" y="86"/>
                    </a:lnTo>
                    <a:lnTo>
                      <a:pt x="12" y="88"/>
                    </a:lnTo>
                    <a:lnTo>
                      <a:pt x="15" y="90"/>
                    </a:lnTo>
                    <a:lnTo>
                      <a:pt x="17" y="91"/>
                    </a:lnTo>
                    <a:lnTo>
                      <a:pt x="20" y="93"/>
                    </a:lnTo>
                    <a:lnTo>
                      <a:pt x="22" y="93"/>
                    </a:lnTo>
                    <a:lnTo>
                      <a:pt x="24" y="94"/>
                    </a:lnTo>
                    <a:lnTo>
                      <a:pt x="25" y="94"/>
                    </a:lnTo>
                    <a:lnTo>
                      <a:pt x="27" y="94"/>
                    </a:lnTo>
                    <a:lnTo>
                      <a:pt x="30" y="95"/>
                    </a:lnTo>
                    <a:lnTo>
                      <a:pt x="31" y="95"/>
                    </a:lnTo>
                    <a:lnTo>
                      <a:pt x="33" y="95"/>
                    </a:lnTo>
                    <a:lnTo>
                      <a:pt x="34" y="95"/>
                    </a:lnTo>
                    <a:lnTo>
                      <a:pt x="36" y="94"/>
                    </a:lnTo>
                    <a:lnTo>
                      <a:pt x="38" y="94"/>
                    </a:lnTo>
                    <a:lnTo>
                      <a:pt x="39" y="94"/>
                    </a:lnTo>
                    <a:lnTo>
                      <a:pt x="42" y="93"/>
                    </a:lnTo>
                    <a:lnTo>
                      <a:pt x="43" y="93"/>
                    </a:lnTo>
                    <a:lnTo>
                      <a:pt x="45" y="93"/>
                    </a:lnTo>
                    <a:lnTo>
                      <a:pt x="46" y="93"/>
                    </a:lnTo>
                    <a:lnTo>
                      <a:pt x="46" y="94"/>
                    </a:lnTo>
                    <a:lnTo>
                      <a:pt x="46" y="95"/>
                    </a:lnTo>
                    <a:lnTo>
                      <a:pt x="45" y="96"/>
                    </a:lnTo>
                    <a:lnTo>
                      <a:pt x="44" y="96"/>
                    </a:lnTo>
                    <a:lnTo>
                      <a:pt x="42" y="97"/>
                    </a:lnTo>
                    <a:lnTo>
                      <a:pt x="39" y="97"/>
                    </a:lnTo>
                    <a:lnTo>
                      <a:pt x="38" y="98"/>
                    </a:lnTo>
                    <a:lnTo>
                      <a:pt x="36" y="98"/>
                    </a:lnTo>
                    <a:lnTo>
                      <a:pt x="34" y="98"/>
                    </a:lnTo>
                    <a:lnTo>
                      <a:pt x="33" y="99"/>
                    </a:lnTo>
                    <a:lnTo>
                      <a:pt x="31" y="99"/>
                    </a:lnTo>
                    <a:lnTo>
                      <a:pt x="30" y="99"/>
                    </a:lnTo>
                    <a:lnTo>
                      <a:pt x="27" y="99"/>
                    </a:lnTo>
                    <a:lnTo>
                      <a:pt x="26" y="99"/>
                    </a:lnTo>
                    <a:lnTo>
                      <a:pt x="24" y="98"/>
                    </a:lnTo>
                    <a:lnTo>
                      <a:pt x="22" y="98"/>
                    </a:lnTo>
                    <a:lnTo>
                      <a:pt x="21" y="98"/>
                    </a:lnTo>
                    <a:lnTo>
                      <a:pt x="19" y="97"/>
                    </a:lnTo>
                    <a:lnTo>
                      <a:pt x="16" y="97"/>
                    </a:lnTo>
                    <a:lnTo>
                      <a:pt x="14" y="96"/>
                    </a:lnTo>
                    <a:lnTo>
                      <a:pt x="12" y="95"/>
                    </a:lnTo>
                    <a:lnTo>
                      <a:pt x="10" y="94"/>
                    </a:lnTo>
                    <a:lnTo>
                      <a:pt x="7" y="91"/>
                    </a:lnTo>
                    <a:lnTo>
                      <a:pt x="5" y="90"/>
                    </a:lnTo>
                    <a:lnTo>
                      <a:pt x="3" y="88"/>
                    </a:lnTo>
                    <a:lnTo>
                      <a:pt x="2" y="86"/>
                    </a:lnTo>
                    <a:lnTo>
                      <a:pt x="1" y="83"/>
                    </a:lnTo>
                    <a:lnTo>
                      <a:pt x="0" y="75"/>
                    </a:lnTo>
                    <a:lnTo>
                      <a:pt x="0" y="67"/>
                    </a:lnTo>
                    <a:lnTo>
                      <a:pt x="0" y="59"/>
                    </a:lnTo>
                    <a:lnTo>
                      <a:pt x="1" y="52"/>
                    </a:lnTo>
                    <a:lnTo>
                      <a:pt x="2" y="44"/>
                    </a:lnTo>
                    <a:lnTo>
                      <a:pt x="3" y="36"/>
                    </a:lnTo>
                    <a:lnTo>
                      <a:pt x="5" y="30"/>
                    </a:lnTo>
                    <a:lnTo>
                      <a:pt x="9" y="22"/>
                    </a:lnTo>
                    <a:lnTo>
                      <a:pt x="10" y="19"/>
                    </a:lnTo>
                    <a:lnTo>
                      <a:pt x="11" y="18"/>
                    </a:lnTo>
                    <a:lnTo>
                      <a:pt x="12" y="16"/>
                    </a:lnTo>
                    <a:lnTo>
                      <a:pt x="13" y="15"/>
                    </a:lnTo>
                    <a:lnTo>
                      <a:pt x="15" y="14"/>
                    </a:lnTo>
                    <a:lnTo>
                      <a:pt x="16" y="13"/>
                    </a:lnTo>
                    <a:lnTo>
                      <a:pt x="17" y="12"/>
                    </a:lnTo>
                    <a:lnTo>
                      <a:pt x="20" y="10"/>
                    </a:lnTo>
                    <a:lnTo>
                      <a:pt x="21" y="10"/>
                    </a:lnTo>
                    <a:lnTo>
                      <a:pt x="23" y="9"/>
                    </a:lnTo>
                    <a:lnTo>
                      <a:pt x="25" y="9"/>
                    </a:lnTo>
                    <a:lnTo>
                      <a:pt x="27" y="8"/>
                    </a:lnTo>
                    <a:lnTo>
                      <a:pt x="30" y="7"/>
                    </a:lnTo>
                    <a:lnTo>
                      <a:pt x="32" y="7"/>
                    </a:lnTo>
                    <a:lnTo>
                      <a:pt x="35" y="6"/>
                    </a:lnTo>
                    <a:lnTo>
                      <a:pt x="37" y="6"/>
                    </a:lnTo>
                    <a:lnTo>
                      <a:pt x="38" y="6"/>
                    </a:lnTo>
                    <a:lnTo>
                      <a:pt x="38" y="5"/>
                    </a:lnTo>
                    <a:lnTo>
                      <a:pt x="39" y="5"/>
                    </a:lnTo>
                    <a:lnTo>
                      <a:pt x="42" y="5"/>
                    </a:lnTo>
                    <a:lnTo>
                      <a:pt x="44" y="4"/>
                    </a:lnTo>
                    <a:lnTo>
                      <a:pt x="46" y="4"/>
                    </a:lnTo>
                    <a:lnTo>
                      <a:pt x="49" y="4"/>
                    </a:lnTo>
                    <a:lnTo>
                      <a:pt x="52" y="3"/>
                    </a:lnTo>
                    <a:lnTo>
                      <a:pt x="55" y="3"/>
                    </a:lnTo>
                    <a:lnTo>
                      <a:pt x="58" y="1"/>
                    </a:lnTo>
                    <a:lnTo>
                      <a:pt x="60" y="1"/>
                    </a:lnTo>
                    <a:lnTo>
                      <a:pt x="64" y="0"/>
                    </a:lnTo>
                    <a:lnTo>
                      <a:pt x="67" y="0"/>
                    </a:lnTo>
                    <a:lnTo>
                      <a:pt x="69" y="0"/>
                    </a:lnTo>
                    <a:lnTo>
                      <a:pt x="71" y="0"/>
                    </a:lnTo>
                    <a:lnTo>
                      <a:pt x="74" y="0"/>
                    </a:lnTo>
                    <a:lnTo>
                      <a:pt x="77" y="0"/>
                    </a:lnTo>
                    <a:lnTo>
                      <a:pt x="80" y="0"/>
                    </a:lnTo>
                    <a:lnTo>
                      <a:pt x="83" y="0"/>
                    </a:lnTo>
                    <a:lnTo>
                      <a:pt x="87" y="1"/>
                    </a:lnTo>
                    <a:lnTo>
                      <a:pt x="90" y="3"/>
                    </a:lnTo>
                    <a:lnTo>
                      <a:pt x="92" y="5"/>
                    </a:lnTo>
                    <a:lnTo>
                      <a:pt x="94" y="7"/>
                    </a:lnTo>
                    <a:lnTo>
                      <a:pt x="97" y="9"/>
                    </a:lnTo>
                    <a:lnTo>
                      <a:pt x="98" y="14"/>
                    </a:lnTo>
                    <a:lnTo>
                      <a:pt x="99" y="18"/>
                    </a:lnTo>
                    <a:lnTo>
                      <a:pt x="100" y="24"/>
                    </a:lnTo>
                    <a:lnTo>
                      <a:pt x="100" y="30"/>
                    </a:lnTo>
                    <a:lnTo>
                      <a:pt x="100" y="35"/>
                    </a:lnTo>
                    <a:lnTo>
                      <a:pt x="100" y="41"/>
                    </a:lnTo>
                    <a:lnTo>
                      <a:pt x="99" y="46"/>
                    </a:lnTo>
                    <a:lnTo>
                      <a:pt x="99" y="51"/>
                    </a:lnTo>
                    <a:lnTo>
                      <a:pt x="99" y="55"/>
                    </a:lnTo>
                    <a:lnTo>
                      <a:pt x="99" y="59"/>
                    </a:lnTo>
                    <a:lnTo>
                      <a:pt x="99" y="63"/>
                    </a:lnTo>
                    <a:lnTo>
                      <a:pt x="98" y="67"/>
                    </a:lnTo>
                    <a:lnTo>
                      <a:pt x="97" y="70"/>
                    </a:lnTo>
                    <a:lnTo>
                      <a:pt x="96" y="72"/>
                    </a:lnTo>
                    <a:lnTo>
                      <a:pt x="93" y="76"/>
                    </a:lnTo>
                    <a:lnTo>
                      <a:pt x="90" y="78"/>
                    </a:lnTo>
                    <a:lnTo>
                      <a:pt x="88" y="79"/>
                    </a:lnTo>
                    <a:lnTo>
                      <a:pt x="87" y="80"/>
                    </a:lnTo>
                    <a:lnTo>
                      <a:pt x="85" y="81"/>
                    </a:lnTo>
                    <a:lnTo>
                      <a:pt x="83" y="83"/>
                    </a:lnTo>
                    <a:lnTo>
                      <a:pt x="81" y="84"/>
                    </a:lnTo>
                    <a:lnTo>
                      <a:pt x="80" y="85"/>
                    </a:lnTo>
                    <a:lnTo>
                      <a:pt x="78" y="85"/>
                    </a:lnTo>
                    <a:lnTo>
                      <a:pt x="77" y="86"/>
                    </a:lnTo>
                    <a:lnTo>
                      <a:pt x="69" y="127"/>
                    </a:lnTo>
                    <a:lnTo>
                      <a:pt x="66" y="127"/>
                    </a:lnTo>
                    <a:lnTo>
                      <a:pt x="81" y="31"/>
                    </a:lnTo>
                    <a:lnTo>
                      <a:pt x="80" y="30"/>
                    </a:lnTo>
                    <a:lnTo>
                      <a:pt x="78" y="30"/>
                    </a:lnTo>
                    <a:lnTo>
                      <a:pt x="75" y="31"/>
                    </a:lnTo>
                    <a:lnTo>
                      <a:pt x="73" y="31"/>
                    </a:lnTo>
                    <a:lnTo>
                      <a:pt x="69" y="32"/>
                    </a:lnTo>
                    <a:lnTo>
                      <a:pt x="67" y="33"/>
                    </a:lnTo>
                    <a:lnTo>
                      <a:pt x="65" y="33"/>
                    </a:lnTo>
                    <a:lnTo>
                      <a:pt x="63" y="34"/>
                    </a:lnTo>
                    <a:lnTo>
                      <a:pt x="49" y="12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53" name="Freeform 61"/>
              <p:cNvSpPr>
                <a:spLocks/>
              </p:cNvSpPr>
              <p:nvPr/>
            </p:nvSpPr>
            <p:spPr bwMode="auto">
              <a:xfrm>
                <a:off x="329" y="2788"/>
                <a:ext cx="60" cy="73"/>
              </a:xfrm>
              <a:custGeom>
                <a:avLst/>
                <a:gdLst/>
                <a:ahLst/>
                <a:cxnLst>
                  <a:cxn ang="0">
                    <a:pos x="60" y="0"/>
                  </a:cxn>
                  <a:cxn ang="0">
                    <a:pos x="57" y="1"/>
                  </a:cxn>
                  <a:cxn ang="0">
                    <a:pos x="55" y="1"/>
                  </a:cxn>
                  <a:cxn ang="0">
                    <a:pos x="51" y="2"/>
                  </a:cxn>
                  <a:cxn ang="0">
                    <a:pos x="49" y="3"/>
                  </a:cxn>
                  <a:cxn ang="0">
                    <a:pos x="47" y="3"/>
                  </a:cxn>
                  <a:cxn ang="0">
                    <a:pos x="44" y="4"/>
                  </a:cxn>
                  <a:cxn ang="0">
                    <a:pos x="41" y="5"/>
                  </a:cxn>
                  <a:cxn ang="0">
                    <a:pos x="39" y="6"/>
                  </a:cxn>
                  <a:cxn ang="0">
                    <a:pos x="37" y="8"/>
                  </a:cxn>
                  <a:cxn ang="0">
                    <a:pos x="34" y="8"/>
                  </a:cxn>
                  <a:cxn ang="0">
                    <a:pos x="31" y="9"/>
                  </a:cxn>
                  <a:cxn ang="0">
                    <a:pos x="29" y="10"/>
                  </a:cxn>
                  <a:cxn ang="0">
                    <a:pos x="27" y="11"/>
                  </a:cxn>
                  <a:cxn ang="0">
                    <a:pos x="25" y="11"/>
                  </a:cxn>
                  <a:cxn ang="0">
                    <a:pos x="23" y="12"/>
                  </a:cxn>
                  <a:cxn ang="0">
                    <a:pos x="20" y="13"/>
                  </a:cxn>
                  <a:cxn ang="0">
                    <a:pos x="16" y="16"/>
                  </a:cxn>
                  <a:cxn ang="0">
                    <a:pos x="14" y="20"/>
                  </a:cxn>
                  <a:cxn ang="0">
                    <a:pos x="11" y="23"/>
                  </a:cxn>
                  <a:cxn ang="0">
                    <a:pos x="9" y="28"/>
                  </a:cxn>
                  <a:cxn ang="0">
                    <a:pos x="8" y="32"/>
                  </a:cxn>
                  <a:cxn ang="0">
                    <a:pos x="7" y="37"/>
                  </a:cxn>
                  <a:cxn ang="0">
                    <a:pos x="7" y="41"/>
                  </a:cxn>
                  <a:cxn ang="0">
                    <a:pos x="6" y="46"/>
                  </a:cxn>
                  <a:cxn ang="0">
                    <a:pos x="5" y="73"/>
                  </a:cxn>
                  <a:cxn ang="0">
                    <a:pos x="4" y="73"/>
                  </a:cxn>
                  <a:cxn ang="0">
                    <a:pos x="2" y="73"/>
                  </a:cxn>
                  <a:cxn ang="0">
                    <a:pos x="1" y="72"/>
                  </a:cxn>
                  <a:cxn ang="0">
                    <a:pos x="0" y="72"/>
                  </a:cxn>
                  <a:cxn ang="0">
                    <a:pos x="0" y="65"/>
                  </a:cxn>
                  <a:cxn ang="0">
                    <a:pos x="0" y="58"/>
                  </a:cxn>
                  <a:cxn ang="0">
                    <a:pos x="0" y="50"/>
                  </a:cxn>
                  <a:cxn ang="0">
                    <a:pos x="1" y="42"/>
                  </a:cxn>
                  <a:cxn ang="0">
                    <a:pos x="2" y="35"/>
                  </a:cxn>
                  <a:cxn ang="0">
                    <a:pos x="5" y="29"/>
                  </a:cxn>
                  <a:cxn ang="0">
                    <a:pos x="7" y="22"/>
                  </a:cxn>
                  <a:cxn ang="0">
                    <a:pos x="10" y="16"/>
                  </a:cxn>
                  <a:cxn ang="0">
                    <a:pos x="14" y="14"/>
                  </a:cxn>
                  <a:cxn ang="0">
                    <a:pos x="16" y="13"/>
                  </a:cxn>
                  <a:cxn ang="0">
                    <a:pos x="18" y="12"/>
                  </a:cxn>
                  <a:cxn ang="0">
                    <a:pos x="20" y="11"/>
                  </a:cxn>
                  <a:cxn ang="0">
                    <a:pos x="23" y="10"/>
                  </a:cxn>
                  <a:cxn ang="0">
                    <a:pos x="26" y="9"/>
                  </a:cxn>
                  <a:cxn ang="0">
                    <a:pos x="28" y="8"/>
                  </a:cxn>
                  <a:cxn ang="0">
                    <a:pos x="30" y="6"/>
                  </a:cxn>
                  <a:cxn ang="0">
                    <a:pos x="34" y="5"/>
                  </a:cxn>
                  <a:cxn ang="0">
                    <a:pos x="36" y="5"/>
                  </a:cxn>
                  <a:cxn ang="0">
                    <a:pos x="38" y="4"/>
                  </a:cxn>
                  <a:cxn ang="0">
                    <a:pos x="41" y="3"/>
                  </a:cxn>
                  <a:cxn ang="0">
                    <a:pos x="44" y="2"/>
                  </a:cxn>
                  <a:cxn ang="0">
                    <a:pos x="46" y="2"/>
                  </a:cxn>
                  <a:cxn ang="0">
                    <a:pos x="49" y="1"/>
                  </a:cxn>
                  <a:cxn ang="0">
                    <a:pos x="51" y="1"/>
                  </a:cxn>
                  <a:cxn ang="0">
                    <a:pos x="53" y="1"/>
                  </a:cxn>
                  <a:cxn ang="0">
                    <a:pos x="54" y="0"/>
                  </a:cxn>
                  <a:cxn ang="0">
                    <a:pos x="55" y="0"/>
                  </a:cxn>
                  <a:cxn ang="0">
                    <a:pos x="56" y="0"/>
                  </a:cxn>
                  <a:cxn ang="0">
                    <a:pos x="57" y="0"/>
                  </a:cxn>
                  <a:cxn ang="0">
                    <a:pos x="58" y="0"/>
                  </a:cxn>
                  <a:cxn ang="0">
                    <a:pos x="59" y="0"/>
                  </a:cxn>
                  <a:cxn ang="0">
                    <a:pos x="60" y="0"/>
                  </a:cxn>
                </a:cxnLst>
                <a:rect l="0" t="0" r="r" b="b"/>
                <a:pathLst>
                  <a:path w="60" h="73">
                    <a:moveTo>
                      <a:pt x="60" y="0"/>
                    </a:moveTo>
                    <a:lnTo>
                      <a:pt x="57" y="1"/>
                    </a:lnTo>
                    <a:lnTo>
                      <a:pt x="55" y="1"/>
                    </a:lnTo>
                    <a:lnTo>
                      <a:pt x="51" y="2"/>
                    </a:lnTo>
                    <a:lnTo>
                      <a:pt x="49" y="3"/>
                    </a:lnTo>
                    <a:lnTo>
                      <a:pt x="47" y="3"/>
                    </a:lnTo>
                    <a:lnTo>
                      <a:pt x="44" y="4"/>
                    </a:lnTo>
                    <a:lnTo>
                      <a:pt x="41" y="5"/>
                    </a:lnTo>
                    <a:lnTo>
                      <a:pt x="39" y="6"/>
                    </a:lnTo>
                    <a:lnTo>
                      <a:pt x="37" y="8"/>
                    </a:lnTo>
                    <a:lnTo>
                      <a:pt x="34" y="8"/>
                    </a:lnTo>
                    <a:lnTo>
                      <a:pt x="31" y="9"/>
                    </a:lnTo>
                    <a:lnTo>
                      <a:pt x="29" y="10"/>
                    </a:lnTo>
                    <a:lnTo>
                      <a:pt x="27" y="11"/>
                    </a:lnTo>
                    <a:lnTo>
                      <a:pt x="25" y="11"/>
                    </a:lnTo>
                    <a:lnTo>
                      <a:pt x="23" y="12"/>
                    </a:lnTo>
                    <a:lnTo>
                      <a:pt x="20" y="13"/>
                    </a:lnTo>
                    <a:lnTo>
                      <a:pt x="16" y="16"/>
                    </a:lnTo>
                    <a:lnTo>
                      <a:pt x="14" y="20"/>
                    </a:lnTo>
                    <a:lnTo>
                      <a:pt x="11" y="23"/>
                    </a:lnTo>
                    <a:lnTo>
                      <a:pt x="9" y="28"/>
                    </a:lnTo>
                    <a:lnTo>
                      <a:pt x="8" y="32"/>
                    </a:lnTo>
                    <a:lnTo>
                      <a:pt x="7" y="37"/>
                    </a:lnTo>
                    <a:lnTo>
                      <a:pt x="7" y="41"/>
                    </a:lnTo>
                    <a:lnTo>
                      <a:pt x="6" y="46"/>
                    </a:lnTo>
                    <a:lnTo>
                      <a:pt x="5" y="73"/>
                    </a:lnTo>
                    <a:lnTo>
                      <a:pt x="4" y="73"/>
                    </a:lnTo>
                    <a:lnTo>
                      <a:pt x="2" y="73"/>
                    </a:lnTo>
                    <a:lnTo>
                      <a:pt x="1" y="72"/>
                    </a:lnTo>
                    <a:lnTo>
                      <a:pt x="0" y="72"/>
                    </a:lnTo>
                    <a:lnTo>
                      <a:pt x="0" y="65"/>
                    </a:lnTo>
                    <a:lnTo>
                      <a:pt x="0" y="58"/>
                    </a:lnTo>
                    <a:lnTo>
                      <a:pt x="0" y="50"/>
                    </a:lnTo>
                    <a:lnTo>
                      <a:pt x="1" y="42"/>
                    </a:lnTo>
                    <a:lnTo>
                      <a:pt x="2" y="35"/>
                    </a:lnTo>
                    <a:lnTo>
                      <a:pt x="5" y="29"/>
                    </a:lnTo>
                    <a:lnTo>
                      <a:pt x="7" y="22"/>
                    </a:lnTo>
                    <a:lnTo>
                      <a:pt x="10" y="16"/>
                    </a:lnTo>
                    <a:lnTo>
                      <a:pt x="14" y="14"/>
                    </a:lnTo>
                    <a:lnTo>
                      <a:pt x="16" y="13"/>
                    </a:lnTo>
                    <a:lnTo>
                      <a:pt x="18" y="12"/>
                    </a:lnTo>
                    <a:lnTo>
                      <a:pt x="20" y="11"/>
                    </a:lnTo>
                    <a:lnTo>
                      <a:pt x="23" y="10"/>
                    </a:lnTo>
                    <a:lnTo>
                      <a:pt x="26" y="9"/>
                    </a:lnTo>
                    <a:lnTo>
                      <a:pt x="28" y="8"/>
                    </a:lnTo>
                    <a:lnTo>
                      <a:pt x="30" y="6"/>
                    </a:lnTo>
                    <a:lnTo>
                      <a:pt x="34" y="5"/>
                    </a:lnTo>
                    <a:lnTo>
                      <a:pt x="36" y="5"/>
                    </a:lnTo>
                    <a:lnTo>
                      <a:pt x="38" y="4"/>
                    </a:lnTo>
                    <a:lnTo>
                      <a:pt x="41" y="3"/>
                    </a:lnTo>
                    <a:lnTo>
                      <a:pt x="44" y="2"/>
                    </a:lnTo>
                    <a:lnTo>
                      <a:pt x="46" y="2"/>
                    </a:lnTo>
                    <a:lnTo>
                      <a:pt x="49" y="1"/>
                    </a:lnTo>
                    <a:lnTo>
                      <a:pt x="51" y="1"/>
                    </a:lnTo>
                    <a:lnTo>
                      <a:pt x="53" y="1"/>
                    </a:lnTo>
                    <a:lnTo>
                      <a:pt x="54" y="0"/>
                    </a:lnTo>
                    <a:lnTo>
                      <a:pt x="55" y="0"/>
                    </a:lnTo>
                    <a:lnTo>
                      <a:pt x="56" y="0"/>
                    </a:lnTo>
                    <a:lnTo>
                      <a:pt x="57" y="0"/>
                    </a:lnTo>
                    <a:lnTo>
                      <a:pt x="58" y="0"/>
                    </a:lnTo>
                    <a:lnTo>
                      <a:pt x="59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54" name="Freeform 62"/>
              <p:cNvSpPr>
                <a:spLocks/>
              </p:cNvSpPr>
              <p:nvPr/>
            </p:nvSpPr>
            <p:spPr bwMode="auto">
              <a:xfrm>
                <a:off x="365" y="2811"/>
                <a:ext cx="18" cy="94"/>
              </a:xfrm>
              <a:custGeom>
                <a:avLst/>
                <a:gdLst/>
                <a:ahLst/>
                <a:cxnLst>
                  <a:cxn ang="0">
                    <a:pos x="0" y="94"/>
                  </a:cxn>
                  <a:cxn ang="0">
                    <a:pos x="10" y="31"/>
                  </a:cxn>
                  <a:cxn ang="0">
                    <a:pos x="16" y="1"/>
                  </a:cxn>
                  <a:cxn ang="0">
                    <a:pos x="16" y="0"/>
                  </a:cxn>
                  <a:cxn ang="0">
                    <a:pos x="17" y="0"/>
                  </a:cxn>
                  <a:cxn ang="0">
                    <a:pos x="18" y="0"/>
                  </a:cxn>
                  <a:cxn ang="0">
                    <a:pos x="14" y="32"/>
                  </a:cxn>
                  <a:cxn ang="0">
                    <a:pos x="3" y="94"/>
                  </a:cxn>
                  <a:cxn ang="0">
                    <a:pos x="0" y="94"/>
                  </a:cxn>
                </a:cxnLst>
                <a:rect l="0" t="0" r="r" b="b"/>
                <a:pathLst>
                  <a:path w="18" h="94">
                    <a:moveTo>
                      <a:pt x="0" y="94"/>
                    </a:moveTo>
                    <a:lnTo>
                      <a:pt x="10" y="31"/>
                    </a:lnTo>
                    <a:lnTo>
                      <a:pt x="16" y="1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4" y="32"/>
                    </a:lnTo>
                    <a:lnTo>
                      <a:pt x="3" y="94"/>
                    </a:lnTo>
                    <a:lnTo>
                      <a:pt x="0" y="9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55" name="Freeform 63"/>
              <p:cNvSpPr>
                <a:spLocks/>
              </p:cNvSpPr>
              <p:nvPr/>
            </p:nvSpPr>
            <p:spPr bwMode="auto">
              <a:xfrm>
                <a:off x="186" y="2650"/>
                <a:ext cx="12" cy="56"/>
              </a:xfrm>
              <a:custGeom>
                <a:avLst/>
                <a:gdLst/>
                <a:ahLst/>
                <a:cxnLst>
                  <a:cxn ang="0">
                    <a:pos x="12" y="56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2" y="56"/>
                  </a:cxn>
                  <a:cxn ang="0">
                    <a:pos x="12" y="56"/>
                  </a:cxn>
                </a:cxnLst>
                <a:rect l="0" t="0" r="r" b="b"/>
                <a:pathLst>
                  <a:path w="12" h="56">
                    <a:moveTo>
                      <a:pt x="12" y="56"/>
                    </a:moveTo>
                    <a:lnTo>
                      <a:pt x="10" y="0"/>
                    </a:lnTo>
                    <a:lnTo>
                      <a:pt x="0" y="0"/>
                    </a:lnTo>
                    <a:lnTo>
                      <a:pt x="2" y="56"/>
                    </a:lnTo>
                    <a:lnTo>
                      <a:pt x="12" y="56"/>
                    </a:lnTo>
                    <a:close/>
                  </a:path>
                </a:pathLst>
              </a:custGeom>
              <a:solidFill>
                <a:srgbClr val="9EE8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56" name="Freeform 64"/>
              <p:cNvSpPr>
                <a:spLocks/>
              </p:cNvSpPr>
              <p:nvPr/>
            </p:nvSpPr>
            <p:spPr bwMode="auto">
              <a:xfrm>
                <a:off x="203" y="2628"/>
                <a:ext cx="11" cy="77"/>
              </a:xfrm>
              <a:custGeom>
                <a:avLst/>
                <a:gdLst/>
                <a:ahLst/>
                <a:cxnLst>
                  <a:cxn ang="0">
                    <a:pos x="11" y="77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1" y="77"/>
                  </a:cxn>
                  <a:cxn ang="0">
                    <a:pos x="11" y="77"/>
                  </a:cxn>
                </a:cxnLst>
                <a:rect l="0" t="0" r="r" b="b"/>
                <a:pathLst>
                  <a:path w="11" h="77">
                    <a:moveTo>
                      <a:pt x="11" y="77"/>
                    </a:moveTo>
                    <a:lnTo>
                      <a:pt x="10" y="0"/>
                    </a:lnTo>
                    <a:lnTo>
                      <a:pt x="0" y="0"/>
                    </a:lnTo>
                    <a:lnTo>
                      <a:pt x="1" y="77"/>
                    </a:lnTo>
                    <a:lnTo>
                      <a:pt x="11" y="77"/>
                    </a:lnTo>
                    <a:close/>
                  </a:path>
                </a:pathLst>
              </a:custGeom>
              <a:solidFill>
                <a:srgbClr val="9EE8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57" name="Freeform 65"/>
              <p:cNvSpPr>
                <a:spLocks/>
              </p:cNvSpPr>
              <p:nvPr/>
            </p:nvSpPr>
            <p:spPr bwMode="auto">
              <a:xfrm>
                <a:off x="218" y="2640"/>
                <a:ext cx="11" cy="65"/>
              </a:xfrm>
              <a:custGeom>
                <a:avLst/>
                <a:gdLst/>
                <a:ahLst/>
                <a:cxnLst>
                  <a:cxn ang="0">
                    <a:pos x="11" y="65"/>
                  </a:cxn>
                  <a:cxn ang="0">
                    <a:pos x="10" y="0"/>
                  </a:cxn>
                  <a:cxn ang="0">
                    <a:pos x="0" y="0"/>
                  </a:cxn>
                  <a:cxn ang="0">
                    <a:pos x="1" y="65"/>
                  </a:cxn>
                  <a:cxn ang="0">
                    <a:pos x="11" y="65"/>
                  </a:cxn>
                </a:cxnLst>
                <a:rect l="0" t="0" r="r" b="b"/>
                <a:pathLst>
                  <a:path w="11" h="65">
                    <a:moveTo>
                      <a:pt x="11" y="65"/>
                    </a:moveTo>
                    <a:lnTo>
                      <a:pt x="10" y="0"/>
                    </a:lnTo>
                    <a:lnTo>
                      <a:pt x="0" y="0"/>
                    </a:lnTo>
                    <a:lnTo>
                      <a:pt x="1" y="65"/>
                    </a:lnTo>
                    <a:lnTo>
                      <a:pt x="11" y="65"/>
                    </a:lnTo>
                    <a:close/>
                  </a:path>
                </a:pathLst>
              </a:custGeom>
              <a:solidFill>
                <a:srgbClr val="9EE8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pSp>
          <p:nvGrpSpPr>
            <p:cNvPr id="187480" name="Group 88"/>
            <p:cNvGrpSpPr>
              <a:grpSpLocks/>
            </p:cNvGrpSpPr>
            <p:nvPr/>
          </p:nvGrpSpPr>
          <p:grpSpPr bwMode="auto">
            <a:xfrm>
              <a:off x="143" y="1218"/>
              <a:ext cx="279" cy="353"/>
              <a:chOff x="143" y="1218"/>
              <a:chExt cx="279" cy="353"/>
            </a:xfrm>
          </p:grpSpPr>
          <p:sp>
            <p:nvSpPr>
              <p:cNvPr id="187459" name="Freeform 67"/>
              <p:cNvSpPr>
                <a:spLocks/>
              </p:cNvSpPr>
              <p:nvPr/>
            </p:nvSpPr>
            <p:spPr bwMode="auto">
              <a:xfrm>
                <a:off x="143" y="1248"/>
                <a:ext cx="200" cy="157"/>
              </a:xfrm>
              <a:custGeom>
                <a:avLst/>
                <a:gdLst/>
                <a:ahLst/>
                <a:cxnLst>
                  <a:cxn ang="0">
                    <a:pos x="110" y="1"/>
                  </a:cxn>
                  <a:cxn ang="0">
                    <a:pos x="130" y="4"/>
                  </a:cxn>
                  <a:cxn ang="0">
                    <a:pos x="148" y="10"/>
                  </a:cxn>
                  <a:cxn ang="0">
                    <a:pos x="164" y="18"/>
                  </a:cxn>
                  <a:cxn ang="0">
                    <a:pos x="178" y="29"/>
                  </a:cxn>
                  <a:cxn ang="0">
                    <a:pos x="189" y="41"/>
                  </a:cxn>
                  <a:cxn ang="0">
                    <a:pos x="196" y="55"/>
                  </a:cxn>
                  <a:cxn ang="0">
                    <a:pos x="200" y="70"/>
                  </a:cxn>
                  <a:cxn ang="0">
                    <a:pos x="200" y="87"/>
                  </a:cxn>
                  <a:cxn ang="0">
                    <a:pos x="196" y="102"/>
                  </a:cxn>
                  <a:cxn ang="0">
                    <a:pos x="189" y="115"/>
                  </a:cxn>
                  <a:cxn ang="0">
                    <a:pos x="178" y="128"/>
                  </a:cxn>
                  <a:cxn ang="0">
                    <a:pos x="164" y="139"/>
                  </a:cxn>
                  <a:cxn ang="0">
                    <a:pos x="148" y="147"/>
                  </a:cxn>
                  <a:cxn ang="0">
                    <a:pos x="130" y="153"/>
                  </a:cxn>
                  <a:cxn ang="0">
                    <a:pos x="110" y="157"/>
                  </a:cxn>
                  <a:cxn ang="0">
                    <a:pos x="90" y="157"/>
                  </a:cxn>
                  <a:cxn ang="0">
                    <a:pos x="70" y="153"/>
                  </a:cxn>
                  <a:cxn ang="0">
                    <a:pos x="52" y="147"/>
                  </a:cxn>
                  <a:cxn ang="0">
                    <a:pos x="36" y="139"/>
                  </a:cxn>
                  <a:cxn ang="0">
                    <a:pos x="22" y="128"/>
                  </a:cxn>
                  <a:cxn ang="0">
                    <a:pos x="12" y="115"/>
                  </a:cxn>
                  <a:cxn ang="0">
                    <a:pos x="4" y="102"/>
                  </a:cxn>
                  <a:cxn ang="0">
                    <a:pos x="0" y="87"/>
                  </a:cxn>
                  <a:cxn ang="0">
                    <a:pos x="0" y="70"/>
                  </a:cxn>
                  <a:cxn ang="0">
                    <a:pos x="4" y="55"/>
                  </a:cxn>
                  <a:cxn ang="0">
                    <a:pos x="12" y="41"/>
                  </a:cxn>
                  <a:cxn ang="0">
                    <a:pos x="22" y="29"/>
                  </a:cxn>
                  <a:cxn ang="0">
                    <a:pos x="36" y="18"/>
                  </a:cxn>
                  <a:cxn ang="0">
                    <a:pos x="52" y="10"/>
                  </a:cxn>
                  <a:cxn ang="0">
                    <a:pos x="70" y="4"/>
                  </a:cxn>
                  <a:cxn ang="0">
                    <a:pos x="90" y="1"/>
                  </a:cxn>
                </a:cxnLst>
                <a:rect l="0" t="0" r="r" b="b"/>
                <a:pathLst>
                  <a:path w="200" h="157">
                    <a:moveTo>
                      <a:pt x="100" y="0"/>
                    </a:moveTo>
                    <a:lnTo>
                      <a:pt x="110" y="1"/>
                    </a:lnTo>
                    <a:lnTo>
                      <a:pt x="121" y="2"/>
                    </a:lnTo>
                    <a:lnTo>
                      <a:pt x="130" y="4"/>
                    </a:lnTo>
                    <a:lnTo>
                      <a:pt x="139" y="7"/>
                    </a:lnTo>
                    <a:lnTo>
                      <a:pt x="148" y="10"/>
                    </a:lnTo>
                    <a:lnTo>
                      <a:pt x="157" y="13"/>
                    </a:lnTo>
                    <a:lnTo>
                      <a:pt x="164" y="18"/>
                    </a:lnTo>
                    <a:lnTo>
                      <a:pt x="172" y="23"/>
                    </a:lnTo>
                    <a:lnTo>
                      <a:pt x="178" y="29"/>
                    </a:lnTo>
                    <a:lnTo>
                      <a:pt x="184" y="35"/>
                    </a:lnTo>
                    <a:lnTo>
                      <a:pt x="189" y="41"/>
                    </a:lnTo>
                    <a:lnTo>
                      <a:pt x="193" y="48"/>
                    </a:lnTo>
                    <a:lnTo>
                      <a:pt x="196" y="55"/>
                    </a:lnTo>
                    <a:lnTo>
                      <a:pt x="199" y="62"/>
                    </a:lnTo>
                    <a:lnTo>
                      <a:pt x="200" y="70"/>
                    </a:lnTo>
                    <a:lnTo>
                      <a:pt x="200" y="79"/>
                    </a:lnTo>
                    <a:lnTo>
                      <a:pt x="200" y="87"/>
                    </a:lnTo>
                    <a:lnTo>
                      <a:pt x="199" y="94"/>
                    </a:lnTo>
                    <a:lnTo>
                      <a:pt x="196" y="102"/>
                    </a:lnTo>
                    <a:lnTo>
                      <a:pt x="193" y="109"/>
                    </a:lnTo>
                    <a:lnTo>
                      <a:pt x="189" y="115"/>
                    </a:lnTo>
                    <a:lnTo>
                      <a:pt x="184" y="122"/>
                    </a:lnTo>
                    <a:lnTo>
                      <a:pt x="178" y="128"/>
                    </a:lnTo>
                    <a:lnTo>
                      <a:pt x="172" y="134"/>
                    </a:lnTo>
                    <a:lnTo>
                      <a:pt x="164" y="139"/>
                    </a:lnTo>
                    <a:lnTo>
                      <a:pt x="157" y="143"/>
                    </a:lnTo>
                    <a:lnTo>
                      <a:pt x="148" y="147"/>
                    </a:lnTo>
                    <a:lnTo>
                      <a:pt x="139" y="151"/>
                    </a:lnTo>
                    <a:lnTo>
                      <a:pt x="130" y="153"/>
                    </a:lnTo>
                    <a:lnTo>
                      <a:pt x="121" y="155"/>
                    </a:lnTo>
                    <a:lnTo>
                      <a:pt x="110" y="157"/>
                    </a:lnTo>
                    <a:lnTo>
                      <a:pt x="100" y="157"/>
                    </a:lnTo>
                    <a:lnTo>
                      <a:pt x="90" y="157"/>
                    </a:lnTo>
                    <a:lnTo>
                      <a:pt x="80" y="155"/>
                    </a:lnTo>
                    <a:lnTo>
                      <a:pt x="70" y="153"/>
                    </a:lnTo>
                    <a:lnTo>
                      <a:pt x="62" y="151"/>
                    </a:lnTo>
                    <a:lnTo>
                      <a:pt x="52" y="147"/>
                    </a:lnTo>
                    <a:lnTo>
                      <a:pt x="44" y="143"/>
                    </a:lnTo>
                    <a:lnTo>
                      <a:pt x="36" y="139"/>
                    </a:lnTo>
                    <a:lnTo>
                      <a:pt x="30" y="134"/>
                    </a:lnTo>
                    <a:lnTo>
                      <a:pt x="22" y="128"/>
                    </a:lnTo>
                    <a:lnTo>
                      <a:pt x="17" y="122"/>
                    </a:lnTo>
                    <a:lnTo>
                      <a:pt x="12" y="115"/>
                    </a:lnTo>
                    <a:lnTo>
                      <a:pt x="7" y="109"/>
                    </a:lnTo>
                    <a:lnTo>
                      <a:pt x="4" y="102"/>
                    </a:lnTo>
                    <a:lnTo>
                      <a:pt x="2" y="94"/>
                    </a:lnTo>
                    <a:lnTo>
                      <a:pt x="0" y="87"/>
                    </a:lnTo>
                    <a:lnTo>
                      <a:pt x="0" y="79"/>
                    </a:lnTo>
                    <a:lnTo>
                      <a:pt x="0" y="70"/>
                    </a:lnTo>
                    <a:lnTo>
                      <a:pt x="2" y="62"/>
                    </a:lnTo>
                    <a:lnTo>
                      <a:pt x="4" y="55"/>
                    </a:lnTo>
                    <a:lnTo>
                      <a:pt x="7" y="48"/>
                    </a:lnTo>
                    <a:lnTo>
                      <a:pt x="12" y="41"/>
                    </a:lnTo>
                    <a:lnTo>
                      <a:pt x="17" y="35"/>
                    </a:lnTo>
                    <a:lnTo>
                      <a:pt x="22" y="29"/>
                    </a:lnTo>
                    <a:lnTo>
                      <a:pt x="30" y="23"/>
                    </a:lnTo>
                    <a:lnTo>
                      <a:pt x="36" y="18"/>
                    </a:lnTo>
                    <a:lnTo>
                      <a:pt x="44" y="13"/>
                    </a:lnTo>
                    <a:lnTo>
                      <a:pt x="52" y="10"/>
                    </a:lnTo>
                    <a:lnTo>
                      <a:pt x="62" y="7"/>
                    </a:lnTo>
                    <a:lnTo>
                      <a:pt x="70" y="4"/>
                    </a:lnTo>
                    <a:lnTo>
                      <a:pt x="80" y="2"/>
                    </a:lnTo>
                    <a:lnTo>
                      <a:pt x="90" y="1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DDDDB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60" name="Freeform 68"/>
              <p:cNvSpPr>
                <a:spLocks/>
              </p:cNvSpPr>
              <p:nvPr/>
            </p:nvSpPr>
            <p:spPr bwMode="auto">
              <a:xfrm>
                <a:off x="220" y="1416"/>
                <a:ext cx="202" cy="155"/>
              </a:xfrm>
              <a:custGeom>
                <a:avLst/>
                <a:gdLst/>
                <a:ahLst/>
                <a:cxnLst>
                  <a:cxn ang="0">
                    <a:pos x="111" y="1"/>
                  </a:cxn>
                  <a:cxn ang="0">
                    <a:pos x="131" y="4"/>
                  </a:cxn>
                  <a:cxn ang="0">
                    <a:pos x="148" y="9"/>
                  </a:cxn>
                  <a:cxn ang="0">
                    <a:pos x="164" y="18"/>
                  </a:cxn>
                  <a:cxn ang="0">
                    <a:pos x="178" y="28"/>
                  </a:cxn>
                  <a:cxn ang="0">
                    <a:pos x="189" y="41"/>
                  </a:cxn>
                  <a:cxn ang="0">
                    <a:pos x="197" y="54"/>
                  </a:cxn>
                  <a:cxn ang="0">
                    <a:pos x="202" y="69"/>
                  </a:cxn>
                  <a:cxn ang="0">
                    <a:pos x="202" y="85"/>
                  </a:cxn>
                  <a:cxn ang="0">
                    <a:pos x="197" y="101"/>
                  </a:cxn>
                  <a:cxn ang="0">
                    <a:pos x="189" y="114"/>
                  </a:cxn>
                  <a:cxn ang="0">
                    <a:pos x="178" y="126"/>
                  </a:cxn>
                  <a:cxn ang="0">
                    <a:pos x="164" y="137"/>
                  </a:cxn>
                  <a:cxn ang="0">
                    <a:pos x="148" y="145"/>
                  </a:cxn>
                  <a:cxn ang="0">
                    <a:pos x="131" y="151"/>
                  </a:cxn>
                  <a:cxn ang="0">
                    <a:pos x="111" y="155"/>
                  </a:cxn>
                  <a:cxn ang="0">
                    <a:pos x="90" y="155"/>
                  </a:cxn>
                  <a:cxn ang="0">
                    <a:pos x="70" y="151"/>
                  </a:cxn>
                  <a:cxn ang="0">
                    <a:pos x="53" y="145"/>
                  </a:cxn>
                  <a:cxn ang="0">
                    <a:pos x="37" y="137"/>
                  </a:cxn>
                  <a:cxn ang="0">
                    <a:pos x="24" y="126"/>
                  </a:cxn>
                  <a:cxn ang="0">
                    <a:pos x="12" y="114"/>
                  </a:cxn>
                  <a:cxn ang="0">
                    <a:pos x="5" y="101"/>
                  </a:cxn>
                  <a:cxn ang="0">
                    <a:pos x="1" y="85"/>
                  </a:cxn>
                  <a:cxn ang="0">
                    <a:pos x="1" y="69"/>
                  </a:cxn>
                  <a:cxn ang="0">
                    <a:pos x="5" y="54"/>
                  </a:cxn>
                  <a:cxn ang="0">
                    <a:pos x="12" y="41"/>
                  </a:cxn>
                  <a:cxn ang="0">
                    <a:pos x="24" y="28"/>
                  </a:cxn>
                  <a:cxn ang="0">
                    <a:pos x="37" y="18"/>
                  </a:cxn>
                  <a:cxn ang="0">
                    <a:pos x="53" y="9"/>
                  </a:cxn>
                  <a:cxn ang="0">
                    <a:pos x="70" y="4"/>
                  </a:cxn>
                  <a:cxn ang="0">
                    <a:pos x="90" y="1"/>
                  </a:cxn>
                </a:cxnLst>
                <a:rect l="0" t="0" r="r" b="b"/>
                <a:pathLst>
                  <a:path w="202" h="155">
                    <a:moveTo>
                      <a:pt x="101" y="0"/>
                    </a:moveTo>
                    <a:lnTo>
                      <a:pt x="111" y="1"/>
                    </a:lnTo>
                    <a:lnTo>
                      <a:pt x="121" y="2"/>
                    </a:lnTo>
                    <a:lnTo>
                      <a:pt x="131" y="4"/>
                    </a:lnTo>
                    <a:lnTo>
                      <a:pt x="140" y="6"/>
                    </a:lnTo>
                    <a:lnTo>
                      <a:pt x="148" y="9"/>
                    </a:lnTo>
                    <a:lnTo>
                      <a:pt x="157" y="13"/>
                    </a:lnTo>
                    <a:lnTo>
                      <a:pt x="164" y="18"/>
                    </a:lnTo>
                    <a:lnTo>
                      <a:pt x="172" y="23"/>
                    </a:lnTo>
                    <a:lnTo>
                      <a:pt x="178" y="28"/>
                    </a:lnTo>
                    <a:lnTo>
                      <a:pt x="184" y="34"/>
                    </a:lnTo>
                    <a:lnTo>
                      <a:pt x="189" y="41"/>
                    </a:lnTo>
                    <a:lnTo>
                      <a:pt x="194" y="47"/>
                    </a:lnTo>
                    <a:lnTo>
                      <a:pt x="197" y="54"/>
                    </a:lnTo>
                    <a:lnTo>
                      <a:pt x="199" y="62"/>
                    </a:lnTo>
                    <a:lnTo>
                      <a:pt x="202" y="69"/>
                    </a:lnTo>
                    <a:lnTo>
                      <a:pt x="202" y="77"/>
                    </a:lnTo>
                    <a:lnTo>
                      <a:pt x="202" y="85"/>
                    </a:lnTo>
                    <a:lnTo>
                      <a:pt x="199" y="93"/>
                    </a:lnTo>
                    <a:lnTo>
                      <a:pt x="197" y="101"/>
                    </a:lnTo>
                    <a:lnTo>
                      <a:pt x="194" y="107"/>
                    </a:lnTo>
                    <a:lnTo>
                      <a:pt x="189" y="114"/>
                    </a:lnTo>
                    <a:lnTo>
                      <a:pt x="184" y="121"/>
                    </a:lnTo>
                    <a:lnTo>
                      <a:pt x="178" y="126"/>
                    </a:lnTo>
                    <a:lnTo>
                      <a:pt x="172" y="132"/>
                    </a:lnTo>
                    <a:lnTo>
                      <a:pt x="164" y="137"/>
                    </a:lnTo>
                    <a:lnTo>
                      <a:pt x="157" y="142"/>
                    </a:lnTo>
                    <a:lnTo>
                      <a:pt x="148" y="145"/>
                    </a:lnTo>
                    <a:lnTo>
                      <a:pt x="140" y="149"/>
                    </a:lnTo>
                    <a:lnTo>
                      <a:pt x="131" y="151"/>
                    </a:lnTo>
                    <a:lnTo>
                      <a:pt x="121" y="153"/>
                    </a:lnTo>
                    <a:lnTo>
                      <a:pt x="111" y="155"/>
                    </a:lnTo>
                    <a:lnTo>
                      <a:pt x="101" y="155"/>
                    </a:lnTo>
                    <a:lnTo>
                      <a:pt x="90" y="155"/>
                    </a:lnTo>
                    <a:lnTo>
                      <a:pt x="80" y="153"/>
                    </a:lnTo>
                    <a:lnTo>
                      <a:pt x="70" y="151"/>
                    </a:lnTo>
                    <a:lnTo>
                      <a:pt x="62" y="149"/>
                    </a:lnTo>
                    <a:lnTo>
                      <a:pt x="53" y="145"/>
                    </a:lnTo>
                    <a:lnTo>
                      <a:pt x="45" y="142"/>
                    </a:lnTo>
                    <a:lnTo>
                      <a:pt x="37" y="137"/>
                    </a:lnTo>
                    <a:lnTo>
                      <a:pt x="30" y="132"/>
                    </a:lnTo>
                    <a:lnTo>
                      <a:pt x="24" y="126"/>
                    </a:lnTo>
                    <a:lnTo>
                      <a:pt x="17" y="121"/>
                    </a:lnTo>
                    <a:lnTo>
                      <a:pt x="12" y="114"/>
                    </a:lnTo>
                    <a:lnTo>
                      <a:pt x="9" y="107"/>
                    </a:lnTo>
                    <a:lnTo>
                      <a:pt x="5" y="101"/>
                    </a:lnTo>
                    <a:lnTo>
                      <a:pt x="2" y="93"/>
                    </a:lnTo>
                    <a:lnTo>
                      <a:pt x="1" y="85"/>
                    </a:lnTo>
                    <a:lnTo>
                      <a:pt x="0" y="77"/>
                    </a:lnTo>
                    <a:lnTo>
                      <a:pt x="1" y="69"/>
                    </a:lnTo>
                    <a:lnTo>
                      <a:pt x="2" y="62"/>
                    </a:lnTo>
                    <a:lnTo>
                      <a:pt x="5" y="54"/>
                    </a:lnTo>
                    <a:lnTo>
                      <a:pt x="9" y="47"/>
                    </a:lnTo>
                    <a:lnTo>
                      <a:pt x="12" y="41"/>
                    </a:lnTo>
                    <a:lnTo>
                      <a:pt x="17" y="34"/>
                    </a:lnTo>
                    <a:lnTo>
                      <a:pt x="24" y="28"/>
                    </a:lnTo>
                    <a:lnTo>
                      <a:pt x="30" y="23"/>
                    </a:lnTo>
                    <a:lnTo>
                      <a:pt x="37" y="18"/>
                    </a:lnTo>
                    <a:lnTo>
                      <a:pt x="45" y="13"/>
                    </a:lnTo>
                    <a:lnTo>
                      <a:pt x="53" y="9"/>
                    </a:lnTo>
                    <a:lnTo>
                      <a:pt x="62" y="6"/>
                    </a:lnTo>
                    <a:lnTo>
                      <a:pt x="70" y="4"/>
                    </a:lnTo>
                    <a:lnTo>
                      <a:pt x="80" y="2"/>
                    </a:lnTo>
                    <a:lnTo>
                      <a:pt x="90" y="1"/>
                    </a:lnTo>
                    <a:lnTo>
                      <a:pt x="101" y="0"/>
                    </a:lnTo>
                    <a:close/>
                  </a:path>
                </a:pathLst>
              </a:custGeom>
              <a:solidFill>
                <a:srgbClr val="BFDDD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61" name="Freeform 69"/>
              <p:cNvSpPr>
                <a:spLocks/>
              </p:cNvSpPr>
              <p:nvPr/>
            </p:nvSpPr>
            <p:spPr bwMode="auto">
              <a:xfrm>
                <a:off x="209" y="1392"/>
                <a:ext cx="151" cy="154"/>
              </a:xfrm>
              <a:custGeom>
                <a:avLst/>
                <a:gdLst/>
                <a:ahLst/>
                <a:cxnLst>
                  <a:cxn ang="0">
                    <a:pos x="66" y="21"/>
                  </a:cxn>
                  <a:cxn ang="0">
                    <a:pos x="64" y="22"/>
                  </a:cxn>
                  <a:cxn ang="0">
                    <a:pos x="61" y="23"/>
                  </a:cxn>
                  <a:cxn ang="0">
                    <a:pos x="59" y="25"/>
                  </a:cxn>
                  <a:cxn ang="0">
                    <a:pos x="59" y="28"/>
                  </a:cxn>
                  <a:cxn ang="0">
                    <a:pos x="59" y="31"/>
                  </a:cxn>
                  <a:cxn ang="0">
                    <a:pos x="60" y="33"/>
                  </a:cxn>
                  <a:cxn ang="0">
                    <a:pos x="64" y="34"/>
                  </a:cxn>
                  <a:cxn ang="0">
                    <a:pos x="71" y="36"/>
                  </a:cxn>
                  <a:cxn ang="0">
                    <a:pos x="85" y="39"/>
                  </a:cxn>
                  <a:cxn ang="0">
                    <a:pos x="96" y="45"/>
                  </a:cxn>
                  <a:cxn ang="0">
                    <a:pos x="107" y="52"/>
                  </a:cxn>
                  <a:cxn ang="0">
                    <a:pos x="116" y="59"/>
                  </a:cxn>
                  <a:cxn ang="0">
                    <a:pos x="124" y="68"/>
                  </a:cxn>
                  <a:cxn ang="0">
                    <a:pos x="129" y="79"/>
                  </a:cxn>
                  <a:cxn ang="0">
                    <a:pos x="132" y="88"/>
                  </a:cxn>
                  <a:cxn ang="0">
                    <a:pos x="103" y="94"/>
                  </a:cxn>
                  <a:cxn ang="0">
                    <a:pos x="99" y="118"/>
                  </a:cxn>
                  <a:cxn ang="0">
                    <a:pos x="89" y="115"/>
                  </a:cxn>
                  <a:cxn ang="0">
                    <a:pos x="81" y="111"/>
                  </a:cxn>
                  <a:cxn ang="0">
                    <a:pos x="75" y="106"/>
                  </a:cxn>
                  <a:cxn ang="0">
                    <a:pos x="73" y="101"/>
                  </a:cxn>
                  <a:cxn ang="0">
                    <a:pos x="70" y="100"/>
                  </a:cxn>
                  <a:cxn ang="0">
                    <a:pos x="66" y="99"/>
                  </a:cxn>
                  <a:cxn ang="0">
                    <a:pos x="64" y="99"/>
                  </a:cxn>
                  <a:cxn ang="0">
                    <a:pos x="59" y="101"/>
                  </a:cxn>
                  <a:cxn ang="0">
                    <a:pos x="58" y="106"/>
                  </a:cxn>
                  <a:cxn ang="0">
                    <a:pos x="60" y="111"/>
                  </a:cxn>
                  <a:cxn ang="0">
                    <a:pos x="64" y="116"/>
                  </a:cxn>
                  <a:cxn ang="0">
                    <a:pos x="69" y="120"/>
                  </a:cxn>
                  <a:cxn ang="0">
                    <a:pos x="74" y="123"/>
                  </a:cxn>
                  <a:cxn ang="0">
                    <a:pos x="80" y="126"/>
                  </a:cxn>
                  <a:cxn ang="0">
                    <a:pos x="86" y="128"/>
                  </a:cxn>
                  <a:cxn ang="0">
                    <a:pos x="93" y="130"/>
                  </a:cxn>
                  <a:cxn ang="0">
                    <a:pos x="100" y="131"/>
                  </a:cxn>
                  <a:cxn ang="0">
                    <a:pos x="103" y="141"/>
                  </a:cxn>
                  <a:cxn ang="0">
                    <a:pos x="16" y="33"/>
                  </a:cxn>
                  <a:cxn ang="0">
                    <a:pos x="28" y="4"/>
                  </a:cxn>
                  <a:cxn ang="0">
                    <a:pos x="26" y="1"/>
                  </a:cxn>
                  <a:cxn ang="0">
                    <a:pos x="24" y="0"/>
                  </a:cxn>
                  <a:cxn ang="0">
                    <a:pos x="20" y="0"/>
                  </a:cxn>
                  <a:cxn ang="0">
                    <a:pos x="16" y="0"/>
                  </a:cxn>
                  <a:cxn ang="0">
                    <a:pos x="13" y="4"/>
                  </a:cxn>
                  <a:cxn ang="0">
                    <a:pos x="13" y="9"/>
                  </a:cxn>
                  <a:cxn ang="0">
                    <a:pos x="0" y="19"/>
                  </a:cxn>
                  <a:cxn ang="0">
                    <a:pos x="120" y="154"/>
                  </a:cxn>
                  <a:cxn ang="0">
                    <a:pos x="151" y="106"/>
                  </a:cxn>
                  <a:cxn ang="0">
                    <a:pos x="150" y="93"/>
                  </a:cxn>
                  <a:cxn ang="0">
                    <a:pos x="147" y="80"/>
                  </a:cxn>
                  <a:cxn ang="0">
                    <a:pos x="141" y="67"/>
                  </a:cxn>
                  <a:cxn ang="0">
                    <a:pos x="132" y="56"/>
                  </a:cxn>
                  <a:cxn ang="0">
                    <a:pos x="121" y="45"/>
                  </a:cxn>
                  <a:cxn ang="0">
                    <a:pos x="109" y="36"/>
                  </a:cxn>
                  <a:cxn ang="0">
                    <a:pos x="94" y="29"/>
                  </a:cxn>
                  <a:cxn ang="0">
                    <a:pos x="78" y="23"/>
                  </a:cxn>
                </a:cxnLst>
                <a:rect l="0" t="0" r="r" b="b"/>
                <a:pathLst>
                  <a:path w="151" h="154">
                    <a:moveTo>
                      <a:pt x="69" y="21"/>
                    </a:moveTo>
                    <a:lnTo>
                      <a:pt x="66" y="21"/>
                    </a:lnTo>
                    <a:lnTo>
                      <a:pt x="65" y="21"/>
                    </a:lnTo>
                    <a:lnTo>
                      <a:pt x="64" y="22"/>
                    </a:lnTo>
                    <a:lnTo>
                      <a:pt x="63" y="22"/>
                    </a:lnTo>
                    <a:lnTo>
                      <a:pt x="61" y="23"/>
                    </a:lnTo>
                    <a:lnTo>
                      <a:pt x="60" y="24"/>
                    </a:lnTo>
                    <a:lnTo>
                      <a:pt x="59" y="25"/>
                    </a:lnTo>
                    <a:lnTo>
                      <a:pt x="59" y="27"/>
                    </a:lnTo>
                    <a:lnTo>
                      <a:pt x="59" y="28"/>
                    </a:lnTo>
                    <a:lnTo>
                      <a:pt x="59" y="29"/>
                    </a:lnTo>
                    <a:lnTo>
                      <a:pt x="59" y="31"/>
                    </a:lnTo>
                    <a:lnTo>
                      <a:pt x="60" y="32"/>
                    </a:lnTo>
                    <a:lnTo>
                      <a:pt x="60" y="33"/>
                    </a:lnTo>
                    <a:lnTo>
                      <a:pt x="63" y="34"/>
                    </a:lnTo>
                    <a:lnTo>
                      <a:pt x="64" y="34"/>
                    </a:lnTo>
                    <a:lnTo>
                      <a:pt x="65" y="35"/>
                    </a:lnTo>
                    <a:lnTo>
                      <a:pt x="71" y="36"/>
                    </a:lnTo>
                    <a:lnTo>
                      <a:pt x="79" y="38"/>
                    </a:lnTo>
                    <a:lnTo>
                      <a:pt x="85" y="39"/>
                    </a:lnTo>
                    <a:lnTo>
                      <a:pt x="91" y="42"/>
                    </a:lnTo>
                    <a:lnTo>
                      <a:pt x="96" y="45"/>
                    </a:lnTo>
                    <a:lnTo>
                      <a:pt x="103" y="48"/>
                    </a:lnTo>
                    <a:lnTo>
                      <a:pt x="107" y="52"/>
                    </a:lnTo>
                    <a:lnTo>
                      <a:pt x="112" y="56"/>
                    </a:lnTo>
                    <a:lnTo>
                      <a:pt x="116" y="59"/>
                    </a:lnTo>
                    <a:lnTo>
                      <a:pt x="120" y="64"/>
                    </a:lnTo>
                    <a:lnTo>
                      <a:pt x="124" y="68"/>
                    </a:lnTo>
                    <a:lnTo>
                      <a:pt x="126" y="73"/>
                    </a:lnTo>
                    <a:lnTo>
                      <a:pt x="129" y="79"/>
                    </a:lnTo>
                    <a:lnTo>
                      <a:pt x="131" y="83"/>
                    </a:lnTo>
                    <a:lnTo>
                      <a:pt x="132" y="88"/>
                    </a:lnTo>
                    <a:lnTo>
                      <a:pt x="134" y="94"/>
                    </a:lnTo>
                    <a:lnTo>
                      <a:pt x="103" y="94"/>
                    </a:lnTo>
                    <a:lnTo>
                      <a:pt x="103" y="118"/>
                    </a:lnTo>
                    <a:lnTo>
                      <a:pt x="99" y="118"/>
                    </a:lnTo>
                    <a:lnTo>
                      <a:pt x="94" y="117"/>
                    </a:lnTo>
                    <a:lnTo>
                      <a:pt x="89" y="115"/>
                    </a:lnTo>
                    <a:lnTo>
                      <a:pt x="85" y="114"/>
                    </a:lnTo>
                    <a:lnTo>
                      <a:pt x="81" y="111"/>
                    </a:lnTo>
                    <a:lnTo>
                      <a:pt x="79" y="109"/>
                    </a:lnTo>
                    <a:lnTo>
                      <a:pt x="75" y="106"/>
                    </a:lnTo>
                    <a:lnTo>
                      <a:pt x="73" y="103"/>
                    </a:lnTo>
                    <a:lnTo>
                      <a:pt x="73" y="101"/>
                    </a:lnTo>
                    <a:lnTo>
                      <a:pt x="71" y="100"/>
                    </a:lnTo>
                    <a:lnTo>
                      <a:pt x="70" y="100"/>
                    </a:lnTo>
                    <a:lnTo>
                      <a:pt x="68" y="99"/>
                    </a:lnTo>
                    <a:lnTo>
                      <a:pt x="66" y="99"/>
                    </a:lnTo>
                    <a:lnTo>
                      <a:pt x="65" y="99"/>
                    </a:lnTo>
                    <a:lnTo>
                      <a:pt x="64" y="99"/>
                    </a:lnTo>
                    <a:lnTo>
                      <a:pt x="61" y="99"/>
                    </a:lnTo>
                    <a:lnTo>
                      <a:pt x="59" y="101"/>
                    </a:lnTo>
                    <a:lnTo>
                      <a:pt x="58" y="103"/>
                    </a:lnTo>
                    <a:lnTo>
                      <a:pt x="58" y="106"/>
                    </a:lnTo>
                    <a:lnTo>
                      <a:pt x="58" y="108"/>
                    </a:lnTo>
                    <a:lnTo>
                      <a:pt x="60" y="111"/>
                    </a:lnTo>
                    <a:lnTo>
                      <a:pt x="61" y="113"/>
                    </a:lnTo>
                    <a:lnTo>
                      <a:pt x="64" y="116"/>
                    </a:lnTo>
                    <a:lnTo>
                      <a:pt x="66" y="118"/>
                    </a:lnTo>
                    <a:lnTo>
                      <a:pt x="69" y="120"/>
                    </a:lnTo>
                    <a:lnTo>
                      <a:pt x="71" y="122"/>
                    </a:lnTo>
                    <a:lnTo>
                      <a:pt x="74" y="123"/>
                    </a:lnTo>
                    <a:lnTo>
                      <a:pt x="76" y="124"/>
                    </a:lnTo>
                    <a:lnTo>
                      <a:pt x="80" y="126"/>
                    </a:lnTo>
                    <a:lnTo>
                      <a:pt x="83" y="127"/>
                    </a:lnTo>
                    <a:lnTo>
                      <a:pt x="86" y="128"/>
                    </a:lnTo>
                    <a:lnTo>
                      <a:pt x="89" y="129"/>
                    </a:lnTo>
                    <a:lnTo>
                      <a:pt x="93" y="130"/>
                    </a:lnTo>
                    <a:lnTo>
                      <a:pt x="96" y="130"/>
                    </a:lnTo>
                    <a:lnTo>
                      <a:pt x="100" y="131"/>
                    </a:lnTo>
                    <a:lnTo>
                      <a:pt x="103" y="131"/>
                    </a:lnTo>
                    <a:lnTo>
                      <a:pt x="103" y="141"/>
                    </a:lnTo>
                    <a:lnTo>
                      <a:pt x="16" y="141"/>
                    </a:lnTo>
                    <a:lnTo>
                      <a:pt x="16" y="33"/>
                    </a:lnTo>
                    <a:lnTo>
                      <a:pt x="44" y="33"/>
                    </a:lnTo>
                    <a:lnTo>
                      <a:pt x="28" y="4"/>
                    </a:lnTo>
                    <a:lnTo>
                      <a:pt x="26" y="3"/>
                    </a:lnTo>
                    <a:lnTo>
                      <a:pt x="26" y="1"/>
                    </a:lnTo>
                    <a:lnTo>
                      <a:pt x="25" y="1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4" y="2"/>
                    </a:lnTo>
                    <a:lnTo>
                      <a:pt x="13" y="4"/>
                    </a:lnTo>
                    <a:lnTo>
                      <a:pt x="11" y="6"/>
                    </a:lnTo>
                    <a:lnTo>
                      <a:pt x="13" y="9"/>
                    </a:lnTo>
                    <a:lnTo>
                      <a:pt x="19" y="19"/>
                    </a:lnTo>
                    <a:lnTo>
                      <a:pt x="0" y="19"/>
                    </a:lnTo>
                    <a:lnTo>
                      <a:pt x="0" y="154"/>
                    </a:lnTo>
                    <a:lnTo>
                      <a:pt x="120" y="154"/>
                    </a:lnTo>
                    <a:lnTo>
                      <a:pt x="120" y="106"/>
                    </a:lnTo>
                    <a:lnTo>
                      <a:pt x="151" y="106"/>
                    </a:lnTo>
                    <a:lnTo>
                      <a:pt x="151" y="100"/>
                    </a:lnTo>
                    <a:lnTo>
                      <a:pt x="150" y="93"/>
                    </a:lnTo>
                    <a:lnTo>
                      <a:pt x="149" y="86"/>
                    </a:lnTo>
                    <a:lnTo>
                      <a:pt x="147" y="80"/>
                    </a:lnTo>
                    <a:lnTo>
                      <a:pt x="145" y="73"/>
                    </a:lnTo>
                    <a:lnTo>
                      <a:pt x="141" y="67"/>
                    </a:lnTo>
                    <a:lnTo>
                      <a:pt x="137" y="61"/>
                    </a:lnTo>
                    <a:lnTo>
                      <a:pt x="132" y="56"/>
                    </a:lnTo>
                    <a:lnTo>
                      <a:pt x="127" y="50"/>
                    </a:lnTo>
                    <a:lnTo>
                      <a:pt x="121" y="45"/>
                    </a:lnTo>
                    <a:lnTo>
                      <a:pt x="115" y="40"/>
                    </a:lnTo>
                    <a:lnTo>
                      <a:pt x="109" y="36"/>
                    </a:lnTo>
                    <a:lnTo>
                      <a:pt x="101" y="32"/>
                    </a:lnTo>
                    <a:lnTo>
                      <a:pt x="94" y="29"/>
                    </a:lnTo>
                    <a:lnTo>
                      <a:pt x="86" y="26"/>
                    </a:lnTo>
                    <a:lnTo>
                      <a:pt x="78" y="23"/>
                    </a:lnTo>
                    <a:lnTo>
                      <a:pt x="69" y="2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62" name="Rectangle 70"/>
              <p:cNvSpPr>
                <a:spLocks noChangeArrowheads="1"/>
              </p:cNvSpPr>
              <p:nvPr/>
            </p:nvSpPr>
            <p:spPr bwMode="auto">
              <a:xfrm>
                <a:off x="254" y="1355"/>
                <a:ext cx="12" cy="11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63" name="Freeform 71"/>
              <p:cNvSpPr>
                <a:spLocks/>
              </p:cNvSpPr>
              <p:nvPr/>
            </p:nvSpPr>
            <p:spPr bwMode="auto">
              <a:xfrm>
                <a:off x="235" y="1373"/>
                <a:ext cx="51" cy="32"/>
              </a:xfrm>
              <a:custGeom>
                <a:avLst/>
                <a:gdLst/>
                <a:ahLst/>
                <a:cxnLst>
                  <a:cxn ang="0">
                    <a:pos x="19" y="11"/>
                  </a:cxn>
                  <a:cxn ang="0">
                    <a:pos x="0" y="11"/>
                  </a:cxn>
                  <a:cxn ang="0">
                    <a:pos x="26" y="32"/>
                  </a:cxn>
                  <a:cxn ang="0">
                    <a:pos x="51" y="11"/>
                  </a:cxn>
                  <a:cxn ang="0">
                    <a:pos x="32" y="11"/>
                  </a:cxn>
                  <a:cxn ang="0">
                    <a:pos x="32" y="0"/>
                  </a:cxn>
                  <a:cxn ang="0">
                    <a:pos x="19" y="0"/>
                  </a:cxn>
                  <a:cxn ang="0">
                    <a:pos x="19" y="11"/>
                  </a:cxn>
                </a:cxnLst>
                <a:rect l="0" t="0" r="r" b="b"/>
                <a:pathLst>
                  <a:path w="51" h="32">
                    <a:moveTo>
                      <a:pt x="19" y="11"/>
                    </a:moveTo>
                    <a:lnTo>
                      <a:pt x="0" y="11"/>
                    </a:lnTo>
                    <a:lnTo>
                      <a:pt x="26" y="32"/>
                    </a:lnTo>
                    <a:lnTo>
                      <a:pt x="51" y="11"/>
                    </a:lnTo>
                    <a:lnTo>
                      <a:pt x="32" y="11"/>
                    </a:lnTo>
                    <a:lnTo>
                      <a:pt x="32" y="0"/>
                    </a:lnTo>
                    <a:lnTo>
                      <a:pt x="19" y="0"/>
                    </a:lnTo>
                    <a:lnTo>
                      <a:pt x="19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64" name="Freeform 72"/>
              <p:cNvSpPr>
                <a:spLocks/>
              </p:cNvSpPr>
              <p:nvPr/>
            </p:nvSpPr>
            <p:spPr bwMode="auto">
              <a:xfrm>
                <a:off x="183" y="1275"/>
                <a:ext cx="65" cy="17"/>
              </a:xfrm>
              <a:custGeom>
                <a:avLst/>
                <a:gdLst/>
                <a:ahLst/>
                <a:cxnLst>
                  <a:cxn ang="0">
                    <a:pos x="63" y="11"/>
                  </a:cxn>
                  <a:cxn ang="0">
                    <a:pos x="63" y="11"/>
                  </a:cxn>
                  <a:cxn ang="0">
                    <a:pos x="61" y="10"/>
                  </a:cxn>
                  <a:cxn ang="0">
                    <a:pos x="57" y="8"/>
                  </a:cxn>
                  <a:cxn ang="0">
                    <a:pos x="53" y="7"/>
                  </a:cxn>
                  <a:cxn ang="0">
                    <a:pos x="51" y="6"/>
                  </a:cxn>
                  <a:cxn ang="0">
                    <a:pos x="47" y="5"/>
                  </a:cxn>
                  <a:cxn ang="0">
                    <a:pos x="44" y="4"/>
                  </a:cxn>
                  <a:cxn ang="0">
                    <a:pos x="40" y="4"/>
                  </a:cxn>
                  <a:cxn ang="0">
                    <a:pos x="36" y="3"/>
                  </a:cxn>
                  <a:cxn ang="0">
                    <a:pos x="32" y="2"/>
                  </a:cxn>
                  <a:cxn ang="0">
                    <a:pos x="29" y="1"/>
                  </a:cxn>
                  <a:cxn ang="0">
                    <a:pos x="25" y="1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2" y="0"/>
                  </a:cxn>
                  <a:cxn ang="0">
                    <a:pos x="9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4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9" y="5"/>
                  </a:cxn>
                  <a:cxn ang="0">
                    <a:pos x="12" y="6"/>
                  </a:cxn>
                  <a:cxn ang="0">
                    <a:pos x="16" y="6"/>
                  </a:cxn>
                  <a:cxn ang="0">
                    <a:pos x="20" y="6"/>
                  </a:cxn>
                  <a:cxn ang="0">
                    <a:pos x="24" y="7"/>
                  </a:cxn>
                  <a:cxn ang="0">
                    <a:pos x="27" y="7"/>
                  </a:cxn>
                  <a:cxn ang="0">
                    <a:pos x="31" y="8"/>
                  </a:cxn>
                  <a:cxn ang="0">
                    <a:pos x="34" y="8"/>
                  </a:cxn>
                  <a:cxn ang="0">
                    <a:pos x="37" y="9"/>
                  </a:cxn>
                  <a:cxn ang="0">
                    <a:pos x="41" y="10"/>
                  </a:cxn>
                  <a:cxn ang="0">
                    <a:pos x="44" y="11"/>
                  </a:cxn>
                  <a:cxn ang="0">
                    <a:pos x="47" y="12"/>
                  </a:cxn>
                  <a:cxn ang="0">
                    <a:pos x="51" y="13"/>
                  </a:cxn>
                  <a:cxn ang="0">
                    <a:pos x="53" y="14"/>
                  </a:cxn>
                  <a:cxn ang="0">
                    <a:pos x="56" y="16"/>
                  </a:cxn>
                  <a:cxn ang="0">
                    <a:pos x="58" y="17"/>
                  </a:cxn>
                  <a:cxn ang="0">
                    <a:pos x="61" y="17"/>
                  </a:cxn>
                  <a:cxn ang="0">
                    <a:pos x="62" y="17"/>
                  </a:cxn>
                  <a:cxn ang="0">
                    <a:pos x="63" y="17"/>
                  </a:cxn>
                  <a:cxn ang="0">
                    <a:pos x="65" y="16"/>
                  </a:cxn>
                  <a:cxn ang="0">
                    <a:pos x="65" y="15"/>
                  </a:cxn>
                  <a:cxn ang="0">
                    <a:pos x="65" y="13"/>
                  </a:cxn>
                  <a:cxn ang="0">
                    <a:pos x="65" y="12"/>
                  </a:cxn>
                  <a:cxn ang="0">
                    <a:pos x="63" y="11"/>
                  </a:cxn>
                </a:cxnLst>
                <a:rect l="0" t="0" r="r" b="b"/>
                <a:pathLst>
                  <a:path w="65" h="17">
                    <a:moveTo>
                      <a:pt x="63" y="11"/>
                    </a:moveTo>
                    <a:lnTo>
                      <a:pt x="63" y="11"/>
                    </a:lnTo>
                    <a:lnTo>
                      <a:pt x="61" y="10"/>
                    </a:lnTo>
                    <a:lnTo>
                      <a:pt x="57" y="8"/>
                    </a:lnTo>
                    <a:lnTo>
                      <a:pt x="53" y="7"/>
                    </a:lnTo>
                    <a:lnTo>
                      <a:pt x="51" y="6"/>
                    </a:lnTo>
                    <a:lnTo>
                      <a:pt x="47" y="5"/>
                    </a:lnTo>
                    <a:lnTo>
                      <a:pt x="44" y="4"/>
                    </a:lnTo>
                    <a:lnTo>
                      <a:pt x="40" y="4"/>
                    </a:lnTo>
                    <a:lnTo>
                      <a:pt x="36" y="3"/>
                    </a:lnTo>
                    <a:lnTo>
                      <a:pt x="32" y="2"/>
                    </a:lnTo>
                    <a:lnTo>
                      <a:pt x="29" y="1"/>
                    </a:lnTo>
                    <a:lnTo>
                      <a:pt x="25" y="1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2" y="0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4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9" y="5"/>
                    </a:lnTo>
                    <a:lnTo>
                      <a:pt x="12" y="6"/>
                    </a:lnTo>
                    <a:lnTo>
                      <a:pt x="16" y="6"/>
                    </a:lnTo>
                    <a:lnTo>
                      <a:pt x="20" y="6"/>
                    </a:lnTo>
                    <a:lnTo>
                      <a:pt x="24" y="7"/>
                    </a:lnTo>
                    <a:lnTo>
                      <a:pt x="27" y="7"/>
                    </a:lnTo>
                    <a:lnTo>
                      <a:pt x="31" y="8"/>
                    </a:lnTo>
                    <a:lnTo>
                      <a:pt x="34" y="8"/>
                    </a:lnTo>
                    <a:lnTo>
                      <a:pt x="37" y="9"/>
                    </a:lnTo>
                    <a:lnTo>
                      <a:pt x="41" y="10"/>
                    </a:lnTo>
                    <a:lnTo>
                      <a:pt x="44" y="11"/>
                    </a:lnTo>
                    <a:lnTo>
                      <a:pt x="47" y="12"/>
                    </a:lnTo>
                    <a:lnTo>
                      <a:pt x="51" y="13"/>
                    </a:lnTo>
                    <a:lnTo>
                      <a:pt x="53" y="14"/>
                    </a:lnTo>
                    <a:lnTo>
                      <a:pt x="56" y="16"/>
                    </a:lnTo>
                    <a:lnTo>
                      <a:pt x="58" y="17"/>
                    </a:lnTo>
                    <a:lnTo>
                      <a:pt x="61" y="17"/>
                    </a:lnTo>
                    <a:lnTo>
                      <a:pt x="62" y="17"/>
                    </a:lnTo>
                    <a:lnTo>
                      <a:pt x="63" y="17"/>
                    </a:lnTo>
                    <a:lnTo>
                      <a:pt x="65" y="16"/>
                    </a:lnTo>
                    <a:lnTo>
                      <a:pt x="65" y="15"/>
                    </a:lnTo>
                    <a:lnTo>
                      <a:pt x="65" y="13"/>
                    </a:lnTo>
                    <a:lnTo>
                      <a:pt x="65" y="12"/>
                    </a:lnTo>
                    <a:lnTo>
                      <a:pt x="63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65" name="Freeform 73"/>
              <p:cNvSpPr>
                <a:spLocks/>
              </p:cNvSpPr>
              <p:nvPr/>
            </p:nvSpPr>
            <p:spPr bwMode="auto">
              <a:xfrm>
                <a:off x="272" y="1251"/>
                <a:ext cx="65" cy="19"/>
              </a:xfrm>
              <a:custGeom>
                <a:avLst/>
                <a:gdLst/>
                <a:ahLst/>
                <a:cxnLst>
                  <a:cxn ang="0">
                    <a:pos x="6" y="19"/>
                  </a:cxn>
                  <a:cxn ang="0">
                    <a:pos x="6" y="19"/>
                  </a:cxn>
                  <a:cxn ang="0">
                    <a:pos x="9" y="17"/>
                  </a:cxn>
                  <a:cxn ang="0">
                    <a:pos x="12" y="16"/>
                  </a:cxn>
                  <a:cxn ang="0">
                    <a:pos x="15" y="15"/>
                  </a:cxn>
                  <a:cxn ang="0">
                    <a:pos x="19" y="13"/>
                  </a:cxn>
                  <a:cxn ang="0">
                    <a:pos x="21" y="12"/>
                  </a:cxn>
                  <a:cxn ang="0">
                    <a:pos x="25" y="11"/>
                  </a:cxn>
                  <a:cxn ang="0">
                    <a:pos x="27" y="10"/>
                  </a:cxn>
                  <a:cxn ang="0">
                    <a:pos x="31" y="10"/>
                  </a:cxn>
                  <a:cxn ang="0">
                    <a:pos x="34" y="9"/>
                  </a:cxn>
                  <a:cxn ang="0">
                    <a:pos x="38" y="8"/>
                  </a:cxn>
                  <a:cxn ang="0">
                    <a:pos x="42" y="8"/>
                  </a:cxn>
                  <a:cxn ang="0">
                    <a:pos x="45" y="7"/>
                  </a:cxn>
                  <a:cxn ang="0">
                    <a:pos x="49" y="7"/>
                  </a:cxn>
                  <a:cxn ang="0">
                    <a:pos x="53" y="7"/>
                  </a:cxn>
                  <a:cxn ang="0">
                    <a:pos x="56" y="7"/>
                  </a:cxn>
                  <a:cxn ang="0">
                    <a:pos x="60" y="7"/>
                  </a:cxn>
                  <a:cxn ang="0">
                    <a:pos x="63" y="6"/>
                  </a:cxn>
                  <a:cxn ang="0">
                    <a:pos x="64" y="6"/>
                  </a:cxn>
                  <a:cxn ang="0">
                    <a:pos x="65" y="4"/>
                  </a:cxn>
                  <a:cxn ang="0">
                    <a:pos x="65" y="3"/>
                  </a:cxn>
                  <a:cxn ang="0">
                    <a:pos x="65" y="2"/>
                  </a:cxn>
                  <a:cxn ang="0">
                    <a:pos x="64" y="1"/>
                  </a:cxn>
                  <a:cxn ang="0">
                    <a:pos x="63" y="0"/>
                  </a:cxn>
                  <a:cxn ang="0">
                    <a:pos x="60" y="0"/>
                  </a:cxn>
                  <a:cxn ang="0">
                    <a:pos x="56" y="0"/>
                  </a:cxn>
                  <a:cxn ang="0">
                    <a:pos x="53" y="0"/>
                  </a:cxn>
                  <a:cxn ang="0">
                    <a:pos x="48" y="0"/>
                  </a:cxn>
                  <a:cxn ang="0">
                    <a:pos x="44" y="1"/>
                  </a:cxn>
                  <a:cxn ang="0">
                    <a:pos x="41" y="1"/>
                  </a:cxn>
                  <a:cxn ang="0">
                    <a:pos x="36" y="2"/>
                  </a:cxn>
                  <a:cxn ang="0">
                    <a:pos x="32" y="2"/>
                  </a:cxn>
                  <a:cxn ang="0">
                    <a:pos x="28" y="3"/>
                  </a:cxn>
                  <a:cxn ang="0">
                    <a:pos x="25" y="4"/>
                  </a:cxn>
                  <a:cxn ang="0">
                    <a:pos x="21" y="5"/>
                  </a:cxn>
                  <a:cxn ang="0">
                    <a:pos x="17" y="6"/>
                  </a:cxn>
                  <a:cxn ang="0">
                    <a:pos x="15" y="7"/>
                  </a:cxn>
                  <a:cxn ang="0">
                    <a:pos x="11" y="9"/>
                  </a:cxn>
                  <a:cxn ang="0">
                    <a:pos x="8" y="10"/>
                  </a:cxn>
                  <a:cxn ang="0">
                    <a:pos x="5" y="12"/>
                  </a:cxn>
                  <a:cxn ang="0">
                    <a:pos x="1" y="13"/>
                  </a:cxn>
                  <a:cxn ang="0">
                    <a:pos x="0" y="14"/>
                  </a:cxn>
                  <a:cxn ang="0">
                    <a:pos x="0" y="15"/>
                  </a:cxn>
                  <a:cxn ang="0">
                    <a:pos x="0" y="16"/>
                  </a:cxn>
                  <a:cxn ang="0">
                    <a:pos x="0" y="18"/>
                  </a:cxn>
                  <a:cxn ang="0">
                    <a:pos x="1" y="19"/>
                  </a:cxn>
                  <a:cxn ang="0">
                    <a:pos x="4" y="19"/>
                  </a:cxn>
                  <a:cxn ang="0">
                    <a:pos x="5" y="19"/>
                  </a:cxn>
                  <a:cxn ang="0">
                    <a:pos x="6" y="19"/>
                  </a:cxn>
                </a:cxnLst>
                <a:rect l="0" t="0" r="r" b="b"/>
                <a:pathLst>
                  <a:path w="65" h="19">
                    <a:moveTo>
                      <a:pt x="6" y="19"/>
                    </a:moveTo>
                    <a:lnTo>
                      <a:pt x="6" y="19"/>
                    </a:lnTo>
                    <a:lnTo>
                      <a:pt x="9" y="17"/>
                    </a:lnTo>
                    <a:lnTo>
                      <a:pt x="12" y="16"/>
                    </a:lnTo>
                    <a:lnTo>
                      <a:pt x="15" y="15"/>
                    </a:lnTo>
                    <a:lnTo>
                      <a:pt x="19" y="13"/>
                    </a:lnTo>
                    <a:lnTo>
                      <a:pt x="21" y="12"/>
                    </a:lnTo>
                    <a:lnTo>
                      <a:pt x="25" y="11"/>
                    </a:lnTo>
                    <a:lnTo>
                      <a:pt x="27" y="10"/>
                    </a:lnTo>
                    <a:lnTo>
                      <a:pt x="31" y="10"/>
                    </a:lnTo>
                    <a:lnTo>
                      <a:pt x="34" y="9"/>
                    </a:lnTo>
                    <a:lnTo>
                      <a:pt x="38" y="8"/>
                    </a:lnTo>
                    <a:lnTo>
                      <a:pt x="42" y="8"/>
                    </a:lnTo>
                    <a:lnTo>
                      <a:pt x="45" y="7"/>
                    </a:lnTo>
                    <a:lnTo>
                      <a:pt x="49" y="7"/>
                    </a:lnTo>
                    <a:lnTo>
                      <a:pt x="53" y="7"/>
                    </a:lnTo>
                    <a:lnTo>
                      <a:pt x="56" y="7"/>
                    </a:lnTo>
                    <a:lnTo>
                      <a:pt x="60" y="7"/>
                    </a:lnTo>
                    <a:lnTo>
                      <a:pt x="63" y="6"/>
                    </a:lnTo>
                    <a:lnTo>
                      <a:pt x="64" y="6"/>
                    </a:lnTo>
                    <a:lnTo>
                      <a:pt x="65" y="4"/>
                    </a:lnTo>
                    <a:lnTo>
                      <a:pt x="65" y="3"/>
                    </a:lnTo>
                    <a:lnTo>
                      <a:pt x="65" y="2"/>
                    </a:lnTo>
                    <a:lnTo>
                      <a:pt x="64" y="1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6" y="0"/>
                    </a:lnTo>
                    <a:lnTo>
                      <a:pt x="53" y="0"/>
                    </a:lnTo>
                    <a:lnTo>
                      <a:pt x="48" y="0"/>
                    </a:lnTo>
                    <a:lnTo>
                      <a:pt x="44" y="1"/>
                    </a:lnTo>
                    <a:lnTo>
                      <a:pt x="41" y="1"/>
                    </a:lnTo>
                    <a:lnTo>
                      <a:pt x="36" y="2"/>
                    </a:lnTo>
                    <a:lnTo>
                      <a:pt x="32" y="2"/>
                    </a:lnTo>
                    <a:lnTo>
                      <a:pt x="28" y="3"/>
                    </a:lnTo>
                    <a:lnTo>
                      <a:pt x="25" y="4"/>
                    </a:lnTo>
                    <a:lnTo>
                      <a:pt x="21" y="5"/>
                    </a:lnTo>
                    <a:lnTo>
                      <a:pt x="17" y="6"/>
                    </a:lnTo>
                    <a:lnTo>
                      <a:pt x="15" y="7"/>
                    </a:lnTo>
                    <a:lnTo>
                      <a:pt x="11" y="9"/>
                    </a:lnTo>
                    <a:lnTo>
                      <a:pt x="8" y="10"/>
                    </a:lnTo>
                    <a:lnTo>
                      <a:pt x="5" y="12"/>
                    </a:lnTo>
                    <a:lnTo>
                      <a:pt x="1" y="13"/>
                    </a:lnTo>
                    <a:lnTo>
                      <a:pt x="0" y="14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0" y="18"/>
                    </a:lnTo>
                    <a:lnTo>
                      <a:pt x="1" y="19"/>
                    </a:lnTo>
                    <a:lnTo>
                      <a:pt x="4" y="19"/>
                    </a:lnTo>
                    <a:lnTo>
                      <a:pt x="5" y="19"/>
                    </a:lnTo>
                    <a:lnTo>
                      <a:pt x="6" y="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66" name="Freeform 74"/>
              <p:cNvSpPr>
                <a:spLocks/>
              </p:cNvSpPr>
              <p:nvPr/>
            </p:nvSpPr>
            <p:spPr bwMode="auto">
              <a:xfrm>
                <a:off x="272" y="1275"/>
                <a:ext cx="65" cy="17"/>
              </a:xfrm>
              <a:custGeom>
                <a:avLst/>
                <a:gdLst/>
                <a:ahLst/>
                <a:cxnLst>
                  <a:cxn ang="0">
                    <a:pos x="60" y="0"/>
                  </a:cxn>
                  <a:cxn ang="0">
                    <a:pos x="56" y="0"/>
                  </a:cxn>
                  <a:cxn ang="0">
                    <a:pos x="53" y="0"/>
                  </a:cxn>
                  <a:cxn ang="0">
                    <a:pos x="49" y="0"/>
                  </a:cxn>
                  <a:cxn ang="0">
                    <a:pos x="44" y="0"/>
                  </a:cxn>
                  <a:cxn ang="0">
                    <a:pos x="40" y="1"/>
                  </a:cxn>
                  <a:cxn ang="0">
                    <a:pos x="36" y="1"/>
                  </a:cxn>
                  <a:cxn ang="0">
                    <a:pos x="33" y="2"/>
                  </a:cxn>
                  <a:cxn ang="0">
                    <a:pos x="29" y="3"/>
                  </a:cxn>
                  <a:cxn ang="0">
                    <a:pos x="25" y="4"/>
                  </a:cxn>
                  <a:cxn ang="0">
                    <a:pos x="21" y="4"/>
                  </a:cxn>
                  <a:cxn ang="0">
                    <a:pos x="18" y="5"/>
                  </a:cxn>
                  <a:cxn ang="0">
                    <a:pos x="14" y="6"/>
                  </a:cxn>
                  <a:cxn ang="0">
                    <a:pos x="11" y="7"/>
                  </a:cxn>
                  <a:cxn ang="0">
                    <a:pos x="8" y="8"/>
                  </a:cxn>
                  <a:cxn ang="0">
                    <a:pos x="5" y="10"/>
                  </a:cxn>
                  <a:cxn ang="0">
                    <a:pos x="2" y="11"/>
                  </a:cxn>
                  <a:cxn ang="0">
                    <a:pos x="0" y="12"/>
                  </a:cxn>
                  <a:cxn ang="0">
                    <a:pos x="0" y="13"/>
                  </a:cxn>
                  <a:cxn ang="0">
                    <a:pos x="0" y="15"/>
                  </a:cxn>
                  <a:cxn ang="0">
                    <a:pos x="0" y="16"/>
                  </a:cxn>
                  <a:cxn ang="0">
                    <a:pos x="2" y="17"/>
                  </a:cxn>
                  <a:cxn ang="0">
                    <a:pos x="3" y="17"/>
                  </a:cxn>
                  <a:cxn ang="0">
                    <a:pos x="5" y="17"/>
                  </a:cxn>
                  <a:cxn ang="0">
                    <a:pos x="6" y="17"/>
                  </a:cxn>
                  <a:cxn ang="0">
                    <a:pos x="9" y="16"/>
                  </a:cxn>
                  <a:cxn ang="0">
                    <a:pos x="11" y="14"/>
                  </a:cxn>
                  <a:cxn ang="0">
                    <a:pos x="15" y="13"/>
                  </a:cxn>
                  <a:cxn ang="0">
                    <a:pos x="18" y="12"/>
                  </a:cxn>
                  <a:cxn ang="0">
                    <a:pos x="21" y="11"/>
                  </a:cxn>
                  <a:cxn ang="0">
                    <a:pos x="24" y="10"/>
                  </a:cxn>
                  <a:cxn ang="0">
                    <a:pos x="28" y="9"/>
                  </a:cxn>
                  <a:cxn ang="0">
                    <a:pos x="31" y="8"/>
                  </a:cxn>
                  <a:cxn ang="0">
                    <a:pos x="35" y="8"/>
                  </a:cxn>
                  <a:cxn ang="0">
                    <a:pos x="39" y="7"/>
                  </a:cxn>
                  <a:cxn ang="0">
                    <a:pos x="43" y="7"/>
                  </a:cxn>
                  <a:cxn ang="0">
                    <a:pos x="45" y="6"/>
                  </a:cxn>
                  <a:cxn ang="0">
                    <a:pos x="49" y="6"/>
                  </a:cxn>
                  <a:cxn ang="0">
                    <a:pos x="54" y="6"/>
                  </a:cxn>
                  <a:cxn ang="0">
                    <a:pos x="56" y="5"/>
                  </a:cxn>
                  <a:cxn ang="0">
                    <a:pos x="60" y="5"/>
                  </a:cxn>
                  <a:cxn ang="0">
                    <a:pos x="62" y="5"/>
                  </a:cxn>
                  <a:cxn ang="0">
                    <a:pos x="64" y="4"/>
                  </a:cxn>
                  <a:cxn ang="0">
                    <a:pos x="65" y="4"/>
                  </a:cxn>
                  <a:cxn ang="0">
                    <a:pos x="65" y="3"/>
                  </a:cxn>
                  <a:cxn ang="0">
                    <a:pos x="65" y="2"/>
                  </a:cxn>
                  <a:cxn ang="0">
                    <a:pos x="64" y="1"/>
                  </a:cxn>
                  <a:cxn ang="0">
                    <a:pos x="62" y="0"/>
                  </a:cxn>
                  <a:cxn ang="0">
                    <a:pos x="60" y="0"/>
                  </a:cxn>
                </a:cxnLst>
                <a:rect l="0" t="0" r="r" b="b"/>
                <a:pathLst>
                  <a:path w="65" h="17">
                    <a:moveTo>
                      <a:pt x="60" y="0"/>
                    </a:moveTo>
                    <a:lnTo>
                      <a:pt x="56" y="0"/>
                    </a:lnTo>
                    <a:lnTo>
                      <a:pt x="53" y="0"/>
                    </a:lnTo>
                    <a:lnTo>
                      <a:pt x="49" y="0"/>
                    </a:lnTo>
                    <a:lnTo>
                      <a:pt x="44" y="0"/>
                    </a:lnTo>
                    <a:lnTo>
                      <a:pt x="40" y="1"/>
                    </a:lnTo>
                    <a:lnTo>
                      <a:pt x="36" y="1"/>
                    </a:lnTo>
                    <a:lnTo>
                      <a:pt x="33" y="2"/>
                    </a:lnTo>
                    <a:lnTo>
                      <a:pt x="29" y="3"/>
                    </a:lnTo>
                    <a:lnTo>
                      <a:pt x="25" y="4"/>
                    </a:lnTo>
                    <a:lnTo>
                      <a:pt x="21" y="4"/>
                    </a:lnTo>
                    <a:lnTo>
                      <a:pt x="18" y="5"/>
                    </a:lnTo>
                    <a:lnTo>
                      <a:pt x="14" y="6"/>
                    </a:lnTo>
                    <a:lnTo>
                      <a:pt x="11" y="7"/>
                    </a:lnTo>
                    <a:lnTo>
                      <a:pt x="8" y="8"/>
                    </a:lnTo>
                    <a:lnTo>
                      <a:pt x="5" y="10"/>
                    </a:lnTo>
                    <a:lnTo>
                      <a:pt x="2" y="11"/>
                    </a:lnTo>
                    <a:lnTo>
                      <a:pt x="0" y="12"/>
                    </a:lnTo>
                    <a:lnTo>
                      <a:pt x="0" y="13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2" y="17"/>
                    </a:lnTo>
                    <a:lnTo>
                      <a:pt x="3" y="17"/>
                    </a:lnTo>
                    <a:lnTo>
                      <a:pt x="5" y="17"/>
                    </a:lnTo>
                    <a:lnTo>
                      <a:pt x="6" y="17"/>
                    </a:lnTo>
                    <a:lnTo>
                      <a:pt x="9" y="16"/>
                    </a:lnTo>
                    <a:lnTo>
                      <a:pt x="11" y="14"/>
                    </a:lnTo>
                    <a:lnTo>
                      <a:pt x="15" y="13"/>
                    </a:lnTo>
                    <a:lnTo>
                      <a:pt x="18" y="12"/>
                    </a:lnTo>
                    <a:lnTo>
                      <a:pt x="21" y="11"/>
                    </a:lnTo>
                    <a:lnTo>
                      <a:pt x="24" y="10"/>
                    </a:lnTo>
                    <a:lnTo>
                      <a:pt x="28" y="9"/>
                    </a:lnTo>
                    <a:lnTo>
                      <a:pt x="31" y="8"/>
                    </a:lnTo>
                    <a:lnTo>
                      <a:pt x="35" y="8"/>
                    </a:lnTo>
                    <a:lnTo>
                      <a:pt x="39" y="7"/>
                    </a:lnTo>
                    <a:lnTo>
                      <a:pt x="43" y="7"/>
                    </a:lnTo>
                    <a:lnTo>
                      <a:pt x="45" y="6"/>
                    </a:lnTo>
                    <a:lnTo>
                      <a:pt x="49" y="6"/>
                    </a:lnTo>
                    <a:lnTo>
                      <a:pt x="54" y="6"/>
                    </a:lnTo>
                    <a:lnTo>
                      <a:pt x="56" y="5"/>
                    </a:lnTo>
                    <a:lnTo>
                      <a:pt x="60" y="5"/>
                    </a:lnTo>
                    <a:lnTo>
                      <a:pt x="62" y="5"/>
                    </a:lnTo>
                    <a:lnTo>
                      <a:pt x="64" y="4"/>
                    </a:lnTo>
                    <a:lnTo>
                      <a:pt x="65" y="4"/>
                    </a:lnTo>
                    <a:lnTo>
                      <a:pt x="65" y="3"/>
                    </a:lnTo>
                    <a:lnTo>
                      <a:pt x="65" y="2"/>
                    </a:lnTo>
                    <a:lnTo>
                      <a:pt x="64" y="1"/>
                    </a:lnTo>
                    <a:lnTo>
                      <a:pt x="62" y="0"/>
                    </a:lnTo>
                    <a:lnTo>
                      <a:pt x="6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67" name="Freeform 75"/>
              <p:cNvSpPr>
                <a:spLocks/>
              </p:cNvSpPr>
              <p:nvPr/>
            </p:nvSpPr>
            <p:spPr bwMode="auto">
              <a:xfrm>
                <a:off x="183" y="1251"/>
                <a:ext cx="65" cy="19"/>
              </a:xfrm>
              <a:custGeom>
                <a:avLst/>
                <a:gdLst/>
                <a:ahLst/>
                <a:cxnLst>
                  <a:cxn ang="0">
                    <a:pos x="5" y="7"/>
                  </a:cxn>
                  <a:cxn ang="0">
                    <a:pos x="9" y="7"/>
                  </a:cxn>
                  <a:cxn ang="0">
                    <a:pos x="12" y="7"/>
                  </a:cxn>
                  <a:cxn ang="0">
                    <a:pos x="16" y="7"/>
                  </a:cxn>
                  <a:cxn ang="0">
                    <a:pos x="20" y="7"/>
                  </a:cxn>
                  <a:cxn ang="0">
                    <a:pos x="23" y="8"/>
                  </a:cxn>
                  <a:cxn ang="0">
                    <a:pos x="27" y="8"/>
                  </a:cxn>
                  <a:cxn ang="0">
                    <a:pos x="30" y="9"/>
                  </a:cxn>
                  <a:cxn ang="0">
                    <a:pos x="34" y="10"/>
                  </a:cxn>
                  <a:cxn ang="0">
                    <a:pos x="38" y="10"/>
                  </a:cxn>
                  <a:cxn ang="0">
                    <a:pos x="41" y="11"/>
                  </a:cxn>
                  <a:cxn ang="0">
                    <a:pos x="44" y="12"/>
                  </a:cxn>
                  <a:cxn ang="0">
                    <a:pos x="48" y="13"/>
                  </a:cxn>
                  <a:cxn ang="0">
                    <a:pos x="50" y="15"/>
                  </a:cxn>
                  <a:cxn ang="0">
                    <a:pos x="54" y="16"/>
                  </a:cxn>
                  <a:cxn ang="0">
                    <a:pos x="56" y="17"/>
                  </a:cxn>
                  <a:cxn ang="0">
                    <a:pos x="58" y="19"/>
                  </a:cxn>
                  <a:cxn ang="0">
                    <a:pos x="60" y="19"/>
                  </a:cxn>
                  <a:cxn ang="0">
                    <a:pos x="62" y="19"/>
                  </a:cxn>
                  <a:cxn ang="0">
                    <a:pos x="63" y="19"/>
                  </a:cxn>
                  <a:cxn ang="0">
                    <a:pos x="65" y="18"/>
                  </a:cxn>
                  <a:cxn ang="0">
                    <a:pos x="65" y="16"/>
                  </a:cxn>
                  <a:cxn ang="0">
                    <a:pos x="65" y="15"/>
                  </a:cxn>
                  <a:cxn ang="0">
                    <a:pos x="65" y="14"/>
                  </a:cxn>
                  <a:cxn ang="0">
                    <a:pos x="63" y="13"/>
                  </a:cxn>
                  <a:cxn ang="0">
                    <a:pos x="60" y="12"/>
                  </a:cxn>
                  <a:cxn ang="0">
                    <a:pos x="57" y="10"/>
                  </a:cxn>
                  <a:cxn ang="0">
                    <a:pos x="54" y="9"/>
                  </a:cxn>
                  <a:cxn ang="0">
                    <a:pos x="51" y="7"/>
                  </a:cxn>
                  <a:cxn ang="0">
                    <a:pos x="48" y="6"/>
                  </a:cxn>
                  <a:cxn ang="0">
                    <a:pos x="44" y="5"/>
                  </a:cxn>
                  <a:cxn ang="0">
                    <a:pos x="40" y="4"/>
                  </a:cxn>
                  <a:cxn ang="0">
                    <a:pos x="37" y="3"/>
                  </a:cxn>
                  <a:cxn ang="0">
                    <a:pos x="33" y="2"/>
                  </a:cxn>
                  <a:cxn ang="0">
                    <a:pos x="29" y="2"/>
                  </a:cxn>
                  <a:cxn ang="0">
                    <a:pos x="24" y="1"/>
                  </a:cxn>
                  <a:cxn ang="0">
                    <a:pos x="21" y="1"/>
                  </a:cxn>
                  <a:cxn ang="0">
                    <a:pos x="17" y="0"/>
                  </a:cxn>
                  <a:cxn ang="0">
                    <a:pos x="13" y="0"/>
                  </a:cxn>
                  <a:cxn ang="0">
                    <a:pos x="9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6"/>
                  </a:cxn>
                  <a:cxn ang="0">
                    <a:pos x="4" y="6"/>
                  </a:cxn>
                  <a:cxn ang="0">
                    <a:pos x="5" y="7"/>
                  </a:cxn>
                </a:cxnLst>
                <a:rect l="0" t="0" r="r" b="b"/>
                <a:pathLst>
                  <a:path w="65" h="19">
                    <a:moveTo>
                      <a:pt x="5" y="7"/>
                    </a:moveTo>
                    <a:lnTo>
                      <a:pt x="9" y="7"/>
                    </a:lnTo>
                    <a:lnTo>
                      <a:pt x="12" y="7"/>
                    </a:lnTo>
                    <a:lnTo>
                      <a:pt x="16" y="7"/>
                    </a:lnTo>
                    <a:lnTo>
                      <a:pt x="20" y="7"/>
                    </a:lnTo>
                    <a:lnTo>
                      <a:pt x="23" y="8"/>
                    </a:lnTo>
                    <a:lnTo>
                      <a:pt x="27" y="8"/>
                    </a:lnTo>
                    <a:lnTo>
                      <a:pt x="30" y="9"/>
                    </a:lnTo>
                    <a:lnTo>
                      <a:pt x="34" y="10"/>
                    </a:lnTo>
                    <a:lnTo>
                      <a:pt x="38" y="10"/>
                    </a:lnTo>
                    <a:lnTo>
                      <a:pt x="41" y="11"/>
                    </a:lnTo>
                    <a:lnTo>
                      <a:pt x="44" y="12"/>
                    </a:lnTo>
                    <a:lnTo>
                      <a:pt x="48" y="13"/>
                    </a:lnTo>
                    <a:lnTo>
                      <a:pt x="50" y="15"/>
                    </a:lnTo>
                    <a:lnTo>
                      <a:pt x="54" y="16"/>
                    </a:lnTo>
                    <a:lnTo>
                      <a:pt x="56" y="17"/>
                    </a:lnTo>
                    <a:lnTo>
                      <a:pt x="58" y="19"/>
                    </a:lnTo>
                    <a:lnTo>
                      <a:pt x="60" y="19"/>
                    </a:lnTo>
                    <a:lnTo>
                      <a:pt x="62" y="19"/>
                    </a:lnTo>
                    <a:lnTo>
                      <a:pt x="63" y="19"/>
                    </a:lnTo>
                    <a:lnTo>
                      <a:pt x="65" y="18"/>
                    </a:lnTo>
                    <a:lnTo>
                      <a:pt x="65" y="16"/>
                    </a:lnTo>
                    <a:lnTo>
                      <a:pt x="65" y="15"/>
                    </a:lnTo>
                    <a:lnTo>
                      <a:pt x="65" y="14"/>
                    </a:lnTo>
                    <a:lnTo>
                      <a:pt x="63" y="13"/>
                    </a:lnTo>
                    <a:lnTo>
                      <a:pt x="60" y="12"/>
                    </a:lnTo>
                    <a:lnTo>
                      <a:pt x="57" y="10"/>
                    </a:lnTo>
                    <a:lnTo>
                      <a:pt x="54" y="9"/>
                    </a:lnTo>
                    <a:lnTo>
                      <a:pt x="51" y="7"/>
                    </a:lnTo>
                    <a:lnTo>
                      <a:pt x="48" y="6"/>
                    </a:lnTo>
                    <a:lnTo>
                      <a:pt x="44" y="5"/>
                    </a:lnTo>
                    <a:lnTo>
                      <a:pt x="40" y="4"/>
                    </a:lnTo>
                    <a:lnTo>
                      <a:pt x="37" y="3"/>
                    </a:lnTo>
                    <a:lnTo>
                      <a:pt x="33" y="2"/>
                    </a:lnTo>
                    <a:lnTo>
                      <a:pt x="29" y="2"/>
                    </a:lnTo>
                    <a:lnTo>
                      <a:pt x="24" y="1"/>
                    </a:lnTo>
                    <a:lnTo>
                      <a:pt x="21" y="1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4" y="6"/>
                    </a:lnTo>
                    <a:lnTo>
                      <a:pt x="5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68" name="Freeform 76"/>
              <p:cNvSpPr>
                <a:spLocks/>
              </p:cNvSpPr>
              <p:nvPr/>
            </p:nvSpPr>
            <p:spPr bwMode="auto">
              <a:xfrm>
                <a:off x="311" y="1300"/>
                <a:ext cx="12" cy="14"/>
              </a:xfrm>
              <a:custGeom>
                <a:avLst/>
                <a:gdLst/>
                <a:ahLst/>
                <a:cxnLst>
                  <a:cxn ang="0">
                    <a:pos x="5" y="14"/>
                  </a:cxn>
                  <a:cxn ang="0">
                    <a:pos x="6" y="13"/>
                  </a:cxn>
                  <a:cxn ang="0">
                    <a:pos x="7" y="13"/>
                  </a:cxn>
                  <a:cxn ang="0">
                    <a:pos x="8" y="13"/>
                  </a:cxn>
                  <a:cxn ang="0">
                    <a:pos x="10" y="13"/>
                  </a:cxn>
                  <a:cxn ang="0">
                    <a:pos x="11" y="13"/>
                  </a:cxn>
                  <a:cxn ang="0">
                    <a:pos x="12" y="13"/>
                  </a:cxn>
                  <a:cxn ang="0">
                    <a:pos x="11" y="11"/>
                  </a:cxn>
                  <a:cxn ang="0">
                    <a:pos x="10" y="9"/>
                  </a:cxn>
                  <a:cxn ang="0">
                    <a:pos x="8" y="8"/>
                  </a:cxn>
                  <a:cxn ang="0">
                    <a:pos x="7" y="6"/>
                  </a:cxn>
                  <a:cxn ang="0">
                    <a:pos x="6" y="4"/>
                  </a:cxn>
                  <a:cxn ang="0">
                    <a:pos x="5" y="3"/>
                  </a:cxn>
                  <a:cxn ang="0">
                    <a:pos x="3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5" y="14"/>
                  </a:cxn>
                </a:cxnLst>
                <a:rect l="0" t="0" r="r" b="b"/>
                <a:pathLst>
                  <a:path w="12" h="14">
                    <a:moveTo>
                      <a:pt x="5" y="14"/>
                    </a:moveTo>
                    <a:lnTo>
                      <a:pt x="6" y="13"/>
                    </a:lnTo>
                    <a:lnTo>
                      <a:pt x="7" y="13"/>
                    </a:lnTo>
                    <a:lnTo>
                      <a:pt x="8" y="13"/>
                    </a:lnTo>
                    <a:lnTo>
                      <a:pt x="10" y="13"/>
                    </a:lnTo>
                    <a:lnTo>
                      <a:pt x="11" y="13"/>
                    </a:lnTo>
                    <a:lnTo>
                      <a:pt x="12" y="13"/>
                    </a:lnTo>
                    <a:lnTo>
                      <a:pt x="11" y="11"/>
                    </a:lnTo>
                    <a:lnTo>
                      <a:pt x="10" y="9"/>
                    </a:lnTo>
                    <a:lnTo>
                      <a:pt x="8" y="8"/>
                    </a:lnTo>
                    <a:lnTo>
                      <a:pt x="7" y="6"/>
                    </a:lnTo>
                    <a:lnTo>
                      <a:pt x="6" y="4"/>
                    </a:lnTo>
                    <a:lnTo>
                      <a:pt x="5" y="3"/>
                    </a:lnTo>
                    <a:lnTo>
                      <a:pt x="3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5" y="1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69" name="Freeform 77"/>
              <p:cNvSpPr>
                <a:spLocks/>
              </p:cNvSpPr>
              <p:nvPr/>
            </p:nvSpPr>
            <p:spPr bwMode="auto">
              <a:xfrm>
                <a:off x="188" y="1300"/>
                <a:ext cx="10" cy="12"/>
              </a:xfrm>
              <a:custGeom>
                <a:avLst/>
                <a:gdLst/>
                <a:ahLst/>
                <a:cxnLst>
                  <a:cxn ang="0">
                    <a:pos x="10" y="12"/>
                  </a:cxn>
                  <a:cxn ang="0">
                    <a:pos x="9" y="0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0" y="11"/>
                  </a:cxn>
                  <a:cxn ang="0">
                    <a:pos x="1" y="11"/>
                  </a:cxn>
                  <a:cxn ang="0">
                    <a:pos x="2" y="11"/>
                  </a:cxn>
                  <a:cxn ang="0">
                    <a:pos x="3" y="11"/>
                  </a:cxn>
                  <a:cxn ang="0">
                    <a:pos x="6" y="11"/>
                  </a:cxn>
                  <a:cxn ang="0">
                    <a:pos x="7" y="11"/>
                  </a:cxn>
                  <a:cxn ang="0">
                    <a:pos x="8" y="11"/>
                  </a:cxn>
                  <a:cxn ang="0">
                    <a:pos x="9" y="12"/>
                  </a:cxn>
                  <a:cxn ang="0">
                    <a:pos x="10" y="12"/>
                  </a:cxn>
                </a:cxnLst>
                <a:rect l="0" t="0" r="r" b="b"/>
                <a:pathLst>
                  <a:path w="10" h="12">
                    <a:moveTo>
                      <a:pt x="10" y="12"/>
                    </a:move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0" y="11"/>
                    </a:lnTo>
                    <a:lnTo>
                      <a:pt x="1" y="11"/>
                    </a:lnTo>
                    <a:lnTo>
                      <a:pt x="2" y="11"/>
                    </a:lnTo>
                    <a:lnTo>
                      <a:pt x="3" y="11"/>
                    </a:lnTo>
                    <a:lnTo>
                      <a:pt x="6" y="11"/>
                    </a:lnTo>
                    <a:lnTo>
                      <a:pt x="7" y="11"/>
                    </a:lnTo>
                    <a:lnTo>
                      <a:pt x="8" y="11"/>
                    </a:lnTo>
                    <a:lnTo>
                      <a:pt x="9" y="12"/>
                    </a:lnTo>
                    <a:lnTo>
                      <a:pt x="10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70" name="Freeform 78"/>
              <p:cNvSpPr>
                <a:spLocks/>
              </p:cNvSpPr>
              <p:nvPr/>
            </p:nvSpPr>
            <p:spPr bwMode="auto">
              <a:xfrm>
                <a:off x="157" y="1218"/>
                <a:ext cx="209" cy="116"/>
              </a:xfrm>
              <a:custGeom>
                <a:avLst/>
                <a:gdLst/>
                <a:ahLst/>
                <a:cxnLst>
                  <a:cxn ang="0">
                    <a:pos x="193" y="1"/>
                  </a:cxn>
                  <a:cxn ang="0">
                    <a:pos x="181" y="0"/>
                  </a:cxn>
                  <a:cxn ang="0">
                    <a:pos x="161" y="1"/>
                  </a:cxn>
                  <a:cxn ang="0">
                    <a:pos x="140" y="5"/>
                  </a:cxn>
                  <a:cxn ang="0">
                    <a:pos x="122" y="11"/>
                  </a:cxn>
                  <a:cxn ang="0">
                    <a:pos x="108" y="19"/>
                  </a:cxn>
                  <a:cxn ang="0">
                    <a:pos x="94" y="15"/>
                  </a:cxn>
                  <a:cxn ang="0">
                    <a:pos x="78" y="8"/>
                  </a:cxn>
                  <a:cxn ang="0">
                    <a:pos x="58" y="3"/>
                  </a:cxn>
                  <a:cxn ang="0">
                    <a:pos x="37" y="1"/>
                  </a:cxn>
                  <a:cxn ang="0">
                    <a:pos x="21" y="1"/>
                  </a:cxn>
                  <a:cxn ang="0">
                    <a:pos x="10" y="2"/>
                  </a:cxn>
                  <a:cxn ang="0">
                    <a:pos x="0" y="116"/>
                  </a:cxn>
                  <a:cxn ang="0">
                    <a:pos x="13" y="113"/>
                  </a:cxn>
                  <a:cxn ang="0">
                    <a:pos x="20" y="113"/>
                  </a:cxn>
                  <a:cxn ang="0">
                    <a:pos x="25" y="100"/>
                  </a:cxn>
                  <a:cxn ang="0">
                    <a:pos x="18" y="100"/>
                  </a:cxn>
                  <a:cxn ang="0">
                    <a:pos x="18" y="95"/>
                  </a:cxn>
                  <a:cxn ang="0">
                    <a:pos x="25" y="94"/>
                  </a:cxn>
                  <a:cxn ang="0">
                    <a:pos x="37" y="82"/>
                  </a:cxn>
                  <a:cxn ang="0">
                    <a:pos x="26" y="82"/>
                  </a:cxn>
                  <a:cxn ang="0">
                    <a:pos x="16" y="83"/>
                  </a:cxn>
                  <a:cxn ang="0">
                    <a:pos x="22" y="14"/>
                  </a:cxn>
                  <a:cxn ang="0">
                    <a:pos x="28" y="14"/>
                  </a:cxn>
                  <a:cxn ang="0">
                    <a:pos x="47" y="15"/>
                  </a:cxn>
                  <a:cxn ang="0">
                    <a:pos x="67" y="18"/>
                  </a:cxn>
                  <a:cxn ang="0">
                    <a:pos x="84" y="24"/>
                  </a:cxn>
                  <a:cxn ang="0">
                    <a:pos x="95" y="33"/>
                  </a:cxn>
                  <a:cxn ang="0">
                    <a:pos x="114" y="33"/>
                  </a:cxn>
                  <a:cxn ang="0">
                    <a:pos x="125" y="24"/>
                  </a:cxn>
                  <a:cxn ang="0">
                    <a:pos x="141" y="18"/>
                  </a:cxn>
                  <a:cxn ang="0">
                    <a:pos x="162" y="15"/>
                  </a:cxn>
                  <a:cxn ang="0">
                    <a:pos x="179" y="14"/>
                  </a:cxn>
                  <a:cxn ang="0">
                    <a:pos x="187" y="14"/>
                  </a:cxn>
                  <a:cxn ang="0">
                    <a:pos x="193" y="83"/>
                  </a:cxn>
                  <a:cxn ang="0">
                    <a:pos x="186" y="82"/>
                  </a:cxn>
                  <a:cxn ang="0">
                    <a:pos x="178" y="82"/>
                  </a:cxn>
                  <a:cxn ang="0">
                    <a:pos x="168" y="82"/>
                  </a:cxn>
                  <a:cxn ang="0">
                    <a:pos x="158" y="83"/>
                  </a:cxn>
                  <a:cxn ang="0">
                    <a:pos x="162" y="88"/>
                  </a:cxn>
                  <a:cxn ang="0">
                    <a:pos x="167" y="95"/>
                  </a:cxn>
                  <a:cxn ang="0">
                    <a:pos x="179" y="94"/>
                  </a:cxn>
                  <a:cxn ang="0">
                    <a:pos x="193" y="95"/>
                  </a:cxn>
                  <a:cxn ang="0">
                    <a:pos x="187" y="100"/>
                  </a:cxn>
                  <a:cxn ang="0">
                    <a:pos x="179" y="100"/>
                  </a:cxn>
                  <a:cxn ang="0">
                    <a:pos x="173" y="100"/>
                  </a:cxn>
                  <a:cxn ang="0">
                    <a:pos x="174" y="105"/>
                  </a:cxn>
                  <a:cxn ang="0">
                    <a:pos x="179" y="111"/>
                  </a:cxn>
                  <a:cxn ang="0">
                    <a:pos x="188" y="113"/>
                  </a:cxn>
                  <a:cxn ang="0">
                    <a:pos x="197" y="114"/>
                  </a:cxn>
                  <a:cxn ang="0">
                    <a:pos x="203" y="2"/>
                  </a:cxn>
                </a:cxnLst>
                <a:rect l="0" t="0" r="r" b="b"/>
                <a:pathLst>
                  <a:path w="209" h="116">
                    <a:moveTo>
                      <a:pt x="203" y="2"/>
                    </a:moveTo>
                    <a:lnTo>
                      <a:pt x="199" y="2"/>
                    </a:lnTo>
                    <a:lnTo>
                      <a:pt x="197" y="1"/>
                    </a:lnTo>
                    <a:lnTo>
                      <a:pt x="193" y="1"/>
                    </a:lnTo>
                    <a:lnTo>
                      <a:pt x="191" y="1"/>
                    </a:lnTo>
                    <a:lnTo>
                      <a:pt x="187" y="1"/>
                    </a:lnTo>
                    <a:lnTo>
                      <a:pt x="184" y="1"/>
                    </a:lnTo>
                    <a:lnTo>
                      <a:pt x="181" y="0"/>
                    </a:lnTo>
                    <a:lnTo>
                      <a:pt x="178" y="0"/>
                    </a:lnTo>
                    <a:lnTo>
                      <a:pt x="172" y="1"/>
                    </a:lnTo>
                    <a:lnTo>
                      <a:pt x="167" y="1"/>
                    </a:lnTo>
                    <a:lnTo>
                      <a:pt x="161" y="1"/>
                    </a:lnTo>
                    <a:lnTo>
                      <a:pt x="156" y="2"/>
                    </a:lnTo>
                    <a:lnTo>
                      <a:pt x="151" y="3"/>
                    </a:lnTo>
                    <a:lnTo>
                      <a:pt x="145" y="4"/>
                    </a:lnTo>
                    <a:lnTo>
                      <a:pt x="140" y="5"/>
                    </a:lnTo>
                    <a:lnTo>
                      <a:pt x="136" y="6"/>
                    </a:lnTo>
                    <a:lnTo>
                      <a:pt x="131" y="8"/>
                    </a:lnTo>
                    <a:lnTo>
                      <a:pt x="126" y="10"/>
                    </a:lnTo>
                    <a:lnTo>
                      <a:pt x="122" y="11"/>
                    </a:lnTo>
                    <a:lnTo>
                      <a:pt x="119" y="13"/>
                    </a:lnTo>
                    <a:lnTo>
                      <a:pt x="114" y="15"/>
                    </a:lnTo>
                    <a:lnTo>
                      <a:pt x="111" y="18"/>
                    </a:lnTo>
                    <a:lnTo>
                      <a:pt x="108" y="19"/>
                    </a:lnTo>
                    <a:lnTo>
                      <a:pt x="104" y="21"/>
                    </a:lnTo>
                    <a:lnTo>
                      <a:pt x="101" y="19"/>
                    </a:lnTo>
                    <a:lnTo>
                      <a:pt x="98" y="18"/>
                    </a:lnTo>
                    <a:lnTo>
                      <a:pt x="94" y="15"/>
                    </a:lnTo>
                    <a:lnTo>
                      <a:pt x="90" y="13"/>
                    </a:lnTo>
                    <a:lnTo>
                      <a:pt x="87" y="11"/>
                    </a:lnTo>
                    <a:lnTo>
                      <a:pt x="83" y="10"/>
                    </a:lnTo>
                    <a:lnTo>
                      <a:pt x="78" y="8"/>
                    </a:lnTo>
                    <a:lnTo>
                      <a:pt x="73" y="6"/>
                    </a:lnTo>
                    <a:lnTo>
                      <a:pt x="68" y="5"/>
                    </a:lnTo>
                    <a:lnTo>
                      <a:pt x="63" y="4"/>
                    </a:lnTo>
                    <a:lnTo>
                      <a:pt x="58" y="3"/>
                    </a:lnTo>
                    <a:lnTo>
                      <a:pt x="53" y="2"/>
                    </a:lnTo>
                    <a:lnTo>
                      <a:pt x="48" y="1"/>
                    </a:lnTo>
                    <a:lnTo>
                      <a:pt x="42" y="1"/>
                    </a:lnTo>
                    <a:lnTo>
                      <a:pt x="37" y="1"/>
                    </a:lnTo>
                    <a:lnTo>
                      <a:pt x="31" y="0"/>
                    </a:lnTo>
                    <a:lnTo>
                      <a:pt x="27" y="0"/>
                    </a:lnTo>
                    <a:lnTo>
                      <a:pt x="25" y="1"/>
                    </a:lnTo>
                    <a:lnTo>
                      <a:pt x="21" y="1"/>
                    </a:lnTo>
                    <a:lnTo>
                      <a:pt x="18" y="1"/>
                    </a:lnTo>
                    <a:lnTo>
                      <a:pt x="16" y="1"/>
                    </a:lnTo>
                    <a:lnTo>
                      <a:pt x="12" y="1"/>
                    </a:lnTo>
                    <a:lnTo>
                      <a:pt x="10" y="2"/>
                    </a:lnTo>
                    <a:lnTo>
                      <a:pt x="6" y="2"/>
                    </a:lnTo>
                    <a:lnTo>
                      <a:pt x="0" y="3"/>
                    </a:lnTo>
                    <a:lnTo>
                      <a:pt x="0" y="88"/>
                    </a:lnTo>
                    <a:lnTo>
                      <a:pt x="0" y="116"/>
                    </a:lnTo>
                    <a:lnTo>
                      <a:pt x="10" y="114"/>
                    </a:lnTo>
                    <a:lnTo>
                      <a:pt x="11" y="114"/>
                    </a:lnTo>
                    <a:lnTo>
                      <a:pt x="12" y="114"/>
                    </a:lnTo>
                    <a:lnTo>
                      <a:pt x="13" y="113"/>
                    </a:lnTo>
                    <a:lnTo>
                      <a:pt x="16" y="113"/>
                    </a:lnTo>
                    <a:lnTo>
                      <a:pt x="17" y="113"/>
                    </a:lnTo>
                    <a:lnTo>
                      <a:pt x="18" y="113"/>
                    </a:lnTo>
                    <a:lnTo>
                      <a:pt x="20" y="113"/>
                    </a:lnTo>
                    <a:lnTo>
                      <a:pt x="21" y="113"/>
                    </a:lnTo>
                    <a:lnTo>
                      <a:pt x="27" y="100"/>
                    </a:lnTo>
                    <a:lnTo>
                      <a:pt x="26" y="100"/>
                    </a:lnTo>
                    <a:lnTo>
                      <a:pt x="25" y="100"/>
                    </a:lnTo>
                    <a:lnTo>
                      <a:pt x="23" y="100"/>
                    </a:lnTo>
                    <a:lnTo>
                      <a:pt x="22" y="100"/>
                    </a:lnTo>
                    <a:lnTo>
                      <a:pt x="21" y="100"/>
                    </a:lnTo>
                    <a:lnTo>
                      <a:pt x="18" y="100"/>
                    </a:lnTo>
                    <a:lnTo>
                      <a:pt x="18" y="101"/>
                    </a:lnTo>
                    <a:lnTo>
                      <a:pt x="16" y="101"/>
                    </a:lnTo>
                    <a:lnTo>
                      <a:pt x="16" y="95"/>
                    </a:lnTo>
                    <a:lnTo>
                      <a:pt x="18" y="95"/>
                    </a:lnTo>
                    <a:lnTo>
                      <a:pt x="20" y="95"/>
                    </a:lnTo>
                    <a:lnTo>
                      <a:pt x="22" y="94"/>
                    </a:lnTo>
                    <a:lnTo>
                      <a:pt x="23" y="94"/>
                    </a:lnTo>
                    <a:lnTo>
                      <a:pt x="25" y="94"/>
                    </a:lnTo>
                    <a:lnTo>
                      <a:pt x="27" y="94"/>
                    </a:lnTo>
                    <a:lnTo>
                      <a:pt x="28" y="94"/>
                    </a:lnTo>
                    <a:lnTo>
                      <a:pt x="31" y="94"/>
                    </a:lnTo>
                    <a:lnTo>
                      <a:pt x="37" y="82"/>
                    </a:lnTo>
                    <a:lnTo>
                      <a:pt x="35" y="82"/>
                    </a:lnTo>
                    <a:lnTo>
                      <a:pt x="32" y="82"/>
                    </a:lnTo>
                    <a:lnTo>
                      <a:pt x="30" y="82"/>
                    </a:lnTo>
                    <a:lnTo>
                      <a:pt x="26" y="82"/>
                    </a:lnTo>
                    <a:lnTo>
                      <a:pt x="23" y="82"/>
                    </a:lnTo>
                    <a:lnTo>
                      <a:pt x="21" y="82"/>
                    </a:lnTo>
                    <a:lnTo>
                      <a:pt x="18" y="82"/>
                    </a:lnTo>
                    <a:lnTo>
                      <a:pt x="16" y="83"/>
                    </a:lnTo>
                    <a:lnTo>
                      <a:pt x="16" y="15"/>
                    </a:lnTo>
                    <a:lnTo>
                      <a:pt x="18" y="14"/>
                    </a:lnTo>
                    <a:lnTo>
                      <a:pt x="20" y="14"/>
                    </a:lnTo>
                    <a:lnTo>
                      <a:pt x="22" y="14"/>
                    </a:lnTo>
                    <a:lnTo>
                      <a:pt x="23" y="14"/>
                    </a:lnTo>
                    <a:lnTo>
                      <a:pt x="25" y="14"/>
                    </a:lnTo>
                    <a:lnTo>
                      <a:pt x="27" y="14"/>
                    </a:lnTo>
                    <a:lnTo>
                      <a:pt x="28" y="14"/>
                    </a:lnTo>
                    <a:lnTo>
                      <a:pt x="31" y="14"/>
                    </a:lnTo>
                    <a:lnTo>
                      <a:pt x="36" y="14"/>
                    </a:lnTo>
                    <a:lnTo>
                      <a:pt x="42" y="14"/>
                    </a:lnTo>
                    <a:lnTo>
                      <a:pt x="47" y="15"/>
                    </a:lnTo>
                    <a:lnTo>
                      <a:pt x="52" y="16"/>
                    </a:lnTo>
                    <a:lnTo>
                      <a:pt x="58" y="16"/>
                    </a:lnTo>
                    <a:lnTo>
                      <a:pt x="62" y="18"/>
                    </a:lnTo>
                    <a:lnTo>
                      <a:pt x="67" y="18"/>
                    </a:lnTo>
                    <a:lnTo>
                      <a:pt x="72" y="19"/>
                    </a:lnTo>
                    <a:lnTo>
                      <a:pt x="75" y="21"/>
                    </a:lnTo>
                    <a:lnTo>
                      <a:pt x="80" y="23"/>
                    </a:lnTo>
                    <a:lnTo>
                      <a:pt x="84" y="24"/>
                    </a:lnTo>
                    <a:lnTo>
                      <a:pt x="87" y="27"/>
                    </a:lnTo>
                    <a:lnTo>
                      <a:pt x="90" y="29"/>
                    </a:lnTo>
                    <a:lnTo>
                      <a:pt x="93" y="31"/>
                    </a:lnTo>
                    <a:lnTo>
                      <a:pt x="95" y="33"/>
                    </a:lnTo>
                    <a:lnTo>
                      <a:pt x="98" y="36"/>
                    </a:lnTo>
                    <a:lnTo>
                      <a:pt x="104" y="46"/>
                    </a:lnTo>
                    <a:lnTo>
                      <a:pt x="111" y="36"/>
                    </a:lnTo>
                    <a:lnTo>
                      <a:pt x="114" y="33"/>
                    </a:lnTo>
                    <a:lnTo>
                      <a:pt x="116" y="31"/>
                    </a:lnTo>
                    <a:lnTo>
                      <a:pt x="119" y="29"/>
                    </a:lnTo>
                    <a:lnTo>
                      <a:pt x="122" y="27"/>
                    </a:lnTo>
                    <a:lnTo>
                      <a:pt x="125" y="24"/>
                    </a:lnTo>
                    <a:lnTo>
                      <a:pt x="129" y="23"/>
                    </a:lnTo>
                    <a:lnTo>
                      <a:pt x="134" y="21"/>
                    </a:lnTo>
                    <a:lnTo>
                      <a:pt x="137" y="19"/>
                    </a:lnTo>
                    <a:lnTo>
                      <a:pt x="141" y="18"/>
                    </a:lnTo>
                    <a:lnTo>
                      <a:pt x="146" y="18"/>
                    </a:lnTo>
                    <a:lnTo>
                      <a:pt x="151" y="16"/>
                    </a:lnTo>
                    <a:lnTo>
                      <a:pt x="156" y="16"/>
                    </a:lnTo>
                    <a:lnTo>
                      <a:pt x="162" y="15"/>
                    </a:lnTo>
                    <a:lnTo>
                      <a:pt x="167" y="14"/>
                    </a:lnTo>
                    <a:lnTo>
                      <a:pt x="172" y="14"/>
                    </a:lnTo>
                    <a:lnTo>
                      <a:pt x="178" y="14"/>
                    </a:lnTo>
                    <a:lnTo>
                      <a:pt x="179" y="14"/>
                    </a:lnTo>
                    <a:lnTo>
                      <a:pt x="182" y="14"/>
                    </a:lnTo>
                    <a:lnTo>
                      <a:pt x="183" y="14"/>
                    </a:lnTo>
                    <a:lnTo>
                      <a:pt x="186" y="14"/>
                    </a:lnTo>
                    <a:lnTo>
                      <a:pt x="187" y="14"/>
                    </a:lnTo>
                    <a:lnTo>
                      <a:pt x="189" y="14"/>
                    </a:lnTo>
                    <a:lnTo>
                      <a:pt x="191" y="14"/>
                    </a:lnTo>
                    <a:lnTo>
                      <a:pt x="193" y="15"/>
                    </a:lnTo>
                    <a:lnTo>
                      <a:pt x="193" y="83"/>
                    </a:lnTo>
                    <a:lnTo>
                      <a:pt x="191" y="82"/>
                    </a:lnTo>
                    <a:lnTo>
                      <a:pt x="189" y="82"/>
                    </a:lnTo>
                    <a:lnTo>
                      <a:pt x="187" y="82"/>
                    </a:lnTo>
                    <a:lnTo>
                      <a:pt x="186" y="82"/>
                    </a:lnTo>
                    <a:lnTo>
                      <a:pt x="183" y="82"/>
                    </a:lnTo>
                    <a:lnTo>
                      <a:pt x="182" y="82"/>
                    </a:lnTo>
                    <a:lnTo>
                      <a:pt x="179" y="82"/>
                    </a:lnTo>
                    <a:lnTo>
                      <a:pt x="178" y="82"/>
                    </a:lnTo>
                    <a:lnTo>
                      <a:pt x="176" y="82"/>
                    </a:lnTo>
                    <a:lnTo>
                      <a:pt x="173" y="82"/>
                    </a:lnTo>
                    <a:lnTo>
                      <a:pt x="171" y="82"/>
                    </a:lnTo>
                    <a:lnTo>
                      <a:pt x="168" y="82"/>
                    </a:lnTo>
                    <a:lnTo>
                      <a:pt x="166" y="82"/>
                    </a:lnTo>
                    <a:lnTo>
                      <a:pt x="162" y="83"/>
                    </a:lnTo>
                    <a:lnTo>
                      <a:pt x="161" y="83"/>
                    </a:lnTo>
                    <a:lnTo>
                      <a:pt x="158" y="83"/>
                    </a:lnTo>
                    <a:lnTo>
                      <a:pt x="158" y="84"/>
                    </a:lnTo>
                    <a:lnTo>
                      <a:pt x="160" y="86"/>
                    </a:lnTo>
                    <a:lnTo>
                      <a:pt x="161" y="86"/>
                    </a:lnTo>
                    <a:lnTo>
                      <a:pt x="162" y="88"/>
                    </a:lnTo>
                    <a:lnTo>
                      <a:pt x="163" y="90"/>
                    </a:lnTo>
                    <a:lnTo>
                      <a:pt x="165" y="91"/>
                    </a:lnTo>
                    <a:lnTo>
                      <a:pt x="166" y="93"/>
                    </a:lnTo>
                    <a:lnTo>
                      <a:pt x="167" y="95"/>
                    </a:lnTo>
                    <a:lnTo>
                      <a:pt x="171" y="94"/>
                    </a:lnTo>
                    <a:lnTo>
                      <a:pt x="173" y="94"/>
                    </a:lnTo>
                    <a:lnTo>
                      <a:pt x="177" y="94"/>
                    </a:lnTo>
                    <a:lnTo>
                      <a:pt x="179" y="94"/>
                    </a:lnTo>
                    <a:lnTo>
                      <a:pt x="183" y="94"/>
                    </a:lnTo>
                    <a:lnTo>
                      <a:pt x="187" y="94"/>
                    </a:lnTo>
                    <a:lnTo>
                      <a:pt x="189" y="95"/>
                    </a:lnTo>
                    <a:lnTo>
                      <a:pt x="193" y="95"/>
                    </a:lnTo>
                    <a:lnTo>
                      <a:pt x="193" y="101"/>
                    </a:lnTo>
                    <a:lnTo>
                      <a:pt x="191" y="100"/>
                    </a:lnTo>
                    <a:lnTo>
                      <a:pt x="189" y="100"/>
                    </a:lnTo>
                    <a:lnTo>
                      <a:pt x="187" y="100"/>
                    </a:lnTo>
                    <a:lnTo>
                      <a:pt x="186" y="100"/>
                    </a:lnTo>
                    <a:lnTo>
                      <a:pt x="183" y="100"/>
                    </a:lnTo>
                    <a:lnTo>
                      <a:pt x="182" y="100"/>
                    </a:lnTo>
                    <a:lnTo>
                      <a:pt x="179" y="100"/>
                    </a:lnTo>
                    <a:lnTo>
                      <a:pt x="178" y="100"/>
                    </a:lnTo>
                    <a:lnTo>
                      <a:pt x="176" y="100"/>
                    </a:lnTo>
                    <a:lnTo>
                      <a:pt x="174" y="100"/>
                    </a:lnTo>
                    <a:lnTo>
                      <a:pt x="173" y="100"/>
                    </a:lnTo>
                    <a:lnTo>
                      <a:pt x="171" y="100"/>
                    </a:lnTo>
                    <a:lnTo>
                      <a:pt x="172" y="102"/>
                    </a:lnTo>
                    <a:lnTo>
                      <a:pt x="173" y="104"/>
                    </a:lnTo>
                    <a:lnTo>
                      <a:pt x="174" y="105"/>
                    </a:lnTo>
                    <a:lnTo>
                      <a:pt x="176" y="107"/>
                    </a:lnTo>
                    <a:lnTo>
                      <a:pt x="177" y="109"/>
                    </a:lnTo>
                    <a:lnTo>
                      <a:pt x="178" y="110"/>
                    </a:lnTo>
                    <a:lnTo>
                      <a:pt x="179" y="111"/>
                    </a:lnTo>
                    <a:lnTo>
                      <a:pt x="181" y="113"/>
                    </a:lnTo>
                    <a:lnTo>
                      <a:pt x="183" y="113"/>
                    </a:lnTo>
                    <a:lnTo>
                      <a:pt x="186" y="113"/>
                    </a:lnTo>
                    <a:lnTo>
                      <a:pt x="188" y="113"/>
                    </a:lnTo>
                    <a:lnTo>
                      <a:pt x="191" y="113"/>
                    </a:lnTo>
                    <a:lnTo>
                      <a:pt x="193" y="113"/>
                    </a:lnTo>
                    <a:lnTo>
                      <a:pt x="194" y="113"/>
                    </a:lnTo>
                    <a:lnTo>
                      <a:pt x="197" y="114"/>
                    </a:lnTo>
                    <a:lnTo>
                      <a:pt x="199" y="114"/>
                    </a:lnTo>
                    <a:lnTo>
                      <a:pt x="209" y="116"/>
                    </a:lnTo>
                    <a:lnTo>
                      <a:pt x="209" y="3"/>
                    </a:lnTo>
                    <a:lnTo>
                      <a:pt x="203" y="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71" name="Freeform 79"/>
              <p:cNvSpPr>
                <a:spLocks/>
              </p:cNvSpPr>
              <p:nvPr/>
            </p:nvSpPr>
            <p:spPr bwMode="auto">
              <a:xfrm>
                <a:off x="178" y="1317"/>
                <a:ext cx="23" cy="1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4"/>
                  </a:cxn>
                  <a:cxn ang="0">
                    <a:pos x="3" y="14"/>
                  </a:cxn>
                  <a:cxn ang="0">
                    <a:pos x="6" y="14"/>
                  </a:cxn>
                  <a:cxn ang="0">
                    <a:pos x="9" y="14"/>
                  </a:cxn>
                  <a:cxn ang="0">
                    <a:pos x="11" y="14"/>
                  </a:cxn>
                  <a:cxn ang="0">
                    <a:pos x="15" y="14"/>
                  </a:cxn>
                  <a:cxn ang="0">
                    <a:pos x="17" y="14"/>
                  </a:cxn>
                  <a:cxn ang="0">
                    <a:pos x="20" y="14"/>
                  </a:cxn>
                  <a:cxn ang="0">
                    <a:pos x="23" y="14"/>
                  </a:cxn>
                  <a:cxn ang="0">
                    <a:pos x="22" y="1"/>
                  </a:cxn>
                  <a:cxn ang="0">
                    <a:pos x="20" y="0"/>
                  </a:cxn>
                  <a:cxn ang="0">
                    <a:pos x="19" y="0"/>
                  </a:cxn>
                  <a:cxn ang="0">
                    <a:pos x="16" y="0"/>
                  </a:cxn>
                  <a:cxn ang="0">
                    <a:pos x="15" y="0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9" y="0"/>
                  </a:cxn>
                  <a:cxn ang="0">
                    <a:pos x="6" y="0"/>
                  </a:cxn>
                </a:cxnLst>
                <a:rect l="0" t="0" r="r" b="b"/>
                <a:pathLst>
                  <a:path w="23" h="14">
                    <a:moveTo>
                      <a:pt x="6" y="0"/>
                    </a:moveTo>
                    <a:lnTo>
                      <a:pt x="0" y="14"/>
                    </a:lnTo>
                    <a:lnTo>
                      <a:pt x="3" y="14"/>
                    </a:lnTo>
                    <a:lnTo>
                      <a:pt x="6" y="14"/>
                    </a:lnTo>
                    <a:lnTo>
                      <a:pt x="9" y="14"/>
                    </a:lnTo>
                    <a:lnTo>
                      <a:pt x="11" y="14"/>
                    </a:lnTo>
                    <a:lnTo>
                      <a:pt x="15" y="14"/>
                    </a:lnTo>
                    <a:lnTo>
                      <a:pt x="17" y="14"/>
                    </a:lnTo>
                    <a:lnTo>
                      <a:pt x="20" y="14"/>
                    </a:lnTo>
                    <a:lnTo>
                      <a:pt x="23" y="14"/>
                    </a:lnTo>
                    <a:lnTo>
                      <a:pt x="22" y="1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72" name="Freeform 80"/>
              <p:cNvSpPr>
                <a:spLocks/>
              </p:cNvSpPr>
              <p:nvPr/>
            </p:nvSpPr>
            <p:spPr bwMode="auto">
              <a:xfrm>
                <a:off x="318" y="1317"/>
                <a:ext cx="19" cy="14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4" y="14"/>
                  </a:cxn>
                  <a:cxn ang="0">
                    <a:pos x="7" y="14"/>
                  </a:cxn>
                  <a:cxn ang="0">
                    <a:pos x="8" y="14"/>
                  </a:cxn>
                  <a:cxn ang="0">
                    <a:pos x="10" y="14"/>
                  </a:cxn>
                  <a:cxn ang="0">
                    <a:pos x="12" y="14"/>
                  </a:cxn>
                  <a:cxn ang="0">
                    <a:pos x="14" y="14"/>
                  </a:cxn>
                  <a:cxn ang="0">
                    <a:pos x="15" y="14"/>
                  </a:cxn>
                  <a:cxn ang="0">
                    <a:pos x="18" y="14"/>
                  </a:cxn>
                  <a:cxn ang="0">
                    <a:pos x="19" y="14"/>
                  </a:cxn>
                  <a:cxn ang="0">
                    <a:pos x="18" y="12"/>
                  </a:cxn>
                  <a:cxn ang="0">
                    <a:pos x="16" y="10"/>
                  </a:cxn>
                  <a:cxn ang="0">
                    <a:pos x="15" y="9"/>
                  </a:cxn>
                  <a:cxn ang="0">
                    <a:pos x="14" y="7"/>
                  </a:cxn>
                  <a:cxn ang="0">
                    <a:pos x="13" y="5"/>
                  </a:cxn>
                  <a:cxn ang="0">
                    <a:pos x="12" y="4"/>
                  </a:cxn>
                  <a:cxn ang="0">
                    <a:pos x="10" y="2"/>
                  </a:cxn>
                  <a:cxn ang="0">
                    <a:pos x="9" y="0"/>
                  </a:cxn>
                  <a:cxn ang="0">
                    <a:pos x="8" y="0"/>
                  </a:cxn>
                  <a:cxn ang="0">
                    <a:pos x="5" y="0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0" y="1"/>
                  </a:cxn>
                </a:cxnLst>
                <a:rect l="0" t="0" r="r" b="b"/>
                <a:pathLst>
                  <a:path w="19" h="14">
                    <a:moveTo>
                      <a:pt x="0" y="1"/>
                    </a:moveTo>
                    <a:lnTo>
                      <a:pt x="4" y="14"/>
                    </a:lnTo>
                    <a:lnTo>
                      <a:pt x="7" y="14"/>
                    </a:lnTo>
                    <a:lnTo>
                      <a:pt x="8" y="14"/>
                    </a:lnTo>
                    <a:lnTo>
                      <a:pt x="10" y="14"/>
                    </a:lnTo>
                    <a:lnTo>
                      <a:pt x="12" y="14"/>
                    </a:lnTo>
                    <a:lnTo>
                      <a:pt x="14" y="14"/>
                    </a:lnTo>
                    <a:lnTo>
                      <a:pt x="15" y="14"/>
                    </a:lnTo>
                    <a:lnTo>
                      <a:pt x="18" y="14"/>
                    </a:lnTo>
                    <a:lnTo>
                      <a:pt x="19" y="14"/>
                    </a:lnTo>
                    <a:lnTo>
                      <a:pt x="18" y="12"/>
                    </a:lnTo>
                    <a:lnTo>
                      <a:pt x="16" y="10"/>
                    </a:lnTo>
                    <a:lnTo>
                      <a:pt x="15" y="9"/>
                    </a:lnTo>
                    <a:lnTo>
                      <a:pt x="14" y="7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0" y="2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73" name="Freeform 81"/>
              <p:cNvSpPr>
                <a:spLocks/>
              </p:cNvSpPr>
              <p:nvPr/>
            </p:nvSpPr>
            <p:spPr bwMode="auto">
              <a:xfrm>
                <a:off x="197" y="1300"/>
                <a:ext cx="126" cy="48"/>
              </a:xfrm>
              <a:custGeom>
                <a:avLst/>
                <a:gdLst/>
                <a:ahLst/>
                <a:cxnLst>
                  <a:cxn ang="0">
                    <a:pos x="76" y="29"/>
                  </a:cxn>
                  <a:cxn ang="0">
                    <a:pos x="82" y="25"/>
                  </a:cxn>
                  <a:cxn ang="0">
                    <a:pos x="91" y="21"/>
                  </a:cxn>
                  <a:cxn ang="0">
                    <a:pos x="101" y="18"/>
                  </a:cxn>
                  <a:cxn ang="0">
                    <a:pos x="112" y="15"/>
                  </a:cxn>
                  <a:cxn ang="0">
                    <a:pos x="115" y="1"/>
                  </a:cxn>
                  <a:cxn ang="0">
                    <a:pos x="104" y="4"/>
                  </a:cxn>
                  <a:cxn ang="0">
                    <a:pos x="92" y="6"/>
                  </a:cxn>
                  <a:cxn ang="0">
                    <a:pos x="82" y="9"/>
                  </a:cxn>
                  <a:cxn ang="0">
                    <a:pos x="74" y="14"/>
                  </a:cxn>
                  <a:cxn ang="0">
                    <a:pos x="66" y="19"/>
                  </a:cxn>
                  <a:cxn ang="0">
                    <a:pos x="59" y="17"/>
                  </a:cxn>
                  <a:cxn ang="0">
                    <a:pos x="49" y="11"/>
                  </a:cxn>
                  <a:cxn ang="0">
                    <a:pos x="37" y="6"/>
                  </a:cxn>
                  <a:cxn ang="0">
                    <a:pos x="24" y="4"/>
                  </a:cxn>
                  <a:cxn ang="0">
                    <a:pos x="10" y="1"/>
                  </a:cxn>
                  <a:cxn ang="0">
                    <a:pos x="1" y="13"/>
                  </a:cxn>
                  <a:cxn ang="0">
                    <a:pos x="15" y="15"/>
                  </a:cxn>
                  <a:cxn ang="0">
                    <a:pos x="27" y="17"/>
                  </a:cxn>
                  <a:cxn ang="0">
                    <a:pos x="37" y="21"/>
                  </a:cxn>
                  <a:cxn ang="0">
                    <a:pos x="47" y="25"/>
                  </a:cxn>
                  <a:cxn ang="0">
                    <a:pos x="54" y="31"/>
                  </a:cxn>
                  <a:cxn ang="0">
                    <a:pos x="50" y="30"/>
                  </a:cxn>
                  <a:cxn ang="0">
                    <a:pos x="41" y="26"/>
                  </a:cxn>
                  <a:cxn ang="0">
                    <a:pos x="32" y="24"/>
                  </a:cxn>
                  <a:cxn ang="0">
                    <a:pos x="21" y="21"/>
                  </a:cxn>
                  <a:cxn ang="0">
                    <a:pos x="10" y="19"/>
                  </a:cxn>
                  <a:cxn ang="0">
                    <a:pos x="4" y="31"/>
                  </a:cxn>
                  <a:cxn ang="0">
                    <a:pos x="15" y="33"/>
                  </a:cxn>
                  <a:cxn ang="0">
                    <a:pos x="25" y="35"/>
                  </a:cxn>
                  <a:cxn ang="0">
                    <a:pos x="35" y="38"/>
                  </a:cxn>
                  <a:cxn ang="0">
                    <a:pos x="44" y="42"/>
                  </a:cxn>
                  <a:cxn ang="0">
                    <a:pos x="50" y="46"/>
                  </a:cxn>
                  <a:cxn ang="0">
                    <a:pos x="79" y="46"/>
                  </a:cxn>
                  <a:cxn ang="0">
                    <a:pos x="85" y="42"/>
                  </a:cxn>
                  <a:cxn ang="0">
                    <a:pos x="94" y="38"/>
                  </a:cxn>
                  <a:cxn ang="0">
                    <a:pos x="104" y="35"/>
                  </a:cxn>
                  <a:cxn ang="0">
                    <a:pos x="115" y="32"/>
                  </a:cxn>
                  <a:cxn ang="0">
                    <a:pos x="126" y="31"/>
                  </a:cxn>
                  <a:cxn ang="0">
                    <a:pos x="115" y="20"/>
                  </a:cxn>
                  <a:cxn ang="0">
                    <a:pos x="105" y="22"/>
                  </a:cxn>
                  <a:cxn ang="0">
                    <a:pos x="95" y="24"/>
                  </a:cxn>
                  <a:cxn ang="0">
                    <a:pos x="86" y="27"/>
                  </a:cxn>
                  <a:cxn ang="0">
                    <a:pos x="77" y="30"/>
                  </a:cxn>
                </a:cxnLst>
                <a:rect l="0" t="0" r="r" b="b"/>
                <a:pathLst>
                  <a:path w="126" h="48">
                    <a:moveTo>
                      <a:pt x="72" y="33"/>
                    </a:moveTo>
                    <a:lnTo>
                      <a:pt x="74" y="31"/>
                    </a:lnTo>
                    <a:lnTo>
                      <a:pt x="76" y="29"/>
                    </a:lnTo>
                    <a:lnTo>
                      <a:pt x="77" y="28"/>
                    </a:lnTo>
                    <a:lnTo>
                      <a:pt x="80" y="26"/>
                    </a:lnTo>
                    <a:lnTo>
                      <a:pt x="82" y="25"/>
                    </a:lnTo>
                    <a:lnTo>
                      <a:pt x="85" y="24"/>
                    </a:lnTo>
                    <a:lnTo>
                      <a:pt x="89" y="23"/>
                    </a:lnTo>
                    <a:lnTo>
                      <a:pt x="91" y="21"/>
                    </a:lnTo>
                    <a:lnTo>
                      <a:pt x="94" y="20"/>
                    </a:lnTo>
                    <a:lnTo>
                      <a:pt x="97" y="19"/>
                    </a:lnTo>
                    <a:lnTo>
                      <a:pt x="101" y="18"/>
                    </a:lnTo>
                    <a:lnTo>
                      <a:pt x="105" y="17"/>
                    </a:lnTo>
                    <a:lnTo>
                      <a:pt x="107" y="16"/>
                    </a:lnTo>
                    <a:lnTo>
                      <a:pt x="112" y="15"/>
                    </a:lnTo>
                    <a:lnTo>
                      <a:pt x="116" y="14"/>
                    </a:lnTo>
                    <a:lnTo>
                      <a:pt x="120" y="14"/>
                    </a:lnTo>
                    <a:lnTo>
                      <a:pt x="115" y="1"/>
                    </a:lnTo>
                    <a:lnTo>
                      <a:pt x="111" y="2"/>
                    </a:lnTo>
                    <a:lnTo>
                      <a:pt x="107" y="3"/>
                    </a:lnTo>
                    <a:lnTo>
                      <a:pt x="104" y="4"/>
                    </a:lnTo>
                    <a:lnTo>
                      <a:pt x="100" y="4"/>
                    </a:lnTo>
                    <a:lnTo>
                      <a:pt x="96" y="6"/>
                    </a:lnTo>
                    <a:lnTo>
                      <a:pt x="92" y="6"/>
                    </a:lnTo>
                    <a:lnTo>
                      <a:pt x="89" y="7"/>
                    </a:lnTo>
                    <a:lnTo>
                      <a:pt x="86" y="8"/>
                    </a:lnTo>
                    <a:lnTo>
                      <a:pt x="82" y="9"/>
                    </a:lnTo>
                    <a:lnTo>
                      <a:pt x="80" y="11"/>
                    </a:lnTo>
                    <a:lnTo>
                      <a:pt x="76" y="12"/>
                    </a:lnTo>
                    <a:lnTo>
                      <a:pt x="74" y="14"/>
                    </a:lnTo>
                    <a:lnTo>
                      <a:pt x="71" y="16"/>
                    </a:lnTo>
                    <a:lnTo>
                      <a:pt x="69" y="17"/>
                    </a:lnTo>
                    <a:lnTo>
                      <a:pt x="66" y="19"/>
                    </a:lnTo>
                    <a:lnTo>
                      <a:pt x="64" y="21"/>
                    </a:lnTo>
                    <a:lnTo>
                      <a:pt x="61" y="19"/>
                    </a:lnTo>
                    <a:lnTo>
                      <a:pt x="59" y="17"/>
                    </a:lnTo>
                    <a:lnTo>
                      <a:pt x="55" y="15"/>
                    </a:lnTo>
                    <a:lnTo>
                      <a:pt x="52" y="13"/>
                    </a:lnTo>
                    <a:lnTo>
                      <a:pt x="49" y="11"/>
                    </a:lnTo>
                    <a:lnTo>
                      <a:pt x="45" y="9"/>
                    </a:lnTo>
                    <a:lnTo>
                      <a:pt x="41" y="8"/>
                    </a:lnTo>
                    <a:lnTo>
                      <a:pt x="37" y="6"/>
                    </a:lnTo>
                    <a:lnTo>
                      <a:pt x="32" y="6"/>
                    </a:lnTo>
                    <a:lnTo>
                      <a:pt x="29" y="4"/>
                    </a:lnTo>
                    <a:lnTo>
                      <a:pt x="24" y="4"/>
                    </a:lnTo>
                    <a:lnTo>
                      <a:pt x="20" y="3"/>
                    </a:lnTo>
                    <a:lnTo>
                      <a:pt x="15" y="2"/>
                    </a:lnTo>
                    <a:lnTo>
                      <a:pt x="10" y="1"/>
                    </a:lnTo>
                    <a:lnTo>
                      <a:pt x="5" y="1"/>
                    </a:lnTo>
                    <a:lnTo>
                      <a:pt x="0" y="0"/>
                    </a:lnTo>
                    <a:lnTo>
                      <a:pt x="1" y="13"/>
                    </a:lnTo>
                    <a:lnTo>
                      <a:pt x="6" y="13"/>
                    </a:lnTo>
                    <a:lnTo>
                      <a:pt x="10" y="14"/>
                    </a:lnTo>
                    <a:lnTo>
                      <a:pt x="15" y="15"/>
                    </a:lnTo>
                    <a:lnTo>
                      <a:pt x="19" y="15"/>
                    </a:lnTo>
                    <a:lnTo>
                      <a:pt x="24" y="16"/>
                    </a:lnTo>
                    <a:lnTo>
                      <a:pt x="27" y="17"/>
                    </a:lnTo>
                    <a:lnTo>
                      <a:pt x="31" y="19"/>
                    </a:lnTo>
                    <a:lnTo>
                      <a:pt x="35" y="20"/>
                    </a:lnTo>
                    <a:lnTo>
                      <a:pt x="37" y="21"/>
                    </a:lnTo>
                    <a:lnTo>
                      <a:pt x="41" y="23"/>
                    </a:lnTo>
                    <a:lnTo>
                      <a:pt x="44" y="25"/>
                    </a:lnTo>
                    <a:lnTo>
                      <a:pt x="47" y="25"/>
                    </a:lnTo>
                    <a:lnTo>
                      <a:pt x="50" y="27"/>
                    </a:lnTo>
                    <a:lnTo>
                      <a:pt x="52" y="29"/>
                    </a:lnTo>
                    <a:lnTo>
                      <a:pt x="54" y="31"/>
                    </a:lnTo>
                    <a:lnTo>
                      <a:pt x="56" y="33"/>
                    </a:lnTo>
                    <a:lnTo>
                      <a:pt x="54" y="32"/>
                    </a:lnTo>
                    <a:lnTo>
                      <a:pt x="50" y="30"/>
                    </a:lnTo>
                    <a:lnTo>
                      <a:pt x="47" y="29"/>
                    </a:lnTo>
                    <a:lnTo>
                      <a:pt x="45" y="27"/>
                    </a:lnTo>
                    <a:lnTo>
                      <a:pt x="41" y="26"/>
                    </a:lnTo>
                    <a:lnTo>
                      <a:pt x="39" y="25"/>
                    </a:lnTo>
                    <a:lnTo>
                      <a:pt x="35" y="25"/>
                    </a:lnTo>
                    <a:lnTo>
                      <a:pt x="32" y="24"/>
                    </a:lnTo>
                    <a:lnTo>
                      <a:pt x="29" y="23"/>
                    </a:lnTo>
                    <a:lnTo>
                      <a:pt x="25" y="22"/>
                    </a:lnTo>
                    <a:lnTo>
                      <a:pt x="21" y="21"/>
                    </a:lnTo>
                    <a:lnTo>
                      <a:pt x="17" y="21"/>
                    </a:lnTo>
                    <a:lnTo>
                      <a:pt x="14" y="20"/>
                    </a:lnTo>
                    <a:lnTo>
                      <a:pt x="10" y="19"/>
                    </a:lnTo>
                    <a:lnTo>
                      <a:pt x="6" y="19"/>
                    </a:lnTo>
                    <a:lnTo>
                      <a:pt x="2" y="19"/>
                    </a:lnTo>
                    <a:lnTo>
                      <a:pt x="4" y="31"/>
                    </a:lnTo>
                    <a:lnTo>
                      <a:pt x="7" y="31"/>
                    </a:lnTo>
                    <a:lnTo>
                      <a:pt x="11" y="32"/>
                    </a:lnTo>
                    <a:lnTo>
                      <a:pt x="15" y="33"/>
                    </a:lnTo>
                    <a:lnTo>
                      <a:pt x="19" y="33"/>
                    </a:lnTo>
                    <a:lnTo>
                      <a:pt x="21" y="34"/>
                    </a:lnTo>
                    <a:lnTo>
                      <a:pt x="25" y="35"/>
                    </a:lnTo>
                    <a:lnTo>
                      <a:pt x="29" y="36"/>
                    </a:lnTo>
                    <a:lnTo>
                      <a:pt x="32" y="37"/>
                    </a:lnTo>
                    <a:lnTo>
                      <a:pt x="35" y="38"/>
                    </a:lnTo>
                    <a:lnTo>
                      <a:pt x="39" y="40"/>
                    </a:lnTo>
                    <a:lnTo>
                      <a:pt x="41" y="41"/>
                    </a:lnTo>
                    <a:lnTo>
                      <a:pt x="44" y="42"/>
                    </a:lnTo>
                    <a:lnTo>
                      <a:pt x="46" y="44"/>
                    </a:lnTo>
                    <a:lnTo>
                      <a:pt x="49" y="45"/>
                    </a:lnTo>
                    <a:lnTo>
                      <a:pt x="50" y="46"/>
                    </a:lnTo>
                    <a:lnTo>
                      <a:pt x="52" y="48"/>
                    </a:lnTo>
                    <a:lnTo>
                      <a:pt x="76" y="48"/>
                    </a:lnTo>
                    <a:lnTo>
                      <a:pt x="79" y="46"/>
                    </a:lnTo>
                    <a:lnTo>
                      <a:pt x="80" y="45"/>
                    </a:lnTo>
                    <a:lnTo>
                      <a:pt x="82" y="44"/>
                    </a:lnTo>
                    <a:lnTo>
                      <a:pt x="85" y="42"/>
                    </a:lnTo>
                    <a:lnTo>
                      <a:pt x="87" y="41"/>
                    </a:lnTo>
                    <a:lnTo>
                      <a:pt x="91" y="40"/>
                    </a:lnTo>
                    <a:lnTo>
                      <a:pt x="94" y="38"/>
                    </a:lnTo>
                    <a:lnTo>
                      <a:pt x="97" y="37"/>
                    </a:lnTo>
                    <a:lnTo>
                      <a:pt x="100" y="36"/>
                    </a:lnTo>
                    <a:lnTo>
                      <a:pt x="104" y="35"/>
                    </a:lnTo>
                    <a:lnTo>
                      <a:pt x="107" y="34"/>
                    </a:lnTo>
                    <a:lnTo>
                      <a:pt x="111" y="33"/>
                    </a:lnTo>
                    <a:lnTo>
                      <a:pt x="115" y="32"/>
                    </a:lnTo>
                    <a:lnTo>
                      <a:pt x="119" y="32"/>
                    </a:lnTo>
                    <a:lnTo>
                      <a:pt x="122" y="31"/>
                    </a:lnTo>
                    <a:lnTo>
                      <a:pt x="126" y="31"/>
                    </a:lnTo>
                    <a:lnTo>
                      <a:pt x="122" y="19"/>
                    </a:lnTo>
                    <a:lnTo>
                      <a:pt x="119" y="19"/>
                    </a:lnTo>
                    <a:lnTo>
                      <a:pt x="115" y="20"/>
                    </a:lnTo>
                    <a:lnTo>
                      <a:pt x="111" y="21"/>
                    </a:lnTo>
                    <a:lnTo>
                      <a:pt x="107" y="21"/>
                    </a:lnTo>
                    <a:lnTo>
                      <a:pt x="105" y="22"/>
                    </a:lnTo>
                    <a:lnTo>
                      <a:pt x="101" y="23"/>
                    </a:lnTo>
                    <a:lnTo>
                      <a:pt x="97" y="24"/>
                    </a:lnTo>
                    <a:lnTo>
                      <a:pt x="95" y="24"/>
                    </a:lnTo>
                    <a:lnTo>
                      <a:pt x="91" y="25"/>
                    </a:lnTo>
                    <a:lnTo>
                      <a:pt x="89" y="26"/>
                    </a:lnTo>
                    <a:lnTo>
                      <a:pt x="86" y="27"/>
                    </a:lnTo>
                    <a:lnTo>
                      <a:pt x="82" y="28"/>
                    </a:lnTo>
                    <a:lnTo>
                      <a:pt x="80" y="29"/>
                    </a:lnTo>
                    <a:lnTo>
                      <a:pt x="77" y="30"/>
                    </a:lnTo>
                    <a:lnTo>
                      <a:pt x="75" y="32"/>
                    </a:lnTo>
                    <a:lnTo>
                      <a:pt x="72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74" name="Freeform 82"/>
              <p:cNvSpPr>
                <a:spLocks/>
              </p:cNvSpPr>
              <p:nvPr/>
            </p:nvSpPr>
            <p:spPr bwMode="auto">
              <a:xfrm>
                <a:off x="315" y="1424"/>
                <a:ext cx="73" cy="56"/>
              </a:xfrm>
              <a:custGeom>
                <a:avLst/>
                <a:gdLst/>
                <a:ahLst/>
                <a:cxnLst>
                  <a:cxn ang="0">
                    <a:pos x="37" y="56"/>
                  </a:cxn>
                  <a:cxn ang="0">
                    <a:pos x="41" y="56"/>
                  </a:cxn>
                  <a:cxn ang="0">
                    <a:pos x="43" y="56"/>
                  </a:cxn>
                  <a:cxn ang="0">
                    <a:pos x="47" y="55"/>
                  </a:cxn>
                  <a:cxn ang="0">
                    <a:pos x="51" y="54"/>
                  </a:cxn>
                  <a:cxn ang="0">
                    <a:pos x="53" y="53"/>
                  </a:cxn>
                  <a:cxn ang="0">
                    <a:pos x="57" y="52"/>
                  </a:cxn>
                  <a:cxn ang="0">
                    <a:pos x="59" y="50"/>
                  </a:cxn>
                  <a:cxn ang="0">
                    <a:pos x="62" y="48"/>
                  </a:cxn>
                  <a:cxn ang="0">
                    <a:pos x="64" y="46"/>
                  </a:cxn>
                  <a:cxn ang="0">
                    <a:pos x="67" y="43"/>
                  </a:cxn>
                  <a:cxn ang="0">
                    <a:pos x="69" y="42"/>
                  </a:cxn>
                  <a:cxn ang="0">
                    <a:pos x="70" y="39"/>
                  </a:cxn>
                  <a:cxn ang="0">
                    <a:pos x="72" y="37"/>
                  </a:cxn>
                  <a:cxn ang="0">
                    <a:pos x="72" y="34"/>
                  </a:cxn>
                  <a:cxn ang="0">
                    <a:pos x="73" y="31"/>
                  </a:cxn>
                  <a:cxn ang="0">
                    <a:pos x="73" y="28"/>
                  </a:cxn>
                  <a:cxn ang="0">
                    <a:pos x="73" y="25"/>
                  </a:cxn>
                  <a:cxn ang="0">
                    <a:pos x="72" y="22"/>
                  </a:cxn>
                  <a:cxn ang="0">
                    <a:pos x="72" y="19"/>
                  </a:cxn>
                  <a:cxn ang="0">
                    <a:pos x="70" y="17"/>
                  </a:cxn>
                  <a:cxn ang="0">
                    <a:pos x="69" y="14"/>
                  </a:cxn>
                  <a:cxn ang="0">
                    <a:pos x="67" y="12"/>
                  </a:cxn>
                  <a:cxn ang="0">
                    <a:pos x="64" y="10"/>
                  </a:cxn>
                  <a:cxn ang="0">
                    <a:pos x="62" y="7"/>
                  </a:cxn>
                  <a:cxn ang="0">
                    <a:pos x="59" y="6"/>
                  </a:cxn>
                  <a:cxn ang="0">
                    <a:pos x="57" y="4"/>
                  </a:cxn>
                  <a:cxn ang="0">
                    <a:pos x="53" y="3"/>
                  </a:cxn>
                  <a:cxn ang="0">
                    <a:pos x="51" y="2"/>
                  </a:cxn>
                  <a:cxn ang="0">
                    <a:pos x="47" y="1"/>
                  </a:cxn>
                  <a:cxn ang="0">
                    <a:pos x="43" y="0"/>
                  </a:cxn>
                  <a:cxn ang="0">
                    <a:pos x="41" y="0"/>
                  </a:cxn>
                  <a:cxn ang="0">
                    <a:pos x="37" y="0"/>
                  </a:cxn>
                  <a:cxn ang="0">
                    <a:pos x="30" y="0"/>
                  </a:cxn>
                  <a:cxn ang="0">
                    <a:pos x="23" y="2"/>
                  </a:cxn>
                  <a:cxn ang="0">
                    <a:pos x="16" y="4"/>
                  </a:cxn>
                  <a:cxn ang="0">
                    <a:pos x="11" y="7"/>
                  </a:cxn>
                  <a:cxn ang="0">
                    <a:pos x="6" y="12"/>
                  </a:cxn>
                  <a:cxn ang="0">
                    <a:pos x="4" y="17"/>
                  </a:cxn>
                  <a:cxn ang="0">
                    <a:pos x="2" y="22"/>
                  </a:cxn>
                  <a:cxn ang="0">
                    <a:pos x="0" y="28"/>
                  </a:cxn>
                  <a:cxn ang="0">
                    <a:pos x="0" y="31"/>
                  </a:cxn>
                  <a:cxn ang="0">
                    <a:pos x="2" y="34"/>
                  </a:cxn>
                  <a:cxn ang="0">
                    <a:pos x="3" y="37"/>
                  </a:cxn>
                  <a:cxn ang="0">
                    <a:pos x="4" y="39"/>
                  </a:cxn>
                  <a:cxn ang="0">
                    <a:pos x="5" y="42"/>
                  </a:cxn>
                  <a:cxn ang="0">
                    <a:pos x="6" y="43"/>
                  </a:cxn>
                  <a:cxn ang="0">
                    <a:pos x="9" y="46"/>
                  </a:cxn>
                  <a:cxn ang="0">
                    <a:pos x="11" y="48"/>
                  </a:cxn>
                  <a:cxn ang="0">
                    <a:pos x="14" y="50"/>
                  </a:cxn>
                  <a:cxn ang="0">
                    <a:pos x="16" y="52"/>
                  </a:cxn>
                  <a:cxn ang="0">
                    <a:pos x="20" y="53"/>
                  </a:cxn>
                  <a:cxn ang="0">
                    <a:pos x="23" y="54"/>
                  </a:cxn>
                  <a:cxn ang="0">
                    <a:pos x="26" y="55"/>
                  </a:cxn>
                  <a:cxn ang="0">
                    <a:pos x="30" y="56"/>
                  </a:cxn>
                  <a:cxn ang="0">
                    <a:pos x="33" y="56"/>
                  </a:cxn>
                  <a:cxn ang="0">
                    <a:pos x="37" y="56"/>
                  </a:cxn>
                </a:cxnLst>
                <a:rect l="0" t="0" r="r" b="b"/>
                <a:pathLst>
                  <a:path w="73" h="56">
                    <a:moveTo>
                      <a:pt x="37" y="56"/>
                    </a:moveTo>
                    <a:lnTo>
                      <a:pt x="41" y="56"/>
                    </a:lnTo>
                    <a:lnTo>
                      <a:pt x="43" y="56"/>
                    </a:lnTo>
                    <a:lnTo>
                      <a:pt x="47" y="55"/>
                    </a:lnTo>
                    <a:lnTo>
                      <a:pt x="51" y="54"/>
                    </a:lnTo>
                    <a:lnTo>
                      <a:pt x="53" y="53"/>
                    </a:lnTo>
                    <a:lnTo>
                      <a:pt x="57" y="52"/>
                    </a:lnTo>
                    <a:lnTo>
                      <a:pt x="59" y="50"/>
                    </a:lnTo>
                    <a:lnTo>
                      <a:pt x="62" y="48"/>
                    </a:lnTo>
                    <a:lnTo>
                      <a:pt x="64" y="46"/>
                    </a:lnTo>
                    <a:lnTo>
                      <a:pt x="67" y="43"/>
                    </a:lnTo>
                    <a:lnTo>
                      <a:pt x="69" y="42"/>
                    </a:lnTo>
                    <a:lnTo>
                      <a:pt x="70" y="39"/>
                    </a:lnTo>
                    <a:lnTo>
                      <a:pt x="72" y="37"/>
                    </a:lnTo>
                    <a:lnTo>
                      <a:pt x="72" y="34"/>
                    </a:lnTo>
                    <a:lnTo>
                      <a:pt x="73" y="31"/>
                    </a:lnTo>
                    <a:lnTo>
                      <a:pt x="73" y="28"/>
                    </a:lnTo>
                    <a:lnTo>
                      <a:pt x="73" y="25"/>
                    </a:lnTo>
                    <a:lnTo>
                      <a:pt x="72" y="22"/>
                    </a:lnTo>
                    <a:lnTo>
                      <a:pt x="72" y="19"/>
                    </a:lnTo>
                    <a:lnTo>
                      <a:pt x="70" y="17"/>
                    </a:lnTo>
                    <a:lnTo>
                      <a:pt x="69" y="14"/>
                    </a:lnTo>
                    <a:lnTo>
                      <a:pt x="67" y="12"/>
                    </a:lnTo>
                    <a:lnTo>
                      <a:pt x="64" y="10"/>
                    </a:lnTo>
                    <a:lnTo>
                      <a:pt x="62" y="7"/>
                    </a:lnTo>
                    <a:lnTo>
                      <a:pt x="59" y="6"/>
                    </a:lnTo>
                    <a:lnTo>
                      <a:pt x="57" y="4"/>
                    </a:lnTo>
                    <a:lnTo>
                      <a:pt x="53" y="3"/>
                    </a:lnTo>
                    <a:lnTo>
                      <a:pt x="51" y="2"/>
                    </a:lnTo>
                    <a:lnTo>
                      <a:pt x="47" y="1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37" y="0"/>
                    </a:lnTo>
                    <a:lnTo>
                      <a:pt x="30" y="0"/>
                    </a:lnTo>
                    <a:lnTo>
                      <a:pt x="23" y="2"/>
                    </a:lnTo>
                    <a:lnTo>
                      <a:pt x="16" y="4"/>
                    </a:lnTo>
                    <a:lnTo>
                      <a:pt x="11" y="7"/>
                    </a:lnTo>
                    <a:lnTo>
                      <a:pt x="6" y="12"/>
                    </a:lnTo>
                    <a:lnTo>
                      <a:pt x="4" y="17"/>
                    </a:lnTo>
                    <a:lnTo>
                      <a:pt x="2" y="22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2" y="34"/>
                    </a:lnTo>
                    <a:lnTo>
                      <a:pt x="3" y="37"/>
                    </a:lnTo>
                    <a:lnTo>
                      <a:pt x="4" y="39"/>
                    </a:lnTo>
                    <a:lnTo>
                      <a:pt x="5" y="42"/>
                    </a:lnTo>
                    <a:lnTo>
                      <a:pt x="6" y="43"/>
                    </a:lnTo>
                    <a:lnTo>
                      <a:pt x="9" y="46"/>
                    </a:lnTo>
                    <a:lnTo>
                      <a:pt x="11" y="48"/>
                    </a:lnTo>
                    <a:lnTo>
                      <a:pt x="14" y="50"/>
                    </a:lnTo>
                    <a:lnTo>
                      <a:pt x="16" y="52"/>
                    </a:lnTo>
                    <a:lnTo>
                      <a:pt x="20" y="53"/>
                    </a:lnTo>
                    <a:lnTo>
                      <a:pt x="23" y="54"/>
                    </a:lnTo>
                    <a:lnTo>
                      <a:pt x="26" y="55"/>
                    </a:lnTo>
                    <a:lnTo>
                      <a:pt x="30" y="56"/>
                    </a:lnTo>
                    <a:lnTo>
                      <a:pt x="33" y="56"/>
                    </a:lnTo>
                    <a:lnTo>
                      <a:pt x="37" y="5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75" name="Freeform 83"/>
              <p:cNvSpPr>
                <a:spLocks/>
              </p:cNvSpPr>
              <p:nvPr/>
            </p:nvSpPr>
            <p:spPr bwMode="auto">
              <a:xfrm>
                <a:off x="334" y="1438"/>
                <a:ext cx="35" cy="28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1" y="11"/>
                  </a:cxn>
                  <a:cxn ang="0">
                    <a:pos x="2" y="9"/>
                  </a:cxn>
                  <a:cxn ang="0">
                    <a:pos x="4" y="6"/>
                  </a:cxn>
                  <a:cxn ang="0">
                    <a:pos x="6" y="4"/>
                  </a:cxn>
                  <a:cxn ang="0">
                    <a:pos x="7" y="3"/>
                  </a:cxn>
                  <a:cxn ang="0">
                    <a:pos x="8" y="2"/>
                  </a:cxn>
                  <a:cxn ang="0">
                    <a:pos x="10" y="2"/>
                  </a:cxn>
                  <a:cxn ang="0">
                    <a:pos x="11" y="1"/>
                  </a:cxn>
                  <a:cxn ang="0">
                    <a:pos x="13" y="0"/>
                  </a:cxn>
                  <a:cxn ang="0">
                    <a:pos x="14" y="0"/>
                  </a:cxn>
                  <a:cxn ang="0">
                    <a:pos x="16" y="0"/>
                  </a:cxn>
                  <a:cxn ang="0">
                    <a:pos x="18" y="0"/>
                  </a:cxn>
                  <a:cxn ang="0">
                    <a:pos x="19" y="0"/>
                  </a:cxn>
                  <a:cxn ang="0">
                    <a:pos x="21" y="0"/>
                  </a:cxn>
                  <a:cxn ang="0">
                    <a:pos x="23" y="0"/>
                  </a:cxn>
                  <a:cxn ang="0">
                    <a:pos x="24" y="1"/>
                  </a:cxn>
                  <a:cxn ang="0">
                    <a:pos x="26" y="2"/>
                  </a:cxn>
                  <a:cxn ang="0">
                    <a:pos x="27" y="2"/>
                  </a:cxn>
                  <a:cxn ang="0">
                    <a:pos x="29" y="3"/>
                  </a:cxn>
                  <a:cxn ang="0">
                    <a:pos x="30" y="4"/>
                  </a:cxn>
                  <a:cxn ang="0">
                    <a:pos x="32" y="6"/>
                  </a:cxn>
                  <a:cxn ang="0">
                    <a:pos x="34" y="9"/>
                  </a:cxn>
                  <a:cxn ang="0">
                    <a:pos x="35" y="11"/>
                  </a:cxn>
                  <a:cxn ang="0">
                    <a:pos x="35" y="14"/>
                  </a:cxn>
                  <a:cxn ang="0">
                    <a:pos x="34" y="17"/>
                  </a:cxn>
                  <a:cxn ang="0">
                    <a:pos x="34" y="20"/>
                  </a:cxn>
                  <a:cxn ang="0">
                    <a:pos x="32" y="22"/>
                  </a:cxn>
                  <a:cxn ang="0">
                    <a:pos x="30" y="24"/>
                  </a:cxn>
                  <a:cxn ang="0">
                    <a:pos x="28" y="26"/>
                  </a:cxn>
                  <a:cxn ang="0">
                    <a:pos x="24" y="27"/>
                  </a:cxn>
                  <a:cxn ang="0">
                    <a:pos x="21" y="28"/>
                  </a:cxn>
                  <a:cxn ang="0">
                    <a:pos x="18" y="28"/>
                  </a:cxn>
                  <a:cxn ang="0">
                    <a:pos x="16" y="28"/>
                  </a:cxn>
                  <a:cxn ang="0">
                    <a:pos x="14" y="28"/>
                  </a:cxn>
                  <a:cxn ang="0">
                    <a:pos x="13" y="28"/>
                  </a:cxn>
                  <a:cxn ang="0">
                    <a:pos x="11" y="27"/>
                  </a:cxn>
                  <a:cxn ang="0">
                    <a:pos x="10" y="27"/>
                  </a:cxn>
                  <a:cxn ang="0">
                    <a:pos x="8" y="26"/>
                  </a:cxn>
                  <a:cxn ang="0">
                    <a:pos x="7" y="25"/>
                  </a:cxn>
                  <a:cxn ang="0">
                    <a:pos x="6" y="24"/>
                  </a:cxn>
                  <a:cxn ang="0">
                    <a:pos x="4" y="22"/>
                  </a:cxn>
                  <a:cxn ang="0">
                    <a:pos x="2" y="20"/>
                  </a:cxn>
                  <a:cxn ang="0">
                    <a:pos x="1" y="17"/>
                  </a:cxn>
                  <a:cxn ang="0">
                    <a:pos x="0" y="14"/>
                  </a:cxn>
                </a:cxnLst>
                <a:rect l="0" t="0" r="r" b="b"/>
                <a:pathLst>
                  <a:path w="35" h="28">
                    <a:moveTo>
                      <a:pt x="0" y="14"/>
                    </a:moveTo>
                    <a:lnTo>
                      <a:pt x="1" y="11"/>
                    </a:lnTo>
                    <a:lnTo>
                      <a:pt x="2" y="9"/>
                    </a:lnTo>
                    <a:lnTo>
                      <a:pt x="4" y="6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10" y="2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8" y="0"/>
                    </a:lnTo>
                    <a:lnTo>
                      <a:pt x="19" y="0"/>
                    </a:lnTo>
                    <a:lnTo>
                      <a:pt x="21" y="0"/>
                    </a:lnTo>
                    <a:lnTo>
                      <a:pt x="23" y="0"/>
                    </a:lnTo>
                    <a:lnTo>
                      <a:pt x="24" y="1"/>
                    </a:lnTo>
                    <a:lnTo>
                      <a:pt x="26" y="2"/>
                    </a:lnTo>
                    <a:lnTo>
                      <a:pt x="27" y="2"/>
                    </a:lnTo>
                    <a:lnTo>
                      <a:pt x="29" y="3"/>
                    </a:lnTo>
                    <a:lnTo>
                      <a:pt x="30" y="4"/>
                    </a:lnTo>
                    <a:lnTo>
                      <a:pt x="32" y="6"/>
                    </a:lnTo>
                    <a:lnTo>
                      <a:pt x="34" y="9"/>
                    </a:lnTo>
                    <a:lnTo>
                      <a:pt x="35" y="11"/>
                    </a:lnTo>
                    <a:lnTo>
                      <a:pt x="35" y="14"/>
                    </a:lnTo>
                    <a:lnTo>
                      <a:pt x="34" y="17"/>
                    </a:lnTo>
                    <a:lnTo>
                      <a:pt x="34" y="20"/>
                    </a:lnTo>
                    <a:lnTo>
                      <a:pt x="32" y="22"/>
                    </a:lnTo>
                    <a:lnTo>
                      <a:pt x="30" y="24"/>
                    </a:lnTo>
                    <a:lnTo>
                      <a:pt x="28" y="26"/>
                    </a:lnTo>
                    <a:lnTo>
                      <a:pt x="24" y="27"/>
                    </a:lnTo>
                    <a:lnTo>
                      <a:pt x="21" y="28"/>
                    </a:lnTo>
                    <a:lnTo>
                      <a:pt x="18" y="28"/>
                    </a:lnTo>
                    <a:lnTo>
                      <a:pt x="16" y="28"/>
                    </a:lnTo>
                    <a:lnTo>
                      <a:pt x="14" y="28"/>
                    </a:lnTo>
                    <a:lnTo>
                      <a:pt x="13" y="28"/>
                    </a:lnTo>
                    <a:lnTo>
                      <a:pt x="11" y="27"/>
                    </a:lnTo>
                    <a:lnTo>
                      <a:pt x="10" y="27"/>
                    </a:lnTo>
                    <a:lnTo>
                      <a:pt x="8" y="26"/>
                    </a:lnTo>
                    <a:lnTo>
                      <a:pt x="7" y="25"/>
                    </a:lnTo>
                    <a:lnTo>
                      <a:pt x="6" y="24"/>
                    </a:lnTo>
                    <a:lnTo>
                      <a:pt x="4" y="22"/>
                    </a:lnTo>
                    <a:lnTo>
                      <a:pt x="2" y="20"/>
                    </a:lnTo>
                    <a:lnTo>
                      <a:pt x="1" y="17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76" name="Freeform 84"/>
              <p:cNvSpPr>
                <a:spLocks/>
              </p:cNvSpPr>
              <p:nvPr/>
            </p:nvSpPr>
            <p:spPr bwMode="auto">
              <a:xfrm>
                <a:off x="258" y="1424"/>
                <a:ext cx="71" cy="56"/>
              </a:xfrm>
              <a:custGeom>
                <a:avLst/>
                <a:gdLst/>
                <a:ahLst/>
                <a:cxnLst>
                  <a:cxn ang="0">
                    <a:pos x="36" y="56"/>
                  </a:cxn>
                  <a:cxn ang="0">
                    <a:pos x="39" y="56"/>
                  </a:cxn>
                  <a:cxn ang="0">
                    <a:pos x="43" y="56"/>
                  </a:cxn>
                  <a:cxn ang="0">
                    <a:pos x="47" y="55"/>
                  </a:cxn>
                  <a:cxn ang="0">
                    <a:pos x="49" y="54"/>
                  </a:cxn>
                  <a:cxn ang="0">
                    <a:pos x="53" y="53"/>
                  </a:cxn>
                  <a:cxn ang="0">
                    <a:pos x="55" y="52"/>
                  </a:cxn>
                  <a:cxn ang="0">
                    <a:pos x="59" y="50"/>
                  </a:cxn>
                  <a:cxn ang="0">
                    <a:pos x="61" y="48"/>
                  </a:cxn>
                  <a:cxn ang="0">
                    <a:pos x="64" y="46"/>
                  </a:cxn>
                  <a:cxn ang="0">
                    <a:pos x="66" y="43"/>
                  </a:cxn>
                  <a:cxn ang="0">
                    <a:pos x="68" y="42"/>
                  </a:cxn>
                  <a:cxn ang="0">
                    <a:pos x="69" y="39"/>
                  </a:cxn>
                  <a:cxn ang="0">
                    <a:pos x="70" y="37"/>
                  </a:cxn>
                  <a:cxn ang="0">
                    <a:pos x="71" y="34"/>
                  </a:cxn>
                  <a:cxn ang="0">
                    <a:pos x="71" y="31"/>
                  </a:cxn>
                  <a:cxn ang="0">
                    <a:pos x="71" y="28"/>
                  </a:cxn>
                  <a:cxn ang="0">
                    <a:pos x="71" y="25"/>
                  </a:cxn>
                  <a:cxn ang="0">
                    <a:pos x="71" y="22"/>
                  </a:cxn>
                  <a:cxn ang="0">
                    <a:pos x="70" y="19"/>
                  </a:cxn>
                  <a:cxn ang="0">
                    <a:pos x="69" y="17"/>
                  </a:cxn>
                  <a:cxn ang="0">
                    <a:pos x="68" y="14"/>
                  </a:cxn>
                  <a:cxn ang="0">
                    <a:pos x="66" y="12"/>
                  </a:cxn>
                  <a:cxn ang="0">
                    <a:pos x="64" y="10"/>
                  </a:cxn>
                  <a:cxn ang="0">
                    <a:pos x="61" y="7"/>
                  </a:cxn>
                  <a:cxn ang="0">
                    <a:pos x="59" y="6"/>
                  </a:cxn>
                  <a:cxn ang="0">
                    <a:pos x="55" y="4"/>
                  </a:cxn>
                  <a:cxn ang="0">
                    <a:pos x="53" y="3"/>
                  </a:cxn>
                  <a:cxn ang="0">
                    <a:pos x="49" y="2"/>
                  </a:cxn>
                  <a:cxn ang="0">
                    <a:pos x="47" y="1"/>
                  </a:cxn>
                  <a:cxn ang="0">
                    <a:pos x="43" y="0"/>
                  </a:cxn>
                  <a:cxn ang="0">
                    <a:pos x="39" y="0"/>
                  </a:cxn>
                  <a:cxn ang="0">
                    <a:pos x="36" y="0"/>
                  </a:cxn>
                  <a:cxn ang="0">
                    <a:pos x="29" y="0"/>
                  </a:cxn>
                  <a:cxn ang="0">
                    <a:pos x="22" y="2"/>
                  </a:cxn>
                  <a:cxn ang="0">
                    <a:pos x="16" y="4"/>
                  </a:cxn>
                  <a:cxn ang="0">
                    <a:pos x="10" y="7"/>
                  </a:cxn>
                  <a:cxn ang="0">
                    <a:pos x="7" y="12"/>
                  </a:cxn>
                  <a:cxn ang="0">
                    <a:pos x="3" y="17"/>
                  </a:cxn>
                  <a:cxn ang="0">
                    <a:pos x="0" y="22"/>
                  </a:cxn>
                  <a:cxn ang="0">
                    <a:pos x="0" y="28"/>
                  </a:cxn>
                  <a:cxn ang="0">
                    <a:pos x="0" y="31"/>
                  </a:cxn>
                  <a:cxn ang="0">
                    <a:pos x="0" y="34"/>
                  </a:cxn>
                  <a:cxn ang="0">
                    <a:pos x="2" y="37"/>
                  </a:cxn>
                  <a:cxn ang="0">
                    <a:pos x="3" y="39"/>
                  </a:cxn>
                  <a:cxn ang="0">
                    <a:pos x="4" y="42"/>
                  </a:cxn>
                  <a:cxn ang="0">
                    <a:pos x="7" y="43"/>
                  </a:cxn>
                  <a:cxn ang="0">
                    <a:pos x="8" y="46"/>
                  </a:cxn>
                  <a:cxn ang="0">
                    <a:pos x="10" y="48"/>
                  </a:cxn>
                  <a:cxn ang="0">
                    <a:pos x="14" y="50"/>
                  </a:cxn>
                  <a:cxn ang="0">
                    <a:pos x="16" y="52"/>
                  </a:cxn>
                  <a:cxn ang="0">
                    <a:pos x="19" y="53"/>
                  </a:cxn>
                  <a:cxn ang="0">
                    <a:pos x="22" y="54"/>
                  </a:cxn>
                  <a:cxn ang="0">
                    <a:pos x="25" y="55"/>
                  </a:cxn>
                  <a:cxn ang="0">
                    <a:pos x="29" y="56"/>
                  </a:cxn>
                  <a:cxn ang="0">
                    <a:pos x="32" y="56"/>
                  </a:cxn>
                  <a:cxn ang="0">
                    <a:pos x="36" y="56"/>
                  </a:cxn>
                </a:cxnLst>
                <a:rect l="0" t="0" r="r" b="b"/>
                <a:pathLst>
                  <a:path w="71" h="56">
                    <a:moveTo>
                      <a:pt x="36" y="56"/>
                    </a:moveTo>
                    <a:lnTo>
                      <a:pt x="39" y="56"/>
                    </a:lnTo>
                    <a:lnTo>
                      <a:pt x="43" y="56"/>
                    </a:lnTo>
                    <a:lnTo>
                      <a:pt x="47" y="55"/>
                    </a:lnTo>
                    <a:lnTo>
                      <a:pt x="49" y="54"/>
                    </a:lnTo>
                    <a:lnTo>
                      <a:pt x="53" y="53"/>
                    </a:lnTo>
                    <a:lnTo>
                      <a:pt x="55" y="52"/>
                    </a:lnTo>
                    <a:lnTo>
                      <a:pt x="59" y="50"/>
                    </a:lnTo>
                    <a:lnTo>
                      <a:pt x="61" y="48"/>
                    </a:lnTo>
                    <a:lnTo>
                      <a:pt x="64" y="46"/>
                    </a:lnTo>
                    <a:lnTo>
                      <a:pt x="66" y="43"/>
                    </a:lnTo>
                    <a:lnTo>
                      <a:pt x="68" y="42"/>
                    </a:lnTo>
                    <a:lnTo>
                      <a:pt x="69" y="39"/>
                    </a:lnTo>
                    <a:lnTo>
                      <a:pt x="70" y="37"/>
                    </a:lnTo>
                    <a:lnTo>
                      <a:pt x="71" y="34"/>
                    </a:lnTo>
                    <a:lnTo>
                      <a:pt x="71" y="31"/>
                    </a:lnTo>
                    <a:lnTo>
                      <a:pt x="71" y="28"/>
                    </a:lnTo>
                    <a:lnTo>
                      <a:pt x="71" y="25"/>
                    </a:lnTo>
                    <a:lnTo>
                      <a:pt x="71" y="22"/>
                    </a:lnTo>
                    <a:lnTo>
                      <a:pt x="70" y="19"/>
                    </a:lnTo>
                    <a:lnTo>
                      <a:pt x="69" y="17"/>
                    </a:lnTo>
                    <a:lnTo>
                      <a:pt x="68" y="14"/>
                    </a:lnTo>
                    <a:lnTo>
                      <a:pt x="66" y="12"/>
                    </a:lnTo>
                    <a:lnTo>
                      <a:pt x="64" y="10"/>
                    </a:lnTo>
                    <a:lnTo>
                      <a:pt x="61" y="7"/>
                    </a:lnTo>
                    <a:lnTo>
                      <a:pt x="59" y="6"/>
                    </a:lnTo>
                    <a:lnTo>
                      <a:pt x="55" y="4"/>
                    </a:lnTo>
                    <a:lnTo>
                      <a:pt x="53" y="3"/>
                    </a:lnTo>
                    <a:lnTo>
                      <a:pt x="49" y="2"/>
                    </a:lnTo>
                    <a:lnTo>
                      <a:pt x="47" y="1"/>
                    </a:lnTo>
                    <a:lnTo>
                      <a:pt x="43" y="0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29" y="0"/>
                    </a:lnTo>
                    <a:lnTo>
                      <a:pt x="22" y="2"/>
                    </a:lnTo>
                    <a:lnTo>
                      <a:pt x="16" y="4"/>
                    </a:lnTo>
                    <a:lnTo>
                      <a:pt x="10" y="7"/>
                    </a:lnTo>
                    <a:lnTo>
                      <a:pt x="7" y="12"/>
                    </a:lnTo>
                    <a:lnTo>
                      <a:pt x="3" y="17"/>
                    </a:lnTo>
                    <a:lnTo>
                      <a:pt x="0" y="22"/>
                    </a:lnTo>
                    <a:lnTo>
                      <a:pt x="0" y="28"/>
                    </a:lnTo>
                    <a:lnTo>
                      <a:pt x="0" y="31"/>
                    </a:lnTo>
                    <a:lnTo>
                      <a:pt x="0" y="34"/>
                    </a:lnTo>
                    <a:lnTo>
                      <a:pt x="2" y="37"/>
                    </a:lnTo>
                    <a:lnTo>
                      <a:pt x="3" y="39"/>
                    </a:lnTo>
                    <a:lnTo>
                      <a:pt x="4" y="42"/>
                    </a:lnTo>
                    <a:lnTo>
                      <a:pt x="7" y="43"/>
                    </a:lnTo>
                    <a:lnTo>
                      <a:pt x="8" y="46"/>
                    </a:lnTo>
                    <a:lnTo>
                      <a:pt x="10" y="48"/>
                    </a:lnTo>
                    <a:lnTo>
                      <a:pt x="14" y="50"/>
                    </a:lnTo>
                    <a:lnTo>
                      <a:pt x="16" y="52"/>
                    </a:lnTo>
                    <a:lnTo>
                      <a:pt x="19" y="53"/>
                    </a:lnTo>
                    <a:lnTo>
                      <a:pt x="22" y="54"/>
                    </a:lnTo>
                    <a:lnTo>
                      <a:pt x="25" y="55"/>
                    </a:lnTo>
                    <a:lnTo>
                      <a:pt x="29" y="56"/>
                    </a:lnTo>
                    <a:lnTo>
                      <a:pt x="32" y="56"/>
                    </a:lnTo>
                    <a:lnTo>
                      <a:pt x="36" y="5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77" name="Freeform 85"/>
              <p:cNvSpPr>
                <a:spLocks/>
              </p:cNvSpPr>
              <p:nvPr/>
            </p:nvSpPr>
            <p:spPr bwMode="auto">
              <a:xfrm>
                <a:off x="277" y="1438"/>
                <a:ext cx="34" cy="28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0" y="11"/>
                  </a:cxn>
                  <a:cxn ang="0">
                    <a:pos x="1" y="9"/>
                  </a:cxn>
                  <a:cxn ang="0">
                    <a:pos x="2" y="6"/>
                  </a:cxn>
                  <a:cxn ang="0">
                    <a:pos x="5" y="4"/>
                  </a:cxn>
                  <a:cxn ang="0">
                    <a:pos x="6" y="3"/>
                  </a:cxn>
                  <a:cxn ang="0">
                    <a:pos x="7" y="2"/>
                  </a:cxn>
                  <a:cxn ang="0">
                    <a:pos x="8" y="2"/>
                  </a:cxn>
                  <a:cxn ang="0">
                    <a:pos x="11" y="1"/>
                  </a:cxn>
                  <a:cxn ang="0">
                    <a:pos x="12" y="0"/>
                  </a:cxn>
                  <a:cxn ang="0">
                    <a:pos x="13" y="0"/>
                  </a:cxn>
                  <a:cxn ang="0">
                    <a:pos x="16" y="0"/>
                  </a:cxn>
                  <a:cxn ang="0">
                    <a:pos x="17" y="0"/>
                  </a:cxn>
                  <a:cxn ang="0">
                    <a:pos x="18" y="0"/>
                  </a:cxn>
                  <a:cxn ang="0">
                    <a:pos x="20" y="0"/>
                  </a:cxn>
                  <a:cxn ang="0">
                    <a:pos x="22" y="0"/>
                  </a:cxn>
                  <a:cxn ang="0">
                    <a:pos x="23" y="1"/>
                  </a:cxn>
                  <a:cxn ang="0">
                    <a:pos x="25" y="2"/>
                  </a:cxn>
                  <a:cxn ang="0">
                    <a:pos x="27" y="2"/>
                  </a:cxn>
                  <a:cxn ang="0">
                    <a:pos x="28" y="3"/>
                  </a:cxn>
                  <a:cxn ang="0">
                    <a:pos x="29" y="4"/>
                  </a:cxn>
                  <a:cxn ang="0">
                    <a:pos x="31" y="6"/>
                  </a:cxn>
                  <a:cxn ang="0">
                    <a:pos x="33" y="9"/>
                  </a:cxn>
                  <a:cxn ang="0">
                    <a:pos x="34" y="11"/>
                  </a:cxn>
                  <a:cxn ang="0">
                    <a:pos x="34" y="14"/>
                  </a:cxn>
                  <a:cxn ang="0">
                    <a:pos x="34" y="17"/>
                  </a:cxn>
                  <a:cxn ang="0">
                    <a:pos x="33" y="20"/>
                  </a:cxn>
                  <a:cxn ang="0">
                    <a:pos x="31" y="22"/>
                  </a:cxn>
                  <a:cxn ang="0">
                    <a:pos x="29" y="24"/>
                  </a:cxn>
                  <a:cxn ang="0">
                    <a:pos x="27" y="26"/>
                  </a:cxn>
                  <a:cxn ang="0">
                    <a:pos x="24" y="27"/>
                  </a:cxn>
                  <a:cxn ang="0">
                    <a:pos x="20" y="28"/>
                  </a:cxn>
                  <a:cxn ang="0">
                    <a:pos x="17" y="28"/>
                  </a:cxn>
                  <a:cxn ang="0">
                    <a:pos x="16" y="28"/>
                  </a:cxn>
                  <a:cxn ang="0">
                    <a:pos x="13" y="28"/>
                  </a:cxn>
                  <a:cxn ang="0">
                    <a:pos x="12" y="28"/>
                  </a:cxn>
                  <a:cxn ang="0">
                    <a:pos x="11" y="27"/>
                  </a:cxn>
                  <a:cxn ang="0">
                    <a:pos x="8" y="27"/>
                  </a:cxn>
                  <a:cxn ang="0">
                    <a:pos x="7" y="26"/>
                  </a:cxn>
                  <a:cxn ang="0">
                    <a:pos x="6" y="25"/>
                  </a:cxn>
                  <a:cxn ang="0">
                    <a:pos x="5" y="24"/>
                  </a:cxn>
                  <a:cxn ang="0">
                    <a:pos x="2" y="22"/>
                  </a:cxn>
                  <a:cxn ang="0">
                    <a:pos x="1" y="20"/>
                  </a:cxn>
                  <a:cxn ang="0">
                    <a:pos x="0" y="17"/>
                  </a:cxn>
                  <a:cxn ang="0">
                    <a:pos x="0" y="14"/>
                  </a:cxn>
                </a:cxnLst>
                <a:rect l="0" t="0" r="r" b="b"/>
                <a:pathLst>
                  <a:path w="34" h="28">
                    <a:moveTo>
                      <a:pt x="0" y="14"/>
                    </a:moveTo>
                    <a:lnTo>
                      <a:pt x="0" y="11"/>
                    </a:lnTo>
                    <a:lnTo>
                      <a:pt x="1" y="9"/>
                    </a:lnTo>
                    <a:lnTo>
                      <a:pt x="2" y="6"/>
                    </a:lnTo>
                    <a:lnTo>
                      <a:pt x="5" y="4"/>
                    </a:lnTo>
                    <a:lnTo>
                      <a:pt x="6" y="3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11" y="1"/>
                    </a:lnTo>
                    <a:lnTo>
                      <a:pt x="12" y="0"/>
                    </a:lnTo>
                    <a:lnTo>
                      <a:pt x="13" y="0"/>
                    </a:ln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20" y="0"/>
                    </a:lnTo>
                    <a:lnTo>
                      <a:pt x="22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7" y="2"/>
                    </a:lnTo>
                    <a:lnTo>
                      <a:pt x="28" y="3"/>
                    </a:lnTo>
                    <a:lnTo>
                      <a:pt x="29" y="4"/>
                    </a:lnTo>
                    <a:lnTo>
                      <a:pt x="31" y="6"/>
                    </a:lnTo>
                    <a:lnTo>
                      <a:pt x="33" y="9"/>
                    </a:lnTo>
                    <a:lnTo>
                      <a:pt x="34" y="11"/>
                    </a:lnTo>
                    <a:lnTo>
                      <a:pt x="34" y="14"/>
                    </a:lnTo>
                    <a:lnTo>
                      <a:pt x="34" y="17"/>
                    </a:lnTo>
                    <a:lnTo>
                      <a:pt x="33" y="20"/>
                    </a:lnTo>
                    <a:lnTo>
                      <a:pt x="31" y="22"/>
                    </a:lnTo>
                    <a:lnTo>
                      <a:pt x="29" y="24"/>
                    </a:lnTo>
                    <a:lnTo>
                      <a:pt x="27" y="26"/>
                    </a:lnTo>
                    <a:lnTo>
                      <a:pt x="24" y="27"/>
                    </a:lnTo>
                    <a:lnTo>
                      <a:pt x="20" y="28"/>
                    </a:lnTo>
                    <a:lnTo>
                      <a:pt x="17" y="28"/>
                    </a:lnTo>
                    <a:lnTo>
                      <a:pt x="16" y="28"/>
                    </a:lnTo>
                    <a:lnTo>
                      <a:pt x="13" y="28"/>
                    </a:lnTo>
                    <a:lnTo>
                      <a:pt x="12" y="28"/>
                    </a:lnTo>
                    <a:lnTo>
                      <a:pt x="11" y="27"/>
                    </a:lnTo>
                    <a:lnTo>
                      <a:pt x="8" y="27"/>
                    </a:lnTo>
                    <a:lnTo>
                      <a:pt x="7" y="26"/>
                    </a:lnTo>
                    <a:lnTo>
                      <a:pt x="6" y="25"/>
                    </a:lnTo>
                    <a:lnTo>
                      <a:pt x="5" y="24"/>
                    </a:lnTo>
                    <a:lnTo>
                      <a:pt x="2" y="22"/>
                    </a:lnTo>
                    <a:lnTo>
                      <a:pt x="1" y="20"/>
                    </a:lnTo>
                    <a:lnTo>
                      <a:pt x="0" y="17"/>
                    </a:lnTo>
                    <a:lnTo>
                      <a:pt x="0" y="1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78" name="Freeform 86"/>
              <p:cNvSpPr>
                <a:spLocks/>
              </p:cNvSpPr>
              <p:nvPr/>
            </p:nvSpPr>
            <p:spPr bwMode="auto">
              <a:xfrm>
                <a:off x="348" y="1449"/>
                <a:ext cx="9" cy="6"/>
              </a:xfrm>
              <a:custGeom>
                <a:avLst/>
                <a:gdLst/>
                <a:ahLst/>
                <a:cxnLst>
                  <a:cxn ang="0">
                    <a:pos x="4" y="6"/>
                  </a:cxn>
                  <a:cxn ang="0">
                    <a:pos x="5" y="6"/>
                  </a:cxn>
                  <a:cxn ang="0">
                    <a:pos x="7" y="5"/>
                  </a:cxn>
                  <a:cxn ang="0">
                    <a:pos x="8" y="4"/>
                  </a:cxn>
                  <a:cxn ang="0">
                    <a:pos x="9" y="3"/>
                  </a:cxn>
                  <a:cxn ang="0">
                    <a:pos x="8" y="2"/>
                  </a:cxn>
                  <a:cxn ang="0">
                    <a:pos x="7" y="1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1" y="5"/>
                  </a:cxn>
                  <a:cxn ang="0">
                    <a:pos x="2" y="6"/>
                  </a:cxn>
                  <a:cxn ang="0">
                    <a:pos x="4" y="6"/>
                  </a:cxn>
                </a:cxnLst>
                <a:rect l="0" t="0" r="r" b="b"/>
                <a:pathLst>
                  <a:path w="9" h="6">
                    <a:moveTo>
                      <a:pt x="4" y="6"/>
                    </a:moveTo>
                    <a:lnTo>
                      <a:pt x="5" y="6"/>
                    </a:lnTo>
                    <a:lnTo>
                      <a:pt x="7" y="5"/>
                    </a:lnTo>
                    <a:lnTo>
                      <a:pt x="8" y="4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7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1" y="5"/>
                    </a:lnTo>
                    <a:lnTo>
                      <a:pt x="2" y="6"/>
                    </a:ln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79" name="Freeform 87"/>
              <p:cNvSpPr>
                <a:spLocks/>
              </p:cNvSpPr>
              <p:nvPr/>
            </p:nvSpPr>
            <p:spPr bwMode="auto">
              <a:xfrm>
                <a:off x="289" y="1449"/>
                <a:ext cx="9" cy="6"/>
              </a:xfrm>
              <a:custGeom>
                <a:avLst/>
                <a:gdLst/>
                <a:ahLst/>
                <a:cxnLst>
                  <a:cxn ang="0">
                    <a:pos x="5" y="6"/>
                  </a:cxn>
                  <a:cxn ang="0">
                    <a:pos x="7" y="6"/>
                  </a:cxn>
                  <a:cxn ang="0">
                    <a:pos x="8" y="5"/>
                  </a:cxn>
                  <a:cxn ang="0">
                    <a:pos x="9" y="4"/>
                  </a:cxn>
                  <a:cxn ang="0">
                    <a:pos x="9" y="3"/>
                  </a:cxn>
                  <a:cxn ang="0">
                    <a:pos x="9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0"/>
                  </a:cxn>
                  <a:cxn ang="0">
                    <a:pos x="4" y="1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1" y="4"/>
                  </a:cxn>
                  <a:cxn ang="0">
                    <a:pos x="1" y="5"/>
                  </a:cxn>
                  <a:cxn ang="0">
                    <a:pos x="4" y="6"/>
                  </a:cxn>
                  <a:cxn ang="0">
                    <a:pos x="5" y="6"/>
                  </a:cxn>
                </a:cxnLst>
                <a:rect l="0" t="0" r="r" b="b"/>
                <a:pathLst>
                  <a:path w="9" h="6">
                    <a:moveTo>
                      <a:pt x="5" y="6"/>
                    </a:moveTo>
                    <a:lnTo>
                      <a:pt x="7" y="6"/>
                    </a:lnTo>
                    <a:lnTo>
                      <a:pt x="8" y="5"/>
                    </a:lnTo>
                    <a:lnTo>
                      <a:pt x="9" y="4"/>
                    </a:lnTo>
                    <a:lnTo>
                      <a:pt x="9" y="3"/>
                    </a:lnTo>
                    <a:lnTo>
                      <a:pt x="9" y="2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5" y="0"/>
                    </a:lnTo>
                    <a:lnTo>
                      <a:pt x="4" y="1"/>
                    </a:lnTo>
                    <a:lnTo>
                      <a:pt x="1" y="1"/>
                    </a:lnTo>
                    <a:lnTo>
                      <a:pt x="1" y="2"/>
                    </a:lnTo>
                    <a:lnTo>
                      <a:pt x="0" y="3"/>
                    </a:lnTo>
                    <a:lnTo>
                      <a:pt x="1" y="4"/>
                    </a:lnTo>
                    <a:lnTo>
                      <a:pt x="1" y="5"/>
                    </a:lnTo>
                    <a:lnTo>
                      <a:pt x="4" y="6"/>
                    </a:lnTo>
                    <a:lnTo>
                      <a:pt x="5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pSp>
          <p:nvGrpSpPr>
            <p:cNvPr id="187615" name="Group 223"/>
            <p:cNvGrpSpPr>
              <a:grpSpLocks/>
            </p:cNvGrpSpPr>
            <p:nvPr/>
          </p:nvGrpSpPr>
          <p:grpSpPr bwMode="auto">
            <a:xfrm>
              <a:off x="69" y="1870"/>
              <a:ext cx="353" cy="306"/>
              <a:chOff x="69" y="1870"/>
              <a:chExt cx="353" cy="306"/>
            </a:xfrm>
          </p:grpSpPr>
          <p:sp>
            <p:nvSpPr>
              <p:cNvPr id="187481" name="Freeform 89"/>
              <p:cNvSpPr>
                <a:spLocks/>
              </p:cNvSpPr>
              <p:nvPr/>
            </p:nvSpPr>
            <p:spPr bwMode="auto">
              <a:xfrm>
                <a:off x="69" y="1877"/>
                <a:ext cx="148" cy="185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9" y="0"/>
                  </a:cxn>
                  <a:cxn ang="0">
                    <a:pos x="41" y="1"/>
                  </a:cxn>
                  <a:cxn ang="0">
                    <a:pos x="32" y="2"/>
                  </a:cxn>
                  <a:cxn ang="0">
                    <a:pos x="22" y="7"/>
                  </a:cxn>
                  <a:cxn ang="0">
                    <a:pos x="12" y="15"/>
                  </a:cxn>
                  <a:cxn ang="0">
                    <a:pos x="5" y="26"/>
                  </a:cxn>
                  <a:cxn ang="0">
                    <a:pos x="0" y="42"/>
                  </a:cxn>
                  <a:cxn ang="0">
                    <a:pos x="1" y="61"/>
                  </a:cxn>
                  <a:cxn ang="0">
                    <a:pos x="6" y="78"/>
                  </a:cxn>
                  <a:cxn ang="0">
                    <a:pos x="13" y="93"/>
                  </a:cxn>
                  <a:cxn ang="0">
                    <a:pos x="25" y="104"/>
                  </a:cxn>
                  <a:cxn ang="0">
                    <a:pos x="37" y="116"/>
                  </a:cxn>
                  <a:cxn ang="0">
                    <a:pos x="50" y="126"/>
                  </a:cxn>
                  <a:cxn ang="0">
                    <a:pos x="62" y="137"/>
                  </a:cxn>
                  <a:cxn ang="0">
                    <a:pos x="73" y="150"/>
                  </a:cxn>
                  <a:cxn ang="0">
                    <a:pos x="83" y="164"/>
                  </a:cxn>
                  <a:cxn ang="0">
                    <a:pos x="93" y="176"/>
                  </a:cxn>
                  <a:cxn ang="0">
                    <a:pos x="103" y="183"/>
                  </a:cxn>
                  <a:cxn ang="0">
                    <a:pos x="113" y="185"/>
                  </a:cxn>
                  <a:cxn ang="0">
                    <a:pos x="122" y="183"/>
                  </a:cxn>
                  <a:cxn ang="0">
                    <a:pos x="130" y="176"/>
                  </a:cxn>
                  <a:cxn ang="0">
                    <a:pos x="137" y="166"/>
                  </a:cxn>
                  <a:cxn ang="0">
                    <a:pos x="140" y="150"/>
                  </a:cxn>
                  <a:cxn ang="0">
                    <a:pos x="142" y="119"/>
                  </a:cxn>
                  <a:cxn ang="0">
                    <a:pos x="147" y="75"/>
                  </a:cxn>
                  <a:cxn ang="0">
                    <a:pos x="147" y="35"/>
                  </a:cxn>
                  <a:cxn ang="0">
                    <a:pos x="139" y="10"/>
                  </a:cxn>
                  <a:cxn ang="0">
                    <a:pos x="126" y="4"/>
                  </a:cxn>
                  <a:cxn ang="0">
                    <a:pos x="113" y="3"/>
                  </a:cxn>
                  <a:cxn ang="0">
                    <a:pos x="101" y="2"/>
                  </a:cxn>
                  <a:cxn ang="0">
                    <a:pos x="88" y="1"/>
                  </a:cxn>
                  <a:cxn ang="0">
                    <a:pos x="77" y="1"/>
                  </a:cxn>
                  <a:cxn ang="0">
                    <a:pos x="67" y="0"/>
                  </a:cxn>
                  <a:cxn ang="0">
                    <a:pos x="59" y="0"/>
                  </a:cxn>
                  <a:cxn ang="0">
                    <a:pos x="55" y="0"/>
                  </a:cxn>
                </a:cxnLst>
                <a:rect l="0" t="0" r="r" b="b"/>
                <a:pathLst>
                  <a:path w="148" h="185">
                    <a:moveTo>
                      <a:pt x="55" y="0"/>
                    </a:moveTo>
                    <a:lnTo>
                      <a:pt x="54" y="0"/>
                    </a:lnTo>
                    <a:lnTo>
                      <a:pt x="52" y="0"/>
                    </a:lnTo>
                    <a:lnTo>
                      <a:pt x="49" y="0"/>
                    </a:lnTo>
                    <a:lnTo>
                      <a:pt x="46" y="0"/>
                    </a:lnTo>
                    <a:lnTo>
                      <a:pt x="41" y="1"/>
                    </a:lnTo>
                    <a:lnTo>
                      <a:pt x="37" y="1"/>
                    </a:lnTo>
                    <a:lnTo>
                      <a:pt x="32" y="2"/>
                    </a:lnTo>
                    <a:lnTo>
                      <a:pt x="27" y="4"/>
                    </a:lnTo>
                    <a:lnTo>
                      <a:pt x="22" y="7"/>
                    </a:lnTo>
                    <a:lnTo>
                      <a:pt x="17" y="10"/>
                    </a:lnTo>
                    <a:lnTo>
                      <a:pt x="12" y="15"/>
                    </a:lnTo>
                    <a:lnTo>
                      <a:pt x="8" y="19"/>
                    </a:lnTo>
                    <a:lnTo>
                      <a:pt x="5" y="26"/>
                    </a:lnTo>
                    <a:lnTo>
                      <a:pt x="2" y="33"/>
                    </a:lnTo>
                    <a:lnTo>
                      <a:pt x="0" y="42"/>
                    </a:lnTo>
                    <a:lnTo>
                      <a:pt x="0" y="51"/>
                    </a:lnTo>
                    <a:lnTo>
                      <a:pt x="1" y="61"/>
                    </a:lnTo>
                    <a:lnTo>
                      <a:pt x="2" y="70"/>
                    </a:lnTo>
                    <a:lnTo>
                      <a:pt x="6" y="78"/>
                    </a:lnTo>
                    <a:lnTo>
                      <a:pt x="9" y="86"/>
                    </a:lnTo>
                    <a:lnTo>
                      <a:pt x="13" y="93"/>
                    </a:lnTo>
                    <a:lnTo>
                      <a:pt x="19" y="99"/>
                    </a:lnTo>
                    <a:lnTo>
                      <a:pt x="25" y="104"/>
                    </a:lnTo>
                    <a:lnTo>
                      <a:pt x="30" y="110"/>
                    </a:lnTo>
                    <a:lnTo>
                      <a:pt x="37" y="116"/>
                    </a:lnTo>
                    <a:lnTo>
                      <a:pt x="43" y="120"/>
                    </a:lnTo>
                    <a:lnTo>
                      <a:pt x="50" y="126"/>
                    </a:lnTo>
                    <a:lnTo>
                      <a:pt x="56" y="132"/>
                    </a:lnTo>
                    <a:lnTo>
                      <a:pt x="62" y="137"/>
                    </a:lnTo>
                    <a:lnTo>
                      <a:pt x="68" y="143"/>
                    </a:lnTo>
                    <a:lnTo>
                      <a:pt x="73" y="150"/>
                    </a:lnTo>
                    <a:lnTo>
                      <a:pt x="79" y="158"/>
                    </a:lnTo>
                    <a:lnTo>
                      <a:pt x="83" y="164"/>
                    </a:lnTo>
                    <a:lnTo>
                      <a:pt x="89" y="170"/>
                    </a:lnTo>
                    <a:lnTo>
                      <a:pt x="93" y="176"/>
                    </a:lnTo>
                    <a:lnTo>
                      <a:pt x="99" y="179"/>
                    </a:lnTo>
                    <a:lnTo>
                      <a:pt x="103" y="183"/>
                    </a:lnTo>
                    <a:lnTo>
                      <a:pt x="109" y="184"/>
                    </a:lnTo>
                    <a:lnTo>
                      <a:pt x="113" y="185"/>
                    </a:lnTo>
                    <a:lnTo>
                      <a:pt x="118" y="184"/>
                    </a:lnTo>
                    <a:lnTo>
                      <a:pt x="122" y="183"/>
                    </a:lnTo>
                    <a:lnTo>
                      <a:pt x="127" y="180"/>
                    </a:lnTo>
                    <a:lnTo>
                      <a:pt x="130" y="176"/>
                    </a:lnTo>
                    <a:lnTo>
                      <a:pt x="134" y="171"/>
                    </a:lnTo>
                    <a:lnTo>
                      <a:pt x="137" y="166"/>
                    </a:lnTo>
                    <a:lnTo>
                      <a:pt x="139" y="159"/>
                    </a:lnTo>
                    <a:lnTo>
                      <a:pt x="140" y="150"/>
                    </a:lnTo>
                    <a:lnTo>
                      <a:pt x="141" y="141"/>
                    </a:lnTo>
                    <a:lnTo>
                      <a:pt x="142" y="119"/>
                    </a:lnTo>
                    <a:lnTo>
                      <a:pt x="145" y="97"/>
                    </a:lnTo>
                    <a:lnTo>
                      <a:pt x="147" y="75"/>
                    </a:lnTo>
                    <a:lnTo>
                      <a:pt x="148" y="54"/>
                    </a:lnTo>
                    <a:lnTo>
                      <a:pt x="147" y="35"/>
                    </a:lnTo>
                    <a:lnTo>
                      <a:pt x="145" y="20"/>
                    </a:lnTo>
                    <a:lnTo>
                      <a:pt x="139" y="10"/>
                    </a:lnTo>
                    <a:lnTo>
                      <a:pt x="130" y="4"/>
                    </a:lnTo>
                    <a:lnTo>
                      <a:pt x="126" y="4"/>
                    </a:lnTo>
                    <a:lnTo>
                      <a:pt x="119" y="3"/>
                    </a:lnTo>
                    <a:lnTo>
                      <a:pt x="113" y="3"/>
                    </a:lnTo>
                    <a:lnTo>
                      <a:pt x="107" y="2"/>
                    </a:lnTo>
                    <a:lnTo>
                      <a:pt x="101" y="2"/>
                    </a:lnTo>
                    <a:lnTo>
                      <a:pt x="95" y="1"/>
                    </a:lnTo>
                    <a:lnTo>
                      <a:pt x="88" y="1"/>
                    </a:lnTo>
                    <a:lnTo>
                      <a:pt x="82" y="1"/>
                    </a:lnTo>
                    <a:lnTo>
                      <a:pt x="77" y="1"/>
                    </a:lnTo>
                    <a:lnTo>
                      <a:pt x="71" y="1"/>
                    </a:lnTo>
                    <a:lnTo>
                      <a:pt x="67" y="0"/>
                    </a:lnTo>
                    <a:lnTo>
                      <a:pt x="62" y="0"/>
                    </a:lnTo>
                    <a:lnTo>
                      <a:pt x="59" y="0"/>
                    </a:lnTo>
                    <a:lnTo>
                      <a:pt x="57" y="0"/>
                    </a:lnTo>
                    <a:lnTo>
                      <a:pt x="5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82" name="Freeform 90"/>
              <p:cNvSpPr>
                <a:spLocks/>
              </p:cNvSpPr>
              <p:nvPr/>
            </p:nvSpPr>
            <p:spPr bwMode="auto">
              <a:xfrm>
                <a:off x="72" y="1878"/>
                <a:ext cx="143" cy="179"/>
              </a:xfrm>
              <a:custGeom>
                <a:avLst/>
                <a:gdLst/>
                <a:ahLst/>
                <a:cxnLst>
                  <a:cxn ang="0">
                    <a:pos x="53" y="0"/>
                  </a:cxn>
                  <a:cxn ang="0">
                    <a:pos x="48" y="0"/>
                  </a:cxn>
                  <a:cxn ang="0">
                    <a:pos x="40" y="1"/>
                  </a:cxn>
                  <a:cxn ang="0">
                    <a:pos x="31" y="4"/>
                  </a:cxn>
                  <a:cxn ang="0">
                    <a:pos x="22" y="8"/>
                  </a:cxn>
                  <a:cxn ang="0">
                    <a:pos x="12" y="15"/>
                  </a:cxn>
                  <a:cxn ang="0">
                    <a:pos x="5" y="25"/>
                  </a:cxn>
                  <a:cxn ang="0">
                    <a:pos x="0" y="41"/>
                  </a:cxn>
                  <a:cxn ang="0">
                    <a:pos x="1" y="60"/>
                  </a:cxn>
                  <a:cxn ang="0">
                    <a:pos x="6" y="77"/>
                  </a:cxn>
                  <a:cxn ang="0">
                    <a:pos x="14" y="91"/>
                  </a:cxn>
                  <a:cxn ang="0">
                    <a:pos x="24" y="102"/>
                  </a:cxn>
                  <a:cxn ang="0">
                    <a:pos x="36" y="112"/>
                  </a:cxn>
                  <a:cxn ang="0">
                    <a:pos x="48" y="123"/>
                  </a:cxn>
                  <a:cxn ang="0">
                    <a:pos x="60" y="133"/>
                  </a:cxn>
                  <a:cxn ang="0">
                    <a:pos x="72" y="145"/>
                  </a:cxn>
                  <a:cxn ang="0">
                    <a:pos x="82" y="160"/>
                  </a:cxn>
                  <a:cxn ang="0">
                    <a:pos x="91" y="170"/>
                  </a:cxn>
                  <a:cxn ang="0">
                    <a:pos x="101" y="177"/>
                  </a:cxn>
                  <a:cxn ang="0">
                    <a:pos x="111" y="179"/>
                  </a:cxn>
                  <a:cxn ang="0">
                    <a:pos x="120" y="177"/>
                  </a:cxn>
                  <a:cxn ang="0">
                    <a:pos x="128" y="171"/>
                  </a:cxn>
                  <a:cxn ang="0">
                    <a:pos x="133" y="160"/>
                  </a:cxn>
                  <a:cxn ang="0">
                    <a:pos x="137" y="145"/>
                  </a:cxn>
                  <a:cxn ang="0">
                    <a:pos x="139" y="116"/>
                  </a:cxn>
                  <a:cxn ang="0">
                    <a:pos x="142" y="74"/>
                  </a:cxn>
                  <a:cxn ang="0">
                    <a:pos x="143" y="36"/>
                  </a:cxn>
                  <a:cxn ang="0">
                    <a:pos x="135" y="11"/>
                  </a:cxn>
                  <a:cxn ang="0">
                    <a:pos x="122" y="5"/>
                  </a:cxn>
                  <a:cxn ang="0">
                    <a:pos x="111" y="4"/>
                  </a:cxn>
                  <a:cxn ang="0">
                    <a:pos x="99" y="3"/>
                  </a:cxn>
                  <a:cxn ang="0">
                    <a:pos x="86" y="3"/>
                  </a:cxn>
                  <a:cxn ang="0">
                    <a:pos x="75" y="1"/>
                  </a:cxn>
                  <a:cxn ang="0">
                    <a:pos x="65" y="1"/>
                  </a:cxn>
                  <a:cxn ang="0">
                    <a:pos x="58" y="1"/>
                  </a:cxn>
                  <a:cxn ang="0">
                    <a:pos x="54" y="0"/>
                  </a:cxn>
                </a:cxnLst>
                <a:rect l="0" t="0" r="r" b="b"/>
                <a:pathLst>
                  <a:path w="143" h="179">
                    <a:moveTo>
                      <a:pt x="53" y="0"/>
                    </a:moveTo>
                    <a:lnTo>
                      <a:pt x="53" y="0"/>
                    </a:lnTo>
                    <a:lnTo>
                      <a:pt x="51" y="0"/>
                    </a:lnTo>
                    <a:lnTo>
                      <a:pt x="48" y="0"/>
                    </a:lnTo>
                    <a:lnTo>
                      <a:pt x="45" y="1"/>
                    </a:lnTo>
                    <a:lnTo>
                      <a:pt x="40" y="1"/>
                    </a:lnTo>
                    <a:lnTo>
                      <a:pt x="36" y="3"/>
                    </a:lnTo>
                    <a:lnTo>
                      <a:pt x="31" y="4"/>
                    </a:lnTo>
                    <a:lnTo>
                      <a:pt x="26" y="5"/>
                    </a:lnTo>
                    <a:lnTo>
                      <a:pt x="22" y="8"/>
                    </a:lnTo>
                    <a:lnTo>
                      <a:pt x="17" y="11"/>
                    </a:lnTo>
                    <a:lnTo>
                      <a:pt x="12" y="15"/>
                    </a:lnTo>
                    <a:lnTo>
                      <a:pt x="8" y="20"/>
                    </a:lnTo>
                    <a:lnTo>
                      <a:pt x="5" y="25"/>
                    </a:lnTo>
                    <a:lnTo>
                      <a:pt x="2" y="33"/>
                    </a:lnTo>
                    <a:lnTo>
                      <a:pt x="0" y="41"/>
                    </a:lnTo>
                    <a:lnTo>
                      <a:pt x="0" y="50"/>
                    </a:lnTo>
                    <a:lnTo>
                      <a:pt x="1" y="60"/>
                    </a:lnTo>
                    <a:lnTo>
                      <a:pt x="2" y="69"/>
                    </a:lnTo>
                    <a:lnTo>
                      <a:pt x="6" y="77"/>
                    </a:lnTo>
                    <a:lnTo>
                      <a:pt x="9" y="84"/>
                    </a:lnTo>
                    <a:lnTo>
                      <a:pt x="14" y="91"/>
                    </a:lnTo>
                    <a:lnTo>
                      <a:pt x="18" y="96"/>
                    </a:lnTo>
                    <a:lnTo>
                      <a:pt x="24" y="102"/>
                    </a:lnTo>
                    <a:lnTo>
                      <a:pt x="29" y="107"/>
                    </a:lnTo>
                    <a:lnTo>
                      <a:pt x="36" y="112"/>
                    </a:lnTo>
                    <a:lnTo>
                      <a:pt x="41" y="117"/>
                    </a:lnTo>
                    <a:lnTo>
                      <a:pt x="48" y="123"/>
                    </a:lnTo>
                    <a:lnTo>
                      <a:pt x="55" y="128"/>
                    </a:lnTo>
                    <a:lnTo>
                      <a:pt x="60" y="133"/>
                    </a:lnTo>
                    <a:lnTo>
                      <a:pt x="66" y="140"/>
                    </a:lnTo>
                    <a:lnTo>
                      <a:pt x="72" y="145"/>
                    </a:lnTo>
                    <a:lnTo>
                      <a:pt x="77" y="152"/>
                    </a:lnTo>
                    <a:lnTo>
                      <a:pt x="82" y="160"/>
                    </a:lnTo>
                    <a:lnTo>
                      <a:pt x="86" y="166"/>
                    </a:lnTo>
                    <a:lnTo>
                      <a:pt x="91" y="170"/>
                    </a:lnTo>
                    <a:lnTo>
                      <a:pt x="96" y="173"/>
                    </a:lnTo>
                    <a:lnTo>
                      <a:pt x="101" y="177"/>
                    </a:lnTo>
                    <a:lnTo>
                      <a:pt x="106" y="178"/>
                    </a:lnTo>
                    <a:lnTo>
                      <a:pt x="111" y="179"/>
                    </a:lnTo>
                    <a:lnTo>
                      <a:pt x="115" y="178"/>
                    </a:lnTo>
                    <a:lnTo>
                      <a:pt x="120" y="177"/>
                    </a:lnTo>
                    <a:lnTo>
                      <a:pt x="123" y="175"/>
                    </a:lnTo>
                    <a:lnTo>
                      <a:pt x="128" y="171"/>
                    </a:lnTo>
                    <a:lnTo>
                      <a:pt x="130" y="167"/>
                    </a:lnTo>
                    <a:lnTo>
                      <a:pt x="133" y="160"/>
                    </a:lnTo>
                    <a:lnTo>
                      <a:pt x="135" y="153"/>
                    </a:lnTo>
                    <a:lnTo>
                      <a:pt x="137" y="145"/>
                    </a:lnTo>
                    <a:lnTo>
                      <a:pt x="138" y="136"/>
                    </a:lnTo>
                    <a:lnTo>
                      <a:pt x="139" y="116"/>
                    </a:lnTo>
                    <a:lnTo>
                      <a:pt x="141" y="94"/>
                    </a:lnTo>
                    <a:lnTo>
                      <a:pt x="142" y="74"/>
                    </a:lnTo>
                    <a:lnTo>
                      <a:pt x="143" y="54"/>
                    </a:lnTo>
                    <a:lnTo>
                      <a:pt x="143" y="36"/>
                    </a:lnTo>
                    <a:lnTo>
                      <a:pt x="140" y="21"/>
                    </a:lnTo>
                    <a:lnTo>
                      <a:pt x="135" y="11"/>
                    </a:lnTo>
                    <a:lnTo>
                      <a:pt x="128" y="6"/>
                    </a:lnTo>
                    <a:lnTo>
                      <a:pt x="122" y="5"/>
                    </a:lnTo>
                    <a:lnTo>
                      <a:pt x="116" y="5"/>
                    </a:lnTo>
                    <a:lnTo>
                      <a:pt x="111" y="4"/>
                    </a:lnTo>
                    <a:lnTo>
                      <a:pt x="104" y="4"/>
                    </a:lnTo>
                    <a:lnTo>
                      <a:pt x="99" y="3"/>
                    </a:lnTo>
                    <a:lnTo>
                      <a:pt x="92" y="3"/>
                    </a:lnTo>
                    <a:lnTo>
                      <a:pt x="86" y="3"/>
                    </a:lnTo>
                    <a:lnTo>
                      <a:pt x="81" y="1"/>
                    </a:lnTo>
                    <a:lnTo>
                      <a:pt x="75" y="1"/>
                    </a:lnTo>
                    <a:lnTo>
                      <a:pt x="70" y="1"/>
                    </a:lnTo>
                    <a:lnTo>
                      <a:pt x="65" y="1"/>
                    </a:lnTo>
                    <a:lnTo>
                      <a:pt x="60" y="1"/>
                    </a:lnTo>
                    <a:lnTo>
                      <a:pt x="58" y="1"/>
                    </a:lnTo>
                    <a:lnTo>
                      <a:pt x="55" y="0"/>
                    </a:lnTo>
                    <a:lnTo>
                      <a:pt x="54" y="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EAF7E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83" name="Freeform 91"/>
              <p:cNvSpPr>
                <a:spLocks/>
              </p:cNvSpPr>
              <p:nvPr/>
            </p:nvSpPr>
            <p:spPr bwMode="auto">
              <a:xfrm>
                <a:off x="75" y="1882"/>
                <a:ext cx="139" cy="170"/>
              </a:xfrm>
              <a:custGeom>
                <a:avLst/>
                <a:gdLst/>
                <a:ahLst/>
                <a:cxnLst>
                  <a:cxn ang="0">
                    <a:pos x="50" y="0"/>
                  </a:cxn>
                  <a:cxn ang="0">
                    <a:pos x="47" y="0"/>
                  </a:cxn>
                  <a:cxn ang="0">
                    <a:pos x="39" y="1"/>
                  </a:cxn>
                  <a:cxn ang="0">
                    <a:pos x="30" y="2"/>
                  </a:cxn>
                  <a:cxn ang="0">
                    <a:pos x="20" y="6"/>
                  </a:cxn>
                  <a:cxn ang="0">
                    <a:pos x="11" y="13"/>
                  </a:cxn>
                  <a:cxn ang="0">
                    <a:pos x="5" y="23"/>
                  </a:cxn>
                  <a:cxn ang="0">
                    <a:pos x="0" y="38"/>
                  </a:cxn>
                  <a:cxn ang="0">
                    <a:pos x="1" y="57"/>
                  </a:cxn>
                  <a:cxn ang="0">
                    <a:pos x="6" y="73"/>
                  </a:cxn>
                  <a:cxn ang="0">
                    <a:pos x="13" y="85"/>
                  </a:cxn>
                  <a:cxn ang="0">
                    <a:pos x="23" y="96"/>
                  </a:cxn>
                  <a:cxn ang="0">
                    <a:pos x="35" y="106"/>
                  </a:cxn>
                  <a:cxn ang="0">
                    <a:pos x="47" y="116"/>
                  </a:cxn>
                  <a:cxn ang="0">
                    <a:pos x="58" y="127"/>
                  </a:cxn>
                  <a:cxn ang="0">
                    <a:pos x="69" y="138"/>
                  </a:cxn>
                  <a:cxn ang="0">
                    <a:pos x="79" y="151"/>
                  </a:cxn>
                  <a:cxn ang="0">
                    <a:pos x="89" y="161"/>
                  </a:cxn>
                  <a:cxn ang="0">
                    <a:pos x="97" y="168"/>
                  </a:cxn>
                  <a:cxn ang="0">
                    <a:pos x="108" y="170"/>
                  </a:cxn>
                  <a:cxn ang="0">
                    <a:pos x="115" y="168"/>
                  </a:cxn>
                  <a:cxn ang="0">
                    <a:pos x="123" y="162"/>
                  </a:cxn>
                  <a:cxn ang="0">
                    <a:pos x="129" y="153"/>
                  </a:cxn>
                  <a:cxn ang="0">
                    <a:pos x="132" y="138"/>
                  </a:cxn>
                  <a:cxn ang="0">
                    <a:pos x="134" y="110"/>
                  </a:cxn>
                  <a:cxn ang="0">
                    <a:pos x="138" y="69"/>
                  </a:cxn>
                  <a:cxn ang="0">
                    <a:pos x="138" y="32"/>
                  </a:cxn>
                  <a:cxn ang="0">
                    <a:pos x="131" y="9"/>
                  </a:cxn>
                  <a:cxn ang="0">
                    <a:pos x="118" y="3"/>
                  </a:cxn>
                  <a:cxn ang="0">
                    <a:pos x="106" y="2"/>
                  </a:cxn>
                  <a:cxn ang="0">
                    <a:pos x="95" y="2"/>
                  </a:cxn>
                  <a:cxn ang="0">
                    <a:pos x="83" y="1"/>
                  </a:cxn>
                  <a:cxn ang="0">
                    <a:pos x="72" y="1"/>
                  </a:cxn>
                  <a:cxn ang="0">
                    <a:pos x="63" y="0"/>
                  </a:cxn>
                  <a:cxn ang="0">
                    <a:pos x="56" y="0"/>
                  </a:cxn>
                  <a:cxn ang="0">
                    <a:pos x="52" y="0"/>
                  </a:cxn>
                </a:cxnLst>
                <a:rect l="0" t="0" r="r" b="b"/>
                <a:pathLst>
                  <a:path w="139" h="170">
                    <a:moveTo>
                      <a:pt x="52" y="0"/>
                    </a:moveTo>
                    <a:lnTo>
                      <a:pt x="50" y="0"/>
                    </a:lnTo>
                    <a:lnTo>
                      <a:pt x="49" y="0"/>
                    </a:lnTo>
                    <a:lnTo>
                      <a:pt x="47" y="0"/>
                    </a:lnTo>
                    <a:lnTo>
                      <a:pt x="44" y="0"/>
                    </a:lnTo>
                    <a:lnTo>
                      <a:pt x="39" y="1"/>
                    </a:lnTo>
                    <a:lnTo>
                      <a:pt x="35" y="1"/>
                    </a:lnTo>
                    <a:lnTo>
                      <a:pt x="30" y="2"/>
                    </a:lnTo>
                    <a:lnTo>
                      <a:pt x="26" y="4"/>
                    </a:lnTo>
                    <a:lnTo>
                      <a:pt x="20" y="6"/>
                    </a:lnTo>
                    <a:lnTo>
                      <a:pt x="16" y="10"/>
                    </a:lnTo>
                    <a:lnTo>
                      <a:pt x="11" y="13"/>
                    </a:lnTo>
                    <a:lnTo>
                      <a:pt x="8" y="17"/>
                    </a:lnTo>
                    <a:lnTo>
                      <a:pt x="5" y="23"/>
                    </a:lnTo>
                    <a:lnTo>
                      <a:pt x="2" y="30"/>
                    </a:lnTo>
                    <a:lnTo>
                      <a:pt x="0" y="38"/>
                    </a:lnTo>
                    <a:lnTo>
                      <a:pt x="0" y="47"/>
                    </a:lnTo>
                    <a:lnTo>
                      <a:pt x="1" y="57"/>
                    </a:lnTo>
                    <a:lnTo>
                      <a:pt x="2" y="65"/>
                    </a:lnTo>
                    <a:lnTo>
                      <a:pt x="6" y="73"/>
                    </a:lnTo>
                    <a:lnTo>
                      <a:pt x="9" y="79"/>
                    </a:lnTo>
                    <a:lnTo>
                      <a:pt x="13" y="85"/>
                    </a:lnTo>
                    <a:lnTo>
                      <a:pt x="18" y="91"/>
                    </a:lnTo>
                    <a:lnTo>
                      <a:pt x="23" y="96"/>
                    </a:lnTo>
                    <a:lnTo>
                      <a:pt x="29" y="102"/>
                    </a:lnTo>
                    <a:lnTo>
                      <a:pt x="35" y="106"/>
                    </a:lnTo>
                    <a:lnTo>
                      <a:pt x="40" y="111"/>
                    </a:lnTo>
                    <a:lnTo>
                      <a:pt x="47" y="116"/>
                    </a:lnTo>
                    <a:lnTo>
                      <a:pt x="53" y="121"/>
                    </a:lnTo>
                    <a:lnTo>
                      <a:pt x="58" y="127"/>
                    </a:lnTo>
                    <a:lnTo>
                      <a:pt x="64" y="132"/>
                    </a:lnTo>
                    <a:lnTo>
                      <a:pt x="69" y="138"/>
                    </a:lnTo>
                    <a:lnTo>
                      <a:pt x="74" y="145"/>
                    </a:lnTo>
                    <a:lnTo>
                      <a:pt x="79" y="151"/>
                    </a:lnTo>
                    <a:lnTo>
                      <a:pt x="83" y="157"/>
                    </a:lnTo>
                    <a:lnTo>
                      <a:pt x="89" y="161"/>
                    </a:lnTo>
                    <a:lnTo>
                      <a:pt x="93" y="166"/>
                    </a:lnTo>
                    <a:lnTo>
                      <a:pt x="97" y="168"/>
                    </a:lnTo>
                    <a:lnTo>
                      <a:pt x="102" y="169"/>
                    </a:lnTo>
                    <a:lnTo>
                      <a:pt x="108" y="170"/>
                    </a:lnTo>
                    <a:lnTo>
                      <a:pt x="111" y="170"/>
                    </a:lnTo>
                    <a:lnTo>
                      <a:pt x="115" y="168"/>
                    </a:lnTo>
                    <a:lnTo>
                      <a:pt x="120" y="166"/>
                    </a:lnTo>
                    <a:lnTo>
                      <a:pt x="123" y="162"/>
                    </a:lnTo>
                    <a:lnTo>
                      <a:pt x="125" y="158"/>
                    </a:lnTo>
                    <a:lnTo>
                      <a:pt x="129" y="153"/>
                    </a:lnTo>
                    <a:lnTo>
                      <a:pt x="131" y="146"/>
                    </a:lnTo>
                    <a:lnTo>
                      <a:pt x="132" y="138"/>
                    </a:lnTo>
                    <a:lnTo>
                      <a:pt x="133" y="130"/>
                    </a:lnTo>
                    <a:lnTo>
                      <a:pt x="134" y="110"/>
                    </a:lnTo>
                    <a:lnTo>
                      <a:pt x="135" y="89"/>
                    </a:lnTo>
                    <a:lnTo>
                      <a:pt x="138" y="69"/>
                    </a:lnTo>
                    <a:lnTo>
                      <a:pt x="139" y="50"/>
                    </a:lnTo>
                    <a:lnTo>
                      <a:pt x="138" y="32"/>
                    </a:lnTo>
                    <a:lnTo>
                      <a:pt x="135" y="19"/>
                    </a:lnTo>
                    <a:lnTo>
                      <a:pt x="131" y="9"/>
                    </a:lnTo>
                    <a:lnTo>
                      <a:pt x="123" y="4"/>
                    </a:lnTo>
                    <a:lnTo>
                      <a:pt x="118" y="3"/>
                    </a:lnTo>
                    <a:lnTo>
                      <a:pt x="112" y="3"/>
                    </a:lnTo>
                    <a:lnTo>
                      <a:pt x="106" y="2"/>
                    </a:lnTo>
                    <a:lnTo>
                      <a:pt x="101" y="2"/>
                    </a:lnTo>
                    <a:lnTo>
                      <a:pt x="95" y="2"/>
                    </a:lnTo>
                    <a:lnTo>
                      <a:pt x="89" y="1"/>
                    </a:lnTo>
                    <a:lnTo>
                      <a:pt x="83" y="1"/>
                    </a:lnTo>
                    <a:lnTo>
                      <a:pt x="77" y="1"/>
                    </a:lnTo>
                    <a:lnTo>
                      <a:pt x="72" y="1"/>
                    </a:lnTo>
                    <a:lnTo>
                      <a:pt x="67" y="1"/>
                    </a:lnTo>
                    <a:lnTo>
                      <a:pt x="63" y="0"/>
                    </a:lnTo>
                    <a:lnTo>
                      <a:pt x="60" y="0"/>
                    </a:lnTo>
                    <a:lnTo>
                      <a:pt x="56" y="0"/>
                    </a:lnTo>
                    <a:lnTo>
                      <a:pt x="54" y="0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D8EDD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84" name="Freeform 92"/>
              <p:cNvSpPr>
                <a:spLocks/>
              </p:cNvSpPr>
              <p:nvPr/>
            </p:nvSpPr>
            <p:spPr bwMode="auto">
              <a:xfrm>
                <a:off x="80" y="1882"/>
                <a:ext cx="131" cy="166"/>
              </a:xfrm>
              <a:custGeom>
                <a:avLst/>
                <a:gdLst/>
                <a:ahLst/>
                <a:cxnLst>
                  <a:cxn ang="0">
                    <a:pos x="48" y="0"/>
                  </a:cxn>
                  <a:cxn ang="0">
                    <a:pos x="44" y="0"/>
                  </a:cxn>
                  <a:cxn ang="0">
                    <a:pos x="37" y="1"/>
                  </a:cxn>
                  <a:cxn ang="0">
                    <a:pos x="28" y="3"/>
                  </a:cxn>
                  <a:cxn ang="0">
                    <a:pos x="20" y="6"/>
                  </a:cxn>
                  <a:cxn ang="0">
                    <a:pos x="11" y="13"/>
                  </a:cxn>
                  <a:cxn ang="0">
                    <a:pos x="4" y="23"/>
                  </a:cxn>
                  <a:cxn ang="0">
                    <a:pos x="0" y="37"/>
                  </a:cxn>
                  <a:cxn ang="0">
                    <a:pos x="1" y="55"/>
                  </a:cxn>
                  <a:cxn ang="0">
                    <a:pos x="4" y="71"/>
                  </a:cxn>
                  <a:cxn ang="0">
                    <a:pos x="12" y="83"/>
                  </a:cxn>
                  <a:cxn ang="0">
                    <a:pos x="22" y="93"/>
                  </a:cxn>
                  <a:cxn ang="0">
                    <a:pos x="33" y="104"/>
                  </a:cxn>
                  <a:cxn ang="0">
                    <a:pos x="44" y="113"/>
                  </a:cxn>
                  <a:cxn ang="0">
                    <a:pos x="55" y="123"/>
                  </a:cxn>
                  <a:cxn ang="0">
                    <a:pos x="66" y="134"/>
                  </a:cxn>
                  <a:cxn ang="0">
                    <a:pos x="75" y="148"/>
                  </a:cxn>
                  <a:cxn ang="0">
                    <a:pos x="84" y="158"/>
                  </a:cxn>
                  <a:cxn ang="0">
                    <a:pos x="92" y="163"/>
                  </a:cxn>
                  <a:cxn ang="0">
                    <a:pos x="101" y="166"/>
                  </a:cxn>
                  <a:cxn ang="0">
                    <a:pos x="110" y="163"/>
                  </a:cxn>
                  <a:cxn ang="0">
                    <a:pos x="116" y="158"/>
                  </a:cxn>
                  <a:cxn ang="0">
                    <a:pos x="122" y="149"/>
                  </a:cxn>
                  <a:cxn ang="0">
                    <a:pos x="125" y="134"/>
                  </a:cxn>
                  <a:cxn ang="0">
                    <a:pos x="127" y="107"/>
                  </a:cxn>
                  <a:cxn ang="0">
                    <a:pos x="130" y="67"/>
                  </a:cxn>
                  <a:cxn ang="0">
                    <a:pos x="131" y="32"/>
                  </a:cxn>
                  <a:cxn ang="0">
                    <a:pos x="124" y="9"/>
                  </a:cxn>
                  <a:cxn ang="0">
                    <a:pos x="111" y="4"/>
                  </a:cxn>
                  <a:cxn ang="0">
                    <a:pos x="101" y="3"/>
                  </a:cxn>
                  <a:cxn ang="0">
                    <a:pos x="90" y="2"/>
                  </a:cxn>
                  <a:cxn ang="0">
                    <a:pos x="78" y="2"/>
                  </a:cxn>
                  <a:cxn ang="0">
                    <a:pos x="68" y="1"/>
                  </a:cxn>
                  <a:cxn ang="0">
                    <a:pos x="59" y="1"/>
                  </a:cxn>
                  <a:cxn ang="0">
                    <a:pos x="53" y="1"/>
                  </a:cxn>
                  <a:cxn ang="0">
                    <a:pos x="49" y="0"/>
                  </a:cxn>
                </a:cxnLst>
                <a:rect l="0" t="0" r="r" b="b"/>
                <a:pathLst>
                  <a:path w="131" h="166">
                    <a:moveTo>
                      <a:pt x="48" y="0"/>
                    </a:moveTo>
                    <a:lnTo>
                      <a:pt x="48" y="0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40" y="1"/>
                    </a:lnTo>
                    <a:lnTo>
                      <a:pt x="37" y="1"/>
                    </a:lnTo>
                    <a:lnTo>
                      <a:pt x="33" y="2"/>
                    </a:lnTo>
                    <a:lnTo>
                      <a:pt x="28" y="3"/>
                    </a:lnTo>
                    <a:lnTo>
                      <a:pt x="24" y="4"/>
                    </a:lnTo>
                    <a:lnTo>
                      <a:pt x="20" y="6"/>
                    </a:lnTo>
                    <a:lnTo>
                      <a:pt x="15" y="10"/>
                    </a:lnTo>
                    <a:lnTo>
                      <a:pt x="11" y="13"/>
                    </a:lnTo>
                    <a:lnTo>
                      <a:pt x="6" y="18"/>
                    </a:lnTo>
                    <a:lnTo>
                      <a:pt x="4" y="23"/>
                    </a:lnTo>
                    <a:lnTo>
                      <a:pt x="2" y="30"/>
                    </a:lnTo>
                    <a:lnTo>
                      <a:pt x="0" y="37"/>
                    </a:lnTo>
                    <a:lnTo>
                      <a:pt x="0" y="46"/>
                    </a:lnTo>
                    <a:lnTo>
                      <a:pt x="1" y="55"/>
                    </a:lnTo>
                    <a:lnTo>
                      <a:pt x="2" y="63"/>
                    </a:lnTo>
                    <a:lnTo>
                      <a:pt x="4" y="71"/>
                    </a:lnTo>
                    <a:lnTo>
                      <a:pt x="8" y="77"/>
                    </a:lnTo>
                    <a:lnTo>
                      <a:pt x="12" y="83"/>
                    </a:lnTo>
                    <a:lnTo>
                      <a:pt x="16" y="89"/>
                    </a:lnTo>
                    <a:lnTo>
                      <a:pt x="22" y="93"/>
                    </a:lnTo>
                    <a:lnTo>
                      <a:pt x="27" y="99"/>
                    </a:lnTo>
                    <a:lnTo>
                      <a:pt x="33" y="104"/>
                    </a:lnTo>
                    <a:lnTo>
                      <a:pt x="38" y="108"/>
                    </a:lnTo>
                    <a:lnTo>
                      <a:pt x="44" y="113"/>
                    </a:lnTo>
                    <a:lnTo>
                      <a:pt x="49" y="118"/>
                    </a:lnTo>
                    <a:lnTo>
                      <a:pt x="55" y="123"/>
                    </a:lnTo>
                    <a:lnTo>
                      <a:pt x="60" y="128"/>
                    </a:lnTo>
                    <a:lnTo>
                      <a:pt x="66" y="134"/>
                    </a:lnTo>
                    <a:lnTo>
                      <a:pt x="70" y="141"/>
                    </a:lnTo>
                    <a:lnTo>
                      <a:pt x="75" y="148"/>
                    </a:lnTo>
                    <a:lnTo>
                      <a:pt x="79" y="153"/>
                    </a:lnTo>
                    <a:lnTo>
                      <a:pt x="84" y="158"/>
                    </a:lnTo>
                    <a:lnTo>
                      <a:pt x="88" y="161"/>
                    </a:lnTo>
                    <a:lnTo>
                      <a:pt x="92" y="163"/>
                    </a:lnTo>
                    <a:lnTo>
                      <a:pt x="97" y="165"/>
                    </a:lnTo>
                    <a:lnTo>
                      <a:pt x="101" y="166"/>
                    </a:lnTo>
                    <a:lnTo>
                      <a:pt x="106" y="166"/>
                    </a:lnTo>
                    <a:lnTo>
                      <a:pt x="110" y="163"/>
                    </a:lnTo>
                    <a:lnTo>
                      <a:pt x="113" y="161"/>
                    </a:lnTo>
                    <a:lnTo>
                      <a:pt x="116" y="158"/>
                    </a:lnTo>
                    <a:lnTo>
                      <a:pt x="119" y="153"/>
                    </a:lnTo>
                    <a:lnTo>
                      <a:pt x="122" y="149"/>
                    </a:lnTo>
                    <a:lnTo>
                      <a:pt x="123" y="142"/>
                    </a:lnTo>
                    <a:lnTo>
                      <a:pt x="125" y="134"/>
                    </a:lnTo>
                    <a:lnTo>
                      <a:pt x="125" y="126"/>
                    </a:lnTo>
                    <a:lnTo>
                      <a:pt x="127" y="107"/>
                    </a:lnTo>
                    <a:lnTo>
                      <a:pt x="129" y="88"/>
                    </a:lnTo>
                    <a:lnTo>
                      <a:pt x="130" y="67"/>
                    </a:lnTo>
                    <a:lnTo>
                      <a:pt x="131" y="48"/>
                    </a:lnTo>
                    <a:lnTo>
                      <a:pt x="131" y="32"/>
                    </a:lnTo>
                    <a:lnTo>
                      <a:pt x="129" y="19"/>
                    </a:lnTo>
                    <a:lnTo>
                      <a:pt x="124" y="9"/>
                    </a:lnTo>
                    <a:lnTo>
                      <a:pt x="116" y="4"/>
                    </a:lnTo>
                    <a:lnTo>
                      <a:pt x="111" y="4"/>
                    </a:lnTo>
                    <a:lnTo>
                      <a:pt x="107" y="3"/>
                    </a:lnTo>
                    <a:lnTo>
                      <a:pt x="101" y="3"/>
                    </a:lnTo>
                    <a:lnTo>
                      <a:pt x="96" y="3"/>
                    </a:lnTo>
                    <a:lnTo>
                      <a:pt x="90" y="2"/>
                    </a:lnTo>
                    <a:lnTo>
                      <a:pt x="84" y="2"/>
                    </a:lnTo>
                    <a:lnTo>
                      <a:pt x="78" y="2"/>
                    </a:lnTo>
                    <a:lnTo>
                      <a:pt x="74" y="1"/>
                    </a:lnTo>
                    <a:lnTo>
                      <a:pt x="68" y="1"/>
                    </a:lnTo>
                    <a:lnTo>
                      <a:pt x="64" y="1"/>
                    </a:lnTo>
                    <a:lnTo>
                      <a:pt x="59" y="1"/>
                    </a:lnTo>
                    <a:lnTo>
                      <a:pt x="56" y="1"/>
                    </a:lnTo>
                    <a:lnTo>
                      <a:pt x="53" y="1"/>
                    </a:lnTo>
                    <a:lnTo>
                      <a:pt x="50" y="0"/>
                    </a:lnTo>
                    <a:lnTo>
                      <a:pt x="49" y="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C6E8C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85" name="Freeform 93"/>
              <p:cNvSpPr>
                <a:spLocks/>
              </p:cNvSpPr>
              <p:nvPr/>
            </p:nvSpPr>
            <p:spPr bwMode="auto">
              <a:xfrm>
                <a:off x="83" y="1885"/>
                <a:ext cx="128" cy="159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3" y="0"/>
                  </a:cxn>
                  <a:cxn ang="0">
                    <a:pos x="37" y="0"/>
                  </a:cxn>
                  <a:cxn ang="0">
                    <a:pos x="28" y="2"/>
                  </a:cxn>
                  <a:cxn ang="0">
                    <a:pos x="19" y="5"/>
                  </a:cxn>
                  <a:cxn ang="0">
                    <a:pos x="11" y="12"/>
                  </a:cxn>
                  <a:cxn ang="0">
                    <a:pos x="4" y="22"/>
                  </a:cxn>
                  <a:cxn ang="0">
                    <a:pos x="0" y="36"/>
                  </a:cxn>
                  <a:cxn ang="0">
                    <a:pos x="1" y="53"/>
                  </a:cxn>
                  <a:cxn ang="0">
                    <a:pos x="4" y="68"/>
                  </a:cxn>
                  <a:cxn ang="0">
                    <a:pos x="12" y="80"/>
                  </a:cxn>
                  <a:cxn ang="0">
                    <a:pos x="21" y="90"/>
                  </a:cxn>
                  <a:cxn ang="0">
                    <a:pos x="32" y="99"/>
                  </a:cxn>
                  <a:cxn ang="0">
                    <a:pos x="43" y="109"/>
                  </a:cxn>
                  <a:cxn ang="0">
                    <a:pos x="54" y="119"/>
                  </a:cxn>
                  <a:cxn ang="0">
                    <a:pos x="64" y="130"/>
                  </a:cxn>
                  <a:cxn ang="0">
                    <a:pos x="72" y="143"/>
                  </a:cxn>
                  <a:cxn ang="0">
                    <a:pos x="81" y="152"/>
                  </a:cxn>
                  <a:cxn ang="0">
                    <a:pos x="90" y="157"/>
                  </a:cxn>
                  <a:cxn ang="0">
                    <a:pos x="99" y="159"/>
                  </a:cxn>
                  <a:cxn ang="0">
                    <a:pos x="107" y="157"/>
                  </a:cxn>
                  <a:cxn ang="0">
                    <a:pos x="113" y="152"/>
                  </a:cxn>
                  <a:cxn ang="0">
                    <a:pos x="119" y="143"/>
                  </a:cxn>
                  <a:cxn ang="0">
                    <a:pos x="121" y="129"/>
                  </a:cxn>
                  <a:cxn ang="0">
                    <a:pos x="123" y="103"/>
                  </a:cxn>
                  <a:cxn ang="0">
                    <a:pos x="127" y="64"/>
                  </a:cxn>
                  <a:cxn ang="0">
                    <a:pos x="127" y="30"/>
                  </a:cxn>
                  <a:cxn ang="0">
                    <a:pos x="120" y="8"/>
                  </a:cxn>
                  <a:cxn ang="0">
                    <a:pos x="109" y="3"/>
                  </a:cxn>
                  <a:cxn ang="0">
                    <a:pos x="98" y="2"/>
                  </a:cxn>
                  <a:cxn ang="0">
                    <a:pos x="88" y="1"/>
                  </a:cxn>
                  <a:cxn ang="0">
                    <a:pos x="77" y="1"/>
                  </a:cxn>
                  <a:cxn ang="0">
                    <a:pos x="67" y="1"/>
                  </a:cxn>
                  <a:cxn ang="0">
                    <a:pos x="58" y="0"/>
                  </a:cxn>
                  <a:cxn ang="0">
                    <a:pos x="51" y="0"/>
                  </a:cxn>
                  <a:cxn ang="0">
                    <a:pos x="48" y="0"/>
                  </a:cxn>
                </a:cxnLst>
                <a:rect l="0" t="0" r="r" b="b"/>
                <a:pathLst>
                  <a:path w="128" h="159">
                    <a:moveTo>
                      <a:pt x="48" y="0"/>
                    </a:moveTo>
                    <a:lnTo>
                      <a:pt x="47" y="0"/>
                    </a:lnTo>
                    <a:lnTo>
                      <a:pt x="45" y="0"/>
                    </a:lnTo>
                    <a:lnTo>
                      <a:pt x="43" y="0"/>
                    </a:lnTo>
                    <a:lnTo>
                      <a:pt x="40" y="0"/>
                    </a:lnTo>
                    <a:lnTo>
                      <a:pt x="37" y="0"/>
                    </a:lnTo>
                    <a:lnTo>
                      <a:pt x="32" y="1"/>
                    </a:lnTo>
                    <a:lnTo>
                      <a:pt x="28" y="2"/>
                    </a:lnTo>
                    <a:lnTo>
                      <a:pt x="23" y="3"/>
                    </a:lnTo>
                    <a:lnTo>
                      <a:pt x="19" y="5"/>
                    </a:lnTo>
                    <a:lnTo>
                      <a:pt x="14" y="9"/>
                    </a:lnTo>
                    <a:lnTo>
                      <a:pt x="11" y="12"/>
                    </a:lnTo>
                    <a:lnTo>
                      <a:pt x="7" y="17"/>
                    </a:lnTo>
                    <a:lnTo>
                      <a:pt x="4" y="22"/>
                    </a:lnTo>
                    <a:lnTo>
                      <a:pt x="2" y="28"/>
                    </a:lnTo>
                    <a:lnTo>
                      <a:pt x="0" y="36"/>
                    </a:lnTo>
                    <a:lnTo>
                      <a:pt x="0" y="44"/>
                    </a:lnTo>
                    <a:lnTo>
                      <a:pt x="1" y="53"/>
                    </a:lnTo>
                    <a:lnTo>
                      <a:pt x="2" y="61"/>
                    </a:lnTo>
                    <a:lnTo>
                      <a:pt x="4" y="68"/>
                    </a:lnTo>
                    <a:lnTo>
                      <a:pt x="8" y="74"/>
                    </a:lnTo>
                    <a:lnTo>
                      <a:pt x="12" y="80"/>
                    </a:lnTo>
                    <a:lnTo>
                      <a:pt x="17" y="85"/>
                    </a:lnTo>
                    <a:lnTo>
                      <a:pt x="21" y="90"/>
                    </a:lnTo>
                    <a:lnTo>
                      <a:pt x="27" y="95"/>
                    </a:lnTo>
                    <a:lnTo>
                      <a:pt x="32" y="99"/>
                    </a:lnTo>
                    <a:lnTo>
                      <a:pt x="38" y="104"/>
                    </a:lnTo>
                    <a:lnTo>
                      <a:pt x="43" y="109"/>
                    </a:lnTo>
                    <a:lnTo>
                      <a:pt x="49" y="113"/>
                    </a:lnTo>
                    <a:lnTo>
                      <a:pt x="54" y="119"/>
                    </a:lnTo>
                    <a:lnTo>
                      <a:pt x="59" y="123"/>
                    </a:lnTo>
                    <a:lnTo>
                      <a:pt x="64" y="130"/>
                    </a:lnTo>
                    <a:lnTo>
                      <a:pt x="69" y="136"/>
                    </a:lnTo>
                    <a:lnTo>
                      <a:pt x="72" y="143"/>
                    </a:lnTo>
                    <a:lnTo>
                      <a:pt x="77" y="147"/>
                    </a:lnTo>
                    <a:lnTo>
                      <a:pt x="81" y="152"/>
                    </a:lnTo>
                    <a:lnTo>
                      <a:pt x="86" y="155"/>
                    </a:lnTo>
                    <a:lnTo>
                      <a:pt x="90" y="157"/>
                    </a:lnTo>
                    <a:lnTo>
                      <a:pt x="94" y="158"/>
                    </a:lnTo>
                    <a:lnTo>
                      <a:pt x="99" y="159"/>
                    </a:lnTo>
                    <a:lnTo>
                      <a:pt x="102" y="159"/>
                    </a:lnTo>
                    <a:lnTo>
                      <a:pt x="107" y="157"/>
                    </a:lnTo>
                    <a:lnTo>
                      <a:pt x="110" y="155"/>
                    </a:lnTo>
                    <a:lnTo>
                      <a:pt x="113" y="152"/>
                    </a:lnTo>
                    <a:lnTo>
                      <a:pt x="115" y="148"/>
                    </a:lnTo>
                    <a:lnTo>
                      <a:pt x="119" y="143"/>
                    </a:lnTo>
                    <a:lnTo>
                      <a:pt x="120" y="137"/>
                    </a:lnTo>
                    <a:lnTo>
                      <a:pt x="121" y="129"/>
                    </a:lnTo>
                    <a:lnTo>
                      <a:pt x="122" y="121"/>
                    </a:lnTo>
                    <a:lnTo>
                      <a:pt x="123" y="103"/>
                    </a:lnTo>
                    <a:lnTo>
                      <a:pt x="125" y="84"/>
                    </a:lnTo>
                    <a:lnTo>
                      <a:pt x="127" y="64"/>
                    </a:lnTo>
                    <a:lnTo>
                      <a:pt x="128" y="46"/>
                    </a:lnTo>
                    <a:lnTo>
                      <a:pt x="127" y="30"/>
                    </a:lnTo>
                    <a:lnTo>
                      <a:pt x="124" y="17"/>
                    </a:lnTo>
                    <a:lnTo>
                      <a:pt x="120" y="8"/>
                    </a:lnTo>
                    <a:lnTo>
                      <a:pt x="113" y="4"/>
                    </a:lnTo>
                    <a:lnTo>
                      <a:pt x="109" y="3"/>
                    </a:lnTo>
                    <a:lnTo>
                      <a:pt x="103" y="3"/>
                    </a:lnTo>
                    <a:lnTo>
                      <a:pt x="98" y="2"/>
                    </a:lnTo>
                    <a:lnTo>
                      <a:pt x="93" y="2"/>
                    </a:lnTo>
                    <a:lnTo>
                      <a:pt x="88" y="1"/>
                    </a:lnTo>
                    <a:lnTo>
                      <a:pt x="82" y="1"/>
                    </a:lnTo>
                    <a:lnTo>
                      <a:pt x="77" y="1"/>
                    </a:lnTo>
                    <a:lnTo>
                      <a:pt x="71" y="1"/>
                    </a:lnTo>
                    <a:lnTo>
                      <a:pt x="67" y="1"/>
                    </a:lnTo>
                    <a:lnTo>
                      <a:pt x="62" y="0"/>
                    </a:lnTo>
                    <a:lnTo>
                      <a:pt x="58" y="0"/>
                    </a:lnTo>
                    <a:lnTo>
                      <a:pt x="54" y="0"/>
                    </a:lnTo>
                    <a:lnTo>
                      <a:pt x="51" y="0"/>
                    </a:lnTo>
                    <a:lnTo>
                      <a:pt x="49" y="0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B5DDA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86" name="Freeform 94"/>
              <p:cNvSpPr>
                <a:spLocks/>
              </p:cNvSpPr>
              <p:nvPr/>
            </p:nvSpPr>
            <p:spPr bwMode="auto">
              <a:xfrm>
                <a:off x="86" y="1885"/>
                <a:ext cx="122" cy="155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41" y="0"/>
                  </a:cxn>
                  <a:cxn ang="0">
                    <a:pos x="34" y="1"/>
                  </a:cxn>
                  <a:cxn ang="0">
                    <a:pos x="27" y="3"/>
                  </a:cxn>
                  <a:cxn ang="0">
                    <a:pos x="18" y="7"/>
                  </a:cxn>
                  <a:cxn ang="0">
                    <a:pos x="10" y="12"/>
                  </a:cxn>
                  <a:cxn ang="0">
                    <a:pos x="3" y="21"/>
                  </a:cxn>
                  <a:cxn ang="0">
                    <a:pos x="0" y="35"/>
                  </a:cxn>
                  <a:cxn ang="0">
                    <a:pos x="1" y="52"/>
                  </a:cxn>
                  <a:cxn ang="0">
                    <a:pos x="4" y="66"/>
                  </a:cxn>
                  <a:cxn ang="0">
                    <a:pos x="11" y="77"/>
                  </a:cxn>
                  <a:cxn ang="0">
                    <a:pos x="20" y="88"/>
                  </a:cxn>
                  <a:cxn ang="0">
                    <a:pos x="30" y="97"/>
                  </a:cxn>
                  <a:cxn ang="0">
                    <a:pos x="41" y="106"/>
                  </a:cxn>
                  <a:cxn ang="0">
                    <a:pos x="52" y="115"/>
                  </a:cxn>
                  <a:cxn ang="0">
                    <a:pos x="61" y="126"/>
                  </a:cxn>
                  <a:cxn ang="0">
                    <a:pos x="70" y="138"/>
                  </a:cxn>
                  <a:cxn ang="0">
                    <a:pos x="77" y="147"/>
                  </a:cxn>
                  <a:cxn ang="0">
                    <a:pos x="86" y="153"/>
                  </a:cxn>
                  <a:cxn ang="0">
                    <a:pos x="94" y="155"/>
                  </a:cxn>
                  <a:cxn ang="0">
                    <a:pos x="102" y="154"/>
                  </a:cxn>
                  <a:cxn ang="0">
                    <a:pos x="108" y="148"/>
                  </a:cxn>
                  <a:cxn ang="0">
                    <a:pos x="113" y="139"/>
                  </a:cxn>
                  <a:cxn ang="0">
                    <a:pos x="116" y="126"/>
                  </a:cxn>
                  <a:cxn ang="0">
                    <a:pos x="118" y="100"/>
                  </a:cxn>
                  <a:cxn ang="0">
                    <a:pos x="122" y="64"/>
                  </a:cxn>
                  <a:cxn ang="0">
                    <a:pos x="122" y="29"/>
                  </a:cxn>
                  <a:cxn ang="0">
                    <a:pos x="115" y="9"/>
                  </a:cxn>
                  <a:cxn ang="0">
                    <a:pos x="104" y="4"/>
                  </a:cxn>
                  <a:cxn ang="0">
                    <a:pos x="94" y="3"/>
                  </a:cxn>
                  <a:cxn ang="0">
                    <a:pos x="84" y="2"/>
                  </a:cxn>
                  <a:cxn ang="0">
                    <a:pos x="73" y="1"/>
                  </a:cxn>
                  <a:cxn ang="0">
                    <a:pos x="63" y="1"/>
                  </a:cxn>
                  <a:cxn ang="0">
                    <a:pos x="55" y="1"/>
                  </a:cxn>
                  <a:cxn ang="0">
                    <a:pos x="49" y="0"/>
                  </a:cxn>
                  <a:cxn ang="0">
                    <a:pos x="45" y="0"/>
                  </a:cxn>
                </a:cxnLst>
                <a:rect l="0" t="0" r="r" b="b"/>
                <a:pathLst>
                  <a:path w="122" h="155">
                    <a:moveTo>
                      <a:pt x="45" y="0"/>
                    </a:moveTo>
                    <a:lnTo>
                      <a:pt x="44" y="0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38" y="0"/>
                    </a:lnTo>
                    <a:lnTo>
                      <a:pt x="34" y="1"/>
                    </a:lnTo>
                    <a:lnTo>
                      <a:pt x="31" y="2"/>
                    </a:lnTo>
                    <a:lnTo>
                      <a:pt x="27" y="3"/>
                    </a:lnTo>
                    <a:lnTo>
                      <a:pt x="22" y="4"/>
                    </a:lnTo>
                    <a:lnTo>
                      <a:pt x="18" y="7"/>
                    </a:lnTo>
                    <a:lnTo>
                      <a:pt x="14" y="9"/>
                    </a:lnTo>
                    <a:lnTo>
                      <a:pt x="10" y="12"/>
                    </a:lnTo>
                    <a:lnTo>
                      <a:pt x="7" y="17"/>
                    </a:lnTo>
                    <a:lnTo>
                      <a:pt x="3" y="21"/>
                    </a:lnTo>
                    <a:lnTo>
                      <a:pt x="2" y="28"/>
                    </a:lnTo>
                    <a:lnTo>
                      <a:pt x="0" y="35"/>
                    </a:lnTo>
                    <a:lnTo>
                      <a:pt x="0" y="43"/>
                    </a:lnTo>
                    <a:lnTo>
                      <a:pt x="1" y="52"/>
                    </a:lnTo>
                    <a:lnTo>
                      <a:pt x="2" y="59"/>
                    </a:lnTo>
                    <a:lnTo>
                      <a:pt x="4" y="66"/>
                    </a:lnTo>
                    <a:lnTo>
                      <a:pt x="8" y="73"/>
                    </a:lnTo>
                    <a:lnTo>
                      <a:pt x="11" y="77"/>
                    </a:lnTo>
                    <a:lnTo>
                      <a:pt x="15" y="83"/>
                    </a:lnTo>
                    <a:lnTo>
                      <a:pt x="20" y="88"/>
                    </a:lnTo>
                    <a:lnTo>
                      <a:pt x="25" y="92"/>
                    </a:lnTo>
                    <a:lnTo>
                      <a:pt x="30" y="97"/>
                    </a:lnTo>
                    <a:lnTo>
                      <a:pt x="35" y="101"/>
                    </a:lnTo>
                    <a:lnTo>
                      <a:pt x="41" y="106"/>
                    </a:lnTo>
                    <a:lnTo>
                      <a:pt x="46" y="110"/>
                    </a:lnTo>
                    <a:lnTo>
                      <a:pt x="52" y="115"/>
                    </a:lnTo>
                    <a:lnTo>
                      <a:pt x="56" y="121"/>
                    </a:lnTo>
                    <a:lnTo>
                      <a:pt x="61" y="126"/>
                    </a:lnTo>
                    <a:lnTo>
                      <a:pt x="65" y="132"/>
                    </a:lnTo>
                    <a:lnTo>
                      <a:pt x="70" y="138"/>
                    </a:lnTo>
                    <a:lnTo>
                      <a:pt x="74" y="143"/>
                    </a:lnTo>
                    <a:lnTo>
                      <a:pt x="77" y="147"/>
                    </a:lnTo>
                    <a:lnTo>
                      <a:pt x="82" y="150"/>
                    </a:lnTo>
                    <a:lnTo>
                      <a:pt x="86" y="153"/>
                    </a:lnTo>
                    <a:lnTo>
                      <a:pt x="91" y="155"/>
                    </a:lnTo>
                    <a:lnTo>
                      <a:pt x="94" y="155"/>
                    </a:lnTo>
                    <a:lnTo>
                      <a:pt x="98" y="155"/>
                    </a:lnTo>
                    <a:lnTo>
                      <a:pt x="102" y="154"/>
                    </a:lnTo>
                    <a:lnTo>
                      <a:pt x="105" y="151"/>
                    </a:lnTo>
                    <a:lnTo>
                      <a:pt x="108" y="148"/>
                    </a:lnTo>
                    <a:lnTo>
                      <a:pt x="111" y="143"/>
                    </a:lnTo>
                    <a:lnTo>
                      <a:pt x="113" y="139"/>
                    </a:lnTo>
                    <a:lnTo>
                      <a:pt x="115" y="133"/>
                    </a:lnTo>
                    <a:lnTo>
                      <a:pt x="116" y="126"/>
                    </a:lnTo>
                    <a:lnTo>
                      <a:pt x="117" y="118"/>
                    </a:lnTo>
                    <a:lnTo>
                      <a:pt x="118" y="100"/>
                    </a:lnTo>
                    <a:lnTo>
                      <a:pt x="119" y="82"/>
                    </a:lnTo>
                    <a:lnTo>
                      <a:pt x="122" y="64"/>
                    </a:lnTo>
                    <a:lnTo>
                      <a:pt x="122" y="45"/>
                    </a:lnTo>
                    <a:lnTo>
                      <a:pt x="122" y="29"/>
                    </a:lnTo>
                    <a:lnTo>
                      <a:pt x="119" y="17"/>
                    </a:lnTo>
                    <a:lnTo>
                      <a:pt x="115" y="9"/>
                    </a:lnTo>
                    <a:lnTo>
                      <a:pt x="108" y="4"/>
                    </a:lnTo>
                    <a:lnTo>
                      <a:pt x="104" y="4"/>
                    </a:lnTo>
                    <a:lnTo>
                      <a:pt x="100" y="3"/>
                    </a:lnTo>
                    <a:lnTo>
                      <a:pt x="94" y="3"/>
                    </a:lnTo>
                    <a:lnTo>
                      <a:pt x="88" y="2"/>
                    </a:lnTo>
                    <a:lnTo>
                      <a:pt x="84" y="2"/>
                    </a:lnTo>
                    <a:lnTo>
                      <a:pt x="78" y="2"/>
                    </a:lnTo>
                    <a:lnTo>
                      <a:pt x="73" y="1"/>
                    </a:lnTo>
                    <a:lnTo>
                      <a:pt x="69" y="1"/>
                    </a:lnTo>
                    <a:lnTo>
                      <a:pt x="63" y="1"/>
                    </a:lnTo>
                    <a:lnTo>
                      <a:pt x="60" y="1"/>
                    </a:lnTo>
                    <a:lnTo>
                      <a:pt x="55" y="1"/>
                    </a:lnTo>
                    <a:lnTo>
                      <a:pt x="52" y="1"/>
                    </a:lnTo>
                    <a:lnTo>
                      <a:pt x="49" y="0"/>
                    </a:lnTo>
                    <a:lnTo>
                      <a:pt x="48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A0D69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87" name="Freeform 95"/>
              <p:cNvSpPr>
                <a:spLocks/>
              </p:cNvSpPr>
              <p:nvPr/>
            </p:nvSpPr>
            <p:spPr bwMode="auto">
              <a:xfrm>
                <a:off x="89" y="1888"/>
                <a:ext cx="119" cy="147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40" y="0"/>
                  </a:cxn>
                  <a:cxn ang="0">
                    <a:pos x="34" y="0"/>
                  </a:cxn>
                  <a:cxn ang="0">
                    <a:pos x="26" y="2"/>
                  </a:cxn>
                  <a:cxn ang="0">
                    <a:pos x="18" y="5"/>
                  </a:cxn>
                  <a:cxn ang="0">
                    <a:pos x="10" y="11"/>
                  </a:cxn>
                  <a:cxn ang="0">
                    <a:pos x="3" y="20"/>
                  </a:cxn>
                  <a:cxn ang="0">
                    <a:pos x="0" y="33"/>
                  </a:cxn>
                  <a:cxn ang="0">
                    <a:pos x="0" y="48"/>
                  </a:cxn>
                  <a:cxn ang="0">
                    <a:pos x="5" y="62"/>
                  </a:cxn>
                  <a:cxn ang="0">
                    <a:pos x="11" y="74"/>
                  </a:cxn>
                  <a:cxn ang="0">
                    <a:pos x="19" y="84"/>
                  </a:cxn>
                  <a:cxn ang="0">
                    <a:pos x="29" y="92"/>
                  </a:cxn>
                  <a:cxn ang="0">
                    <a:pos x="40" y="101"/>
                  </a:cxn>
                  <a:cxn ang="0">
                    <a:pos x="51" y="110"/>
                  </a:cxn>
                  <a:cxn ang="0">
                    <a:pos x="59" y="120"/>
                  </a:cxn>
                  <a:cxn ang="0">
                    <a:pos x="67" y="131"/>
                  </a:cxn>
                  <a:cxn ang="0">
                    <a:pos x="76" y="140"/>
                  </a:cxn>
                  <a:cxn ang="0">
                    <a:pos x="84" y="145"/>
                  </a:cxn>
                  <a:cxn ang="0">
                    <a:pos x="92" y="147"/>
                  </a:cxn>
                  <a:cxn ang="0">
                    <a:pos x="99" y="146"/>
                  </a:cxn>
                  <a:cxn ang="0">
                    <a:pos x="105" y="140"/>
                  </a:cxn>
                  <a:cxn ang="0">
                    <a:pos x="110" y="132"/>
                  </a:cxn>
                  <a:cxn ang="0">
                    <a:pos x="113" y="120"/>
                  </a:cxn>
                  <a:cxn ang="0">
                    <a:pos x="115" y="95"/>
                  </a:cxn>
                  <a:cxn ang="0">
                    <a:pos x="118" y="60"/>
                  </a:cxn>
                  <a:cxn ang="0">
                    <a:pos x="119" y="28"/>
                  </a:cxn>
                  <a:cxn ang="0">
                    <a:pos x="112" y="8"/>
                  </a:cxn>
                  <a:cxn ang="0">
                    <a:pos x="101" y="3"/>
                  </a:cxn>
                  <a:cxn ang="0">
                    <a:pos x="92" y="2"/>
                  </a:cxn>
                  <a:cxn ang="0">
                    <a:pos x="82" y="1"/>
                  </a:cxn>
                  <a:cxn ang="0">
                    <a:pos x="72" y="1"/>
                  </a:cxn>
                  <a:cxn ang="0">
                    <a:pos x="62" y="0"/>
                  </a:cxn>
                  <a:cxn ang="0">
                    <a:pos x="54" y="0"/>
                  </a:cxn>
                  <a:cxn ang="0">
                    <a:pos x="48" y="0"/>
                  </a:cxn>
                  <a:cxn ang="0">
                    <a:pos x="45" y="0"/>
                  </a:cxn>
                </a:cxnLst>
                <a:rect l="0" t="0" r="r" b="b"/>
                <a:pathLst>
                  <a:path w="119" h="147">
                    <a:moveTo>
                      <a:pt x="44" y="0"/>
                    </a:moveTo>
                    <a:lnTo>
                      <a:pt x="44" y="0"/>
                    </a:lnTo>
                    <a:lnTo>
                      <a:pt x="41" y="0"/>
                    </a:lnTo>
                    <a:lnTo>
                      <a:pt x="40" y="0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0" y="1"/>
                    </a:lnTo>
                    <a:lnTo>
                      <a:pt x="26" y="2"/>
                    </a:lnTo>
                    <a:lnTo>
                      <a:pt x="21" y="3"/>
                    </a:lnTo>
                    <a:lnTo>
                      <a:pt x="18" y="5"/>
                    </a:lnTo>
                    <a:lnTo>
                      <a:pt x="14" y="8"/>
                    </a:lnTo>
                    <a:lnTo>
                      <a:pt x="10" y="11"/>
                    </a:lnTo>
                    <a:lnTo>
                      <a:pt x="7" y="16"/>
                    </a:lnTo>
                    <a:lnTo>
                      <a:pt x="3" y="20"/>
                    </a:lnTo>
                    <a:lnTo>
                      <a:pt x="1" y="26"/>
                    </a:lnTo>
                    <a:lnTo>
                      <a:pt x="0" y="33"/>
                    </a:lnTo>
                    <a:lnTo>
                      <a:pt x="0" y="41"/>
                    </a:lnTo>
                    <a:lnTo>
                      <a:pt x="0" y="48"/>
                    </a:lnTo>
                    <a:lnTo>
                      <a:pt x="2" y="56"/>
                    </a:lnTo>
                    <a:lnTo>
                      <a:pt x="5" y="62"/>
                    </a:lnTo>
                    <a:lnTo>
                      <a:pt x="8" y="68"/>
                    </a:lnTo>
                    <a:lnTo>
                      <a:pt x="11" y="74"/>
                    </a:lnTo>
                    <a:lnTo>
                      <a:pt x="16" y="79"/>
                    </a:lnTo>
                    <a:lnTo>
                      <a:pt x="19" y="84"/>
                    </a:lnTo>
                    <a:lnTo>
                      <a:pt x="25" y="88"/>
                    </a:lnTo>
                    <a:lnTo>
                      <a:pt x="29" y="92"/>
                    </a:lnTo>
                    <a:lnTo>
                      <a:pt x="35" y="96"/>
                    </a:lnTo>
                    <a:lnTo>
                      <a:pt x="40" y="101"/>
                    </a:lnTo>
                    <a:lnTo>
                      <a:pt x="46" y="105"/>
                    </a:lnTo>
                    <a:lnTo>
                      <a:pt x="51" y="110"/>
                    </a:lnTo>
                    <a:lnTo>
                      <a:pt x="55" y="114"/>
                    </a:lnTo>
                    <a:lnTo>
                      <a:pt x="59" y="120"/>
                    </a:lnTo>
                    <a:lnTo>
                      <a:pt x="64" y="126"/>
                    </a:lnTo>
                    <a:lnTo>
                      <a:pt x="67" y="131"/>
                    </a:lnTo>
                    <a:lnTo>
                      <a:pt x="72" y="136"/>
                    </a:lnTo>
                    <a:lnTo>
                      <a:pt x="76" y="140"/>
                    </a:lnTo>
                    <a:lnTo>
                      <a:pt x="80" y="143"/>
                    </a:lnTo>
                    <a:lnTo>
                      <a:pt x="84" y="145"/>
                    </a:lnTo>
                    <a:lnTo>
                      <a:pt x="87" y="147"/>
                    </a:lnTo>
                    <a:lnTo>
                      <a:pt x="92" y="147"/>
                    </a:lnTo>
                    <a:lnTo>
                      <a:pt x="95" y="147"/>
                    </a:lnTo>
                    <a:lnTo>
                      <a:pt x="99" y="146"/>
                    </a:lnTo>
                    <a:lnTo>
                      <a:pt x="102" y="144"/>
                    </a:lnTo>
                    <a:lnTo>
                      <a:pt x="105" y="140"/>
                    </a:lnTo>
                    <a:lnTo>
                      <a:pt x="107" y="137"/>
                    </a:lnTo>
                    <a:lnTo>
                      <a:pt x="110" y="132"/>
                    </a:lnTo>
                    <a:lnTo>
                      <a:pt x="112" y="126"/>
                    </a:lnTo>
                    <a:lnTo>
                      <a:pt x="113" y="120"/>
                    </a:lnTo>
                    <a:lnTo>
                      <a:pt x="114" y="112"/>
                    </a:lnTo>
                    <a:lnTo>
                      <a:pt x="115" y="95"/>
                    </a:lnTo>
                    <a:lnTo>
                      <a:pt x="116" y="78"/>
                    </a:lnTo>
                    <a:lnTo>
                      <a:pt x="118" y="60"/>
                    </a:lnTo>
                    <a:lnTo>
                      <a:pt x="119" y="43"/>
                    </a:lnTo>
                    <a:lnTo>
                      <a:pt x="119" y="28"/>
                    </a:lnTo>
                    <a:lnTo>
                      <a:pt x="116" y="16"/>
                    </a:lnTo>
                    <a:lnTo>
                      <a:pt x="112" y="8"/>
                    </a:lnTo>
                    <a:lnTo>
                      <a:pt x="105" y="3"/>
                    </a:lnTo>
                    <a:lnTo>
                      <a:pt x="101" y="3"/>
                    </a:lnTo>
                    <a:lnTo>
                      <a:pt x="96" y="2"/>
                    </a:lnTo>
                    <a:lnTo>
                      <a:pt x="92" y="2"/>
                    </a:lnTo>
                    <a:lnTo>
                      <a:pt x="86" y="2"/>
                    </a:lnTo>
                    <a:lnTo>
                      <a:pt x="82" y="1"/>
                    </a:lnTo>
                    <a:lnTo>
                      <a:pt x="76" y="1"/>
                    </a:lnTo>
                    <a:lnTo>
                      <a:pt x="72" y="1"/>
                    </a:lnTo>
                    <a:lnTo>
                      <a:pt x="66" y="1"/>
                    </a:lnTo>
                    <a:lnTo>
                      <a:pt x="62" y="0"/>
                    </a:lnTo>
                    <a:lnTo>
                      <a:pt x="57" y="0"/>
                    </a:lnTo>
                    <a:lnTo>
                      <a:pt x="54" y="0"/>
                    </a:lnTo>
                    <a:lnTo>
                      <a:pt x="51" y="0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5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8ECC8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88" name="Freeform 96"/>
              <p:cNvSpPr>
                <a:spLocks/>
              </p:cNvSpPr>
              <p:nvPr/>
            </p:nvSpPr>
            <p:spPr bwMode="auto">
              <a:xfrm>
                <a:off x="92" y="1889"/>
                <a:ext cx="114" cy="141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38" y="0"/>
                  </a:cxn>
                  <a:cxn ang="0">
                    <a:pos x="33" y="1"/>
                  </a:cxn>
                  <a:cxn ang="0">
                    <a:pos x="25" y="3"/>
                  </a:cxn>
                  <a:cxn ang="0">
                    <a:pos x="17" y="6"/>
                  </a:cxn>
                  <a:cxn ang="0">
                    <a:pos x="9" y="12"/>
                  </a:cxn>
                  <a:cxn ang="0">
                    <a:pos x="4" y="21"/>
                  </a:cxn>
                  <a:cxn ang="0">
                    <a:pos x="0" y="33"/>
                  </a:cxn>
                  <a:cxn ang="0">
                    <a:pos x="1" y="48"/>
                  </a:cxn>
                  <a:cxn ang="0">
                    <a:pos x="5" y="60"/>
                  </a:cxn>
                  <a:cxn ang="0">
                    <a:pos x="10" y="71"/>
                  </a:cxn>
                  <a:cxn ang="0">
                    <a:pos x="19" y="80"/>
                  </a:cxn>
                  <a:cxn ang="0">
                    <a:pos x="28" y="88"/>
                  </a:cxn>
                  <a:cxn ang="0">
                    <a:pos x="38" y="96"/>
                  </a:cxn>
                  <a:cxn ang="0">
                    <a:pos x="48" y="105"/>
                  </a:cxn>
                  <a:cxn ang="0">
                    <a:pos x="57" y="115"/>
                  </a:cxn>
                  <a:cxn ang="0">
                    <a:pos x="65" y="127"/>
                  </a:cxn>
                  <a:cxn ang="0">
                    <a:pos x="73" y="135"/>
                  </a:cxn>
                  <a:cxn ang="0">
                    <a:pos x="81" y="140"/>
                  </a:cxn>
                  <a:cxn ang="0">
                    <a:pos x="88" y="141"/>
                  </a:cxn>
                  <a:cxn ang="0">
                    <a:pos x="95" y="140"/>
                  </a:cxn>
                  <a:cxn ang="0">
                    <a:pos x="101" y="135"/>
                  </a:cxn>
                  <a:cxn ang="0">
                    <a:pos x="105" y="127"/>
                  </a:cxn>
                  <a:cxn ang="0">
                    <a:pos x="108" y="115"/>
                  </a:cxn>
                  <a:cxn ang="0">
                    <a:pos x="111" y="92"/>
                  </a:cxn>
                  <a:cxn ang="0">
                    <a:pos x="113" y="58"/>
                  </a:cxn>
                  <a:cxn ang="0">
                    <a:pos x="113" y="27"/>
                  </a:cxn>
                  <a:cxn ang="0">
                    <a:pos x="107" y="8"/>
                  </a:cxn>
                  <a:cxn ang="0">
                    <a:pos x="96" y="4"/>
                  </a:cxn>
                  <a:cxn ang="0">
                    <a:pos x="87" y="3"/>
                  </a:cxn>
                  <a:cxn ang="0">
                    <a:pos x="78" y="3"/>
                  </a:cxn>
                  <a:cxn ang="0">
                    <a:pos x="68" y="1"/>
                  </a:cxn>
                  <a:cxn ang="0">
                    <a:pos x="59" y="1"/>
                  </a:cxn>
                  <a:cxn ang="0">
                    <a:pos x="52" y="0"/>
                  </a:cxn>
                  <a:cxn ang="0">
                    <a:pos x="46" y="0"/>
                  </a:cxn>
                  <a:cxn ang="0">
                    <a:pos x="43" y="0"/>
                  </a:cxn>
                </a:cxnLst>
                <a:rect l="0" t="0" r="r" b="b"/>
                <a:pathLst>
                  <a:path w="114" h="141">
                    <a:moveTo>
                      <a:pt x="43" y="0"/>
                    </a:moveTo>
                    <a:lnTo>
                      <a:pt x="41" y="0"/>
                    </a:lnTo>
                    <a:lnTo>
                      <a:pt x="40" y="0"/>
                    </a:lnTo>
                    <a:lnTo>
                      <a:pt x="38" y="0"/>
                    </a:lnTo>
                    <a:lnTo>
                      <a:pt x="36" y="0"/>
                    </a:lnTo>
                    <a:lnTo>
                      <a:pt x="33" y="1"/>
                    </a:lnTo>
                    <a:lnTo>
                      <a:pt x="29" y="1"/>
                    </a:lnTo>
                    <a:lnTo>
                      <a:pt x="25" y="3"/>
                    </a:lnTo>
                    <a:lnTo>
                      <a:pt x="21" y="4"/>
                    </a:lnTo>
                    <a:lnTo>
                      <a:pt x="17" y="6"/>
                    </a:lnTo>
                    <a:lnTo>
                      <a:pt x="14" y="8"/>
                    </a:lnTo>
                    <a:lnTo>
                      <a:pt x="9" y="12"/>
                    </a:lnTo>
                    <a:lnTo>
                      <a:pt x="7" y="16"/>
                    </a:lnTo>
                    <a:lnTo>
                      <a:pt x="4" y="21"/>
                    </a:lnTo>
                    <a:lnTo>
                      <a:pt x="1" y="26"/>
                    </a:lnTo>
                    <a:lnTo>
                      <a:pt x="0" y="33"/>
                    </a:lnTo>
                    <a:lnTo>
                      <a:pt x="0" y="40"/>
                    </a:lnTo>
                    <a:lnTo>
                      <a:pt x="1" y="48"/>
                    </a:lnTo>
                    <a:lnTo>
                      <a:pt x="2" y="54"/>
                    </a:lnTo>
                    <a:lnTo>
                      <a:pt x="5" y="60"/>
                    </a:lnTo>
                    <a:lnTo>
                      <a:pt x="7" y="67"/>
                    </a:lnTo>
                    <a:lnTo>
                      <a:pt x="10" y="71"/>
                    </a:lnTo>
                    <a:lnTo>
                      <a:pt x="15" y="76"/>
                    </a:lnTo>
                    <a:lnTo>
                      <a:pt x="19" y="80"/>
                    </a:lnTo>
                    <a:lnTo>
                      <a:pt x="24" y="85"/>
                    </a:lnTo>
                    <a:lnTo>
                      <a:pt x="28" y="88"/>
                    </a:lnTo>
                    <a:lnTo>
                      <a:pt x="34" y="93"/>
                    </a:lnTo>
                    <a:lnTo>
                      <a:pt x="38" y="96"/>
                    </a:lnTo>
                    <a:lnTo>
                      <a:pt x="44" y="101"/>
                    </a:lnTo>
                    <a:lnTo>
                      <a:pt x="48" y="105"/>
                    </a:lnTo>
                    <a:lnTo>
                      <a:pt x="53" y="110"/>
                    </a:lnTo>
                    <a:lnTo>
                      <a:pt x="57" y="115"/>
                    </a:lnTo>
                    <a:lnTo>
                      <a:pt x="62" y="121"/>
                    </a:lnTo>
                    <a:lnTo>
                      <a:pt x="65" y="127"/>
                    </a:lnTo>
                    <a:lnTo>
                      <a:pt x="68" y="131"/>
                    </a:lnTo>
                    <a:lnTo>
                      <a:pt x="73" y="135"/>
                    </a:lnTo>
                    <a:lnTo>
                      <a:pt x="76" y="138"/>
                    </a:lnTo>
                    <a:lnTo>
                      <a:pt x="81" y="140"/>
                    </a:lnTo>
                    <a:lnTo>
                      <a:pt x="84" y="141"/>
                    </a:lnTo>
                    <a:lnTo>
                      <a:pt x="88" y="141"/>
                    </a:lnTo>
                    <a:lnTo>
                      <a:pt x="92" y="141"/>
                    </a:lnTo>
                    <a:lnTo>
                      <a:pt x="95" y="140"/>
                    </a:lnTo>
                    <a:lnTo>
                      <a:pt x="98" y="138"/>
                    </a:lnTo>
                    <a:lnTo>
                      <a:pt x="101" y="135"/>
                    </a:lnTo>
                    <a:lnTo>
                      <a:pt x="103" y="131"/>
                    </a:lnTo>
                    <a:lnTo>
                      <a:pt x="105" y="127"/>
                    </a:lnTo>
                    <a:lnTo>
                      <a:pt x="107" y="121"/>
                    </a:lnTo>
                    <a:lnTo>
                      <a:pt x="108" y="115"/>
                    </a:lnTo>
                    <a:lnTo>
                      <a:pt x="110" y="108"/>
                    </a:lnTo>
                    <a:lnTo>
                      <a:pt x="111" y="92"/>
                    </a:lnTo>
                    <a:lnTo>
                      <a:pt x="112" y="75"/>
                    </a:lnTo>
                    <a:lnTo>
                      <a:pt x="113" y="58"/>
                    </a:lnTo>
                    <a:lnTo>
                      <a:pt x="114" y="42"/>
                    </a:lnTo>
                    <a:lnTo>
                      <a:pt x="113" y="27"/>
                    </a:lnTo>
                    <a:lnTo>
                      <a:pt x="111" y="16"/>
                    </a:lnTo>
                    <a:lnTo>
                      <a:pt x="107" y="8"/>
                    </a:lnTo>
                    <a:lnTo>
                      <a:pt x="101" y="5"/>
                    </a:lnTo>
                    <a:lnTo>
                      <a:pt x="96" y="4"/>
                    </a:lnTo>
                    <a:lnTo>
                      <a:pt x="92" y="4"/>
                    </a:lnTo>
                    <a:lnTo>
                      <a:pt x="87" y="3"/>
                    </a:lnTo>
                    <a:lnTo>
                      <a:pt x="83" y="3"/>
                    </a:lnTo>
                    <a:lnTo>
                      <a:pt x="78" y="3"/>
                    </a:lnTo>
                    <a:lnTo>
                      <a:pt x="73" y="1"/>
                    </a:lnTo>
                    <a:lnTo>
                      <a:pt x="68" y="1"/>
                    </a:lnTo>
                    <a:lnTo>
                      <a:pt x="64" y="1"/>
                    </a:lnTo>
                    <a:lnTo>
                      <a:pt x="59" y="1"/>
                    </a:lnTo>
                    <a:lnTo>
                      <a:pt x="55" y="1"/>
                    </a:lnTo>
                    <a:lnTo>
                      <a:pt x="52" y="0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7CC672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89" name="Freeform 97"/>
              <p:cNvSpPr>
                <a:spLocks/>
              </p:cNvSpPr>
              <p:nvPr/>
            </p:nvSpPr>
            <p:spPr bwMode="auto">
              <a:xfrm>
                <a:off x="95" y="1891"/>
                <a:ext cx="108" cy="135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37" y="0"/>
                  </a:cxn>
                  <a:cxn ang="0">
                    <a:pos x="31" y="0"/>
                  </a:cxn>
                  <a:cxn ang="0">
                    <a:pos x="24" y="1"/>
                  </a:cxn>
                  <a:cxn ang="0">
                    <a:pos x="16" y="4"/>
                  </a:cxn>
                  <a:cxn ang="0">
                    <a:pos x="9" y="10"/>
                  </a:cxn>
                  <a:cxn ang="0">
                    <a:pos x="4" y="18"/>
                  </a:cxn>
                  <a:cxn ang="0">
                    <a:pos x="0" y="30"/>
                  </a:cxn>
                  <a:cxn ang="0">
                    <a:pos x="1" y="44"/>
                  </a:cxn>
                  <a:cxn ang="0">
                    <a:pos x="5" y="58"/>
                  </a:cxn>
                  <a:cxn ang="0">
                    <a:pos x="10" y="68"/>
                  </a:cxn>
                  <a:cxn ang="0">
                    <a:pos x="18" y="76"/>
                  </a:cxn>
                  <a:cxn ang="0">
                    <a:pos x="27" y="84"/>
                  </a:cxn>
                  <a:cxn ang="0">
                    <a:pos x="37" y="92"/>
                  </a:cxn>
                  <a:cxn ang="0">
                    <a:pos x="46" y="100"/>
                  </a:cxn>
                  <a:cxn ang="0">
                    <a:pos x="55" y="110"/>
                  </a:cxn>
                  <a:cxn ang="0">
                    <a:pos x="61" y="120"/>
                  </a:cxn>
                  <a:cxn ang="0">
                    <a:pos x="69" y="128"/>
                  </a:cxn>
                  <a:cxn ang="0">
                    <a:pos x="77" y="134"/>
                  </a:cxn>
                  <a:cxn ang="0">
                    <a:pos x="83" y="135"/>
                  </a:cxn>
                  <a:cxn ang="0">
                    <a:pos x="90" y="134"/>
                  </a:cxn>
                  <a:cxn ang="0">
                    <a:pos x="96" y="129"/>
                  </a:cxn>
                  <a:cxn ang="0">
                    <a:pos x="100" y="121"/>
                  </a:cxn>
                  <a:cxn ang="0">
                    <a:pos x="104" y="110"/>
                  </a:cxn>
                  <a:cxn ang="0">
                    <a:pos x="105" y="87"/>
                  </a:cxn>
                  <a:cxn ang="0">
                    <a:pos x="108" y="54"/>
                  </a:cxn>
                  <a:cxn ang="0">
                    <a:pos x="108" y="26"/>
                  </a:cxn>
                  <a:cxn ang="0">
                    <a:pos x="103" y="7"/>
                  </a:cxn>
                  <a:cxn ang="0">
                    <a:pos x="93" y="3"/>
                  </a:cxn>
                  <a:cxn ang="0">
                    <a:pos x="83" y="2"/>
                  </a:cxn>
                  <a:cxn ang="0">
                    <a:pos x="75" y="1"/>
                  </a:cxn>
                  <a:cxn ang="0">
                    <a:pos x="65" y="1"/>
                  </a:cxn>
                  <a:cxn ang="0">
                    <a:pos x="57" y="0"/>
                  </a:cxn>
                  <a:cxn ang="0">
                    <a:pos x="49" y="0"/>
                  </a:cxn>
                  <a:cxn ang="0">
                    <a:pos x="44" y="0"/>
                  </a:cxn>
                  <a:cxn ang="0">
                    <a:pos x="40" y="0"/>
                  </a:cxn>
                </a:cxnLst>
                <a:rect l="0" t="0" r="r" b="b"/>
                <a:pathLst>
                  <a:path w="108" h="135">
                    <a:moveTo>
                      <a:pt x="40" y="0"/>
                    </a:moveTo>
                    <a:lnTo>
                      <a:pt x="40" y="0"/>
                    </a:lnTo>
                    <a:lnTo>
                      <a:pt x="39" y="0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1" y="0"/>
                    </a:lnTo>
                    <a:lnTo>
                      <a:pt x="28" y="1"/>
                    </a:lnTo>
                    <a:lnTo>
                      <a:pt x="24" y="1"/>
                    </a:lnTo>
                    <a:lnTo>
                      <a:pt x="20" y="3"/>
                    </a:lnTo>
                    <a:lnTo>
                      <a:pt x="16" y="4"/>
                    </a:lnTo>
                    <a:lnTo>
                      <a:pt x="13" y="8"/>
                    </a:lnTo>
                    <a:lnTo>
                      <a:pt x="9" y="10"/>
                    </a:lnTo>
                    <a:lnTo>
                      <a:pt x="6" y="14"/>
                    </a:lnTo>
                    <a:lnTo>
                      <a:pt x="4" y="18"/>
                    </a:lnTo>
                    <a:lnTo>
                      <a:pt x="1" y="24"/>
                    </a:lnTo>
                    <a:lnTo>
                      <a:pt x="0" y="30"/>
                    </a:lnTo>
                    <a:lnTo>
                      <a:pt x="0" y="37"/>
                    </a:lnTo>
                    <a:lnTo>
                      <a:pt x="1" y="44"/>
                    </a:lnTo>
                    <a:lnTo>
                      <a:pt x="2" y="51"/>
                    </a:lnTo>
                    <a:lnTo>
                      <a:pt x="5" y="58"/>
                    </a:lnTo>
                    <a:lnTo>
                      <a:pt x="7" y="62"/>
                    </a:lnTo>
                    <a:lnTo>
                      <a:pt x="10" y="68"/>
                    </a:lnTo>
                    <a:lnTo>
                      <a:pt x="14" y="72"/>
                    </a:lnTo>
                    <a:lnTo>
                      <a:pt x="18" y="76"/>
                    </a:lnTo>
                    <a:lnTo>
                      <a:pt x="23" y="80"/>
                    </a:lnTo>
                    <a:lnTo>
                      <a:pt x="27" y="84"/>
                    </a:lnTo>
                    <a:lnTo>
                      <a:pt x="31" y="88"/>
                    </a:lnTo>
                    <a:lnTo>
                      <a:pt x="37" y="92"/>
                    </a:lnTo>
                    <a:lnTo>
                      <a:pt x="41" y="96"/>
                    </a:lnTo>
                    <a:lnTo>
                      <a:pt x="46" y="100"/>
                    </a:lnTo>
                    <a:lnTo>
                      <a:pt x="50" y="105"/>
                    </a:lnTo>
                    <a:lnTo>
                      <a:pt x="55" y="110"/>
                    </a:lnTo>
                    <a:lnTo>
                      <a:pt x="58" y="115"/>
                    </a:lnTo>
                    <a:lnTo>
                      <a:pt x="61" y="120"/>
                    </a:lnTo>
                    <a:lnTo>
                      <a:pt x="66" y="125"/>
                    </a:lnTo>
                    <a:lnTo>
                      <a:pt x="69" y="128"/>
                    </a:lnTo>
                    <a:lnTo>
                      <a:pt x="72" y="131"/>
                    </a:lnTo>
                    <a:lnTo>
                      <a:pt x="77" y="134"/>
                    </a:lnTo>
                    <a:lnTo>
                      <a:pt x="80" y="135"/>
                    </a:lnTo>
                    <a:lnTo>
                      <a:pt x="83" y="135"/>
                    </a:lnTo>
                    <a:lnTo>
                      <a:pt x="87" y="135"/>
                    </a:lnTo>
                    <a:lnTo>
                      <a:pt x="90" y="134"/>
                    </a:lnTo>
                    <a:lnTo>
                      <a:pt x="94" y="131"/>
                    </a:lnTo>
                    <a:lnTo>
                      <a:pt x="96" y="129"/>
                    </a:lnTo>
                    <a:lnTo>
                      <a:pt x="98" y="126"/>
                    </a:lnTo>
                    <a:lnTo>
                      <a:pt x="100" y="121"/>
                    </a:lnTo>
                    <a:lnTo>
                      <a:pt x="103" y="115"/>
                    </a:lnTo>
                    <a:lnTo>
                      <a:pt x="104" y="110"/>
                    </a:lnTo>
                    <a:lnTo>
                      <a:pt x="104" y="103"/>
                    </a:lnTo>
                    <a:lnTo>
                      <a:pt x="105" y="87"/>
                    </a:lnTo>
                    <a:lnTo>
                      <a:pt x="107" y="71"/>
                    </a:lnTo>
                    <a:lnTo>
                      <a:pt x="108" y="54"/>
                    </a:lnTo>
                    <a:lnTo>
                      <a:pt x="108" y="40"/>
                    </a:lnTo>
                    <a:lnTo>
                      <a:pt x="108" y="26"/>
                    </a:lnTo>
                    <a:lnTo>
                      <a:pt x="106" y="15"/>
                    </a:lnTo>
                    <a:lnTo>
                      <a:pt x="103" y="7"/>
                    </a:lnTo>
                    <a:lnTo>
                      <a:pt x="96" y="3"/>
                    </a:lnTo>
                    <a:lnTo>
                      <a:pt x="93" y="3"/>
                    </a:lnTo>
                    <a:lnTo>
                      <a:pt x="88" y="2"/>
                    </a:lnTo>
                    <a:lnTo>
                      <a:pt x="83" y="2"/>
                    </a:lnTo>
                    <a:lnTo>
                      <a:pt x="79" y="1"/>
                    </a:lnTo>
                    <a:lnTo>
                      <a:pt x="75" y="1"/>
                    </a:lnTo>
                    <a:lnTo>
                      <a:pt x="69" y="1"/>
                    </a:lnTo>
                    <a:lnTo>
                      <a:pt x="65" y="1"/>
                    </a:lnTo>
                    <a:lnTo>
                      <a:pt x="60" y="0"/>
                    </a:lnTo>
                    <a:lnTo>
                      <a:pt x="57" y="0"/>
                    </a:lnTo>
                    <a:lnTo>
                      <a:pt x="52" y="0"/>
                    </a:lnTo>
                    <a:lnTo>
                      <a:pt x="49" y="0"/>
                    </a:lnTo>
                    <a:lnTo>
                      <a:pt x="46" y="0"/>
                    </a:lnTo>
                    <a:lnTo>
                      <a:pt x="44" y="0"/>
                    </a:lnTo>
                    <a:lnTo>
                      <a:pt x="42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68BF5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90" name="Freeform 98"/>
              <p:cNvSpPr>
                <a:spLocks/>
              </p:cNvSpPr>
              <p:nvPr/>
            </p:nvSpPr>
            <p:spPr bwMode="auto">
              <a:xfrm>
                <a:off x="100" y="1892"/>
                <a:ext cx="103" cy="129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34" y="0"/>
                  </a:cxn>
                  <a:cxn ang="0">
                    <a:pos x="29" y="2"/>
                  </a:cxn>
                  <a:cxn ang="0">
                    <a:pos x="22" y="3"/>
                  </a:cxn>
                  <a:cxn ang="0">
                    <a:pos x="15" y="6"/>
                  </a:cxn>
                  <a:cxn ang="0">
                    <a:pos x="9" y="11"/>
                  </a:cxn>
                  <a:cxn ang="0">
                    <a:pos x="3" y="19"/>
                  </a:cxn>
                  <a:cxn ang="0">
                    <a:pos x="0" y="30"/>
                  </a:cxn>
                  <a:cxn ang="0">
                    <a:pos x="1" y="43"/>
                  </a:cxn>
                  <a:cxn ang="0">
                    <a:pos x="4" y="56"/>
                  </a:cxn>
                  <a:cxn ang="0">
                    <a:pos x="10" y="66"/>
                  </a:cxn>
                  <a:cxn ang="0">
                    <a:pos x="17" y="74"/>
                  </a:cxn>
                  <a:cxn ang="0">
                    <a:pos x="25" y="82"/>
                  </a:cxn>
                  <a:cxn ang="0">
                    <a:pos x="34" y="89"/>
                  </a:cxn>
                  <a:cxn ang="0">
                    <a:pos x="43" y="96"/>
                  </a:cxn>
                  <a:cxn ang="0">
                    <a:pos x="52" y="105"/>
                  </a:cxn>
                  <a:cxn ang="0">
                    <a:pos x="59" y="116"/>
                  </a:cxn>
                  <a:cxn ang="0">
                    <a:pos x="65" y="123"/>
                  </a:cxn>
                  <a:cxn ang="0">
                    <a:pos x="73" y="128"/>
                  </a:cxn>
                  <a:cxn ang="0">
                    <a:pos x="80" y="129"/>
                  </a:cxn>
                  <a:cxn ang="0">
                    <a:pos x="85" y="128"/>
                  </a:cxn>
                  <a:cxn ang="0">
                    <a:pos x="91" y="123"/>
                  </a:cxn>
                  <a:cxn ang="0">
                    <a:pos x="95" y="116"/>
                  </a:cxn>
                  <a:cxn ang="0">
                    <a:pos x="99" y="105"/>
                  </a:cxn>
                  <a:cxn ang="0">
                    <a:pos x="100" y="84"/>
                  </a:cxn>
                  <a:cxn ang="0">
                    <a:pos x="102" y="54"/>
                  </a:cxn>
                  <a:cxn ang="0">
                    <a:pos x="103" y="25"/>
                  </a:cxn>
                  <a:cxn ang="0">
                    <a:pos x="98" y="7"/>
                  </a:cxn>
                  <a:cxn ang="0">
                    <a:pos x="88" y="4"/>
                  </a:cxn>
                  <a:cxn ang="0">
                    <a:pos x="80" y="3"/>
                  </a:cxn>
                  <a:cxn ang="0">
                    <a:pos x="71" y="3"/>
                  </a:cxn>
                  <a:cxn ang="0">
                    <a:pos x="62" y="2"/>
                  </a:cxn>
                  <a:cxn ang="0">
                    <a:pos x="53" y="2"/>
                  </a:cxn>
                  <a:cxn ang="0">
                    <a:pos x="47" y="0"/>
                  </a:cxn>
                  <a:cxn ang="0">
                    <a:pos x="41" y="0"/>
                  </a:cxn>
                  <a:cxn ang="0">
                    <a:pos x="39" y="0"/>
                  </a:cxn>
                </a:cxnLst>
                <a:rect l="0" t="0" r="r" b="b"/>
                <a:pathLst>
                  <a:path w="103" h="129">
                    <a:moveTo>
                      <a:pt x="38" y="0"/>
                    </a:moveTo>
                    <a:lnTo>
                      <a:pt x="38" y="0"/>
                    </a:lnTo>
                    <a:lnTo>
                      <a:pt x="37" y="0"/>
                    </a:lnTo>
                    <a:lnTo>
                      <a:pt x="34" y="0"/>
                    </a:lnTo>
                    <a:lnTo>
                      <a:pt x="32" y="0"/>
                    </a:lnTo>
                    <a:lnTo>
                      <a:pt x="29" y="2"/>
                    </a:lnTo>
                    <a:lnTo>
                      <a:pt x="25" y="2"/>
                    </a:lnTo>
                    <a:lnTo>
                      <a:pt x="22" y="3"/>
                    </a:lnTo>
                    <a:lnTo>
                      <a:pt x="19" y="4"/>
                    </a:lnTo>
                    <a:lnTo>
                      <a:pt x="15" y="6"/>
                    </a:lnTo>
                    <a:lnTo>
                      <a:pt x="12" y="8"/>
                    </a:lnTo>
                    <a:lnTo>
                      <a:pt x="9" y="11"/>
                    </a:lnTo>
                    <a:lnTo>
                      <a:pt x="5" y="14"/>
                    </a:lnTo>
                    <a:lnTo>
                      <a:pt x="3" y="19"/>
                    </a:lnTo>
                    <a:lnTo>
                      <a:pt x="1" y="24"/>
                    </a:lnTo>
                    <a:lnTo>
                      <a:pt x="0" y="30"/>
                    </a:lnTo>
                    <a:lnTo>
                      <a:pt x="0" y="37"/>
                    </a:lnTo>
                    <a:lnTo>
                      <a:pt x="1" y="43"/>
                    </a:lnTo>
                    <a:lnTo>
                      <a:pt x="2" y="50"/>
                    </a:lnTo>
                    <a:lnTo>
                      <a:pt x="4" y="56"/>
                    </a:lnTo>
                    <a:lnTo>
                      <a:pt x="6" y="60"/>
                    </a:lnTo>
                    <a:lnTo>
                      <a:pt x="10" y="66"/>
                    </a:lnTo>
                    <a:lnTo>
                      <a:pt x="13" y="69"/>
                    </a:lnTo>
                    <a:lnTo>
                      <a:pt x="17" y="74"/>
                    </a:lnTo>
                    <a:lnTo>
                      <a:pt x="21" y="77"/>
                    </a:lnTo>
                    <a:lnTo>
                      <a:pt x="25" y="82"/>
                    </a:lnTo>
                    <a:lnTo>
                      <a:pt x="30" y="85"/>
                    </a:lnTo>
                    <a:lnTo>
                      <a:pt x="34" y="89"/>
                    </a:lnTo>
                    <a:lnTo>
                      <a:pt x="39" y="92"/>
                    </a:lnTo>
                    <a:lnTo>
                      <a:pt x="43" y="96"/>
                    </a:lnTo>
                    <a:lnTo>
                      <a:pt x="48" y="101"/>
                    </a:lnTo>
                    <a:lnTo>
                      <a:pt x="52" y="105"/>
                    </a:lnTo>
                    <a:lnTo>
                      <a:pt x="55" y="110"/>
                    </a:lnTo>
                    <a:lnTo>
                      <a:pt x="59" y="116"/>
                    </a:lnTo>
                    <a:lnTo>
                      <a:pt x="62" y="119"/>
                    </a:lnTo>
                    <a:lnTo>
                      <a:pt x="65" y="123"/>
                    </a:lnTo>
                    <a:lnTo>
                      <a:pt x="69" y="126"/>
                    </a:lnTo>
                    <a:lnTo>
                      <a:pt x="73" y="128"/>
                    </a:lnTo>
                    <a:lnTo>
                      <a:pt x="76" y="129"/>
                    </a:lnTo>
                    <a:lnTo>
                      <a:pt x="80" y="129"/>
                    </a:lnTo>
                    <a:lnTo>
                      <a:pt x="83" y="129"/>
                    </a:lnTo>
                    <a:lnTo>
                      <a:pt x="85" y="128"/>
                    </a:lnTo>
                    <a:lnTo>
                      <a:pt x="89" y="126"/>
                    </a:lnTo>
                    <a:lnTo>
                      <a:pt x="91" y="123"/>
                    </a:lnTo>
                    <a:lnTo>
                      <a:pt x="93" y="120"/>
                    </a:lnTo>
                    <a:lnTo>
                      <a:pt x="95" y="116"/>
                    </a:lnTo>
                    <a:lnTo>
                      <a:pt x="96" y="111"/>
                    </a:lnTo>
                    <a:lnTo>
                      <a:pt x="99" y="105"/>
                    </a:lnTo>
                    <a:lnTo>
                      <a:pt x="99" y="99"/>
                    </a:lnTo>
                    <a:lnTo>
                      <a:pt x="100" y="84"/>
                    </a:lnTo>
                    <a:lnTo>
                      <a:pt x="101" y="68"/>
                    </a:lnTo>
                    <a:lnTo>
                      <a:pt x="102" y="54"/>
                    </a:lnTo>
                    <a:lnTo>
                      <a:pt x="103" y="39"/>
                    </a:lnTo>
                    <a:lnTo>
                      <a:pt x="103" y="25"/>
                    </a:lnTo>
                    <a:lnTo>
                      <a:pt x="101" y="15"/>
                    </a:lnTo>
                    <a:lnTo>
                      <a:pt x="98" y="7"/>
                    </a:lnTo>
                    <a:lnTo>
                      <a:pt x="91" y="4"/>
                    </a:lnTo>
                    <a:lnTo>
                      <a:pt x="88" y="4"/>
                    </a:lnTo>
                    <a:lnTo>
                      <a:pt x="83" y="4"/>
                    </a:lnTo>
                    <a:lnTo>
                      <a:pt x="80" y="3"/>
                    </a:lnTo>
                    <a:lnTo>
                      <a:pt x="75" y="3"/>
                    </a:lnTo>
                    <a:lnTo>
                      <a:pt x="71" y="3"/>
                    </a:lnTo>
                    <a:lnTo>
                      <a:pt x="66" y="2"/>
                    </a:lnTo>
                    <a:lnTo>
                      <a:pt x="62" y="2"/>
                    </a:lnTo>
                    <a:lnTo>
                      <a:pt x="58" y="2"/>
                    </a:lnTo>
                    <a:lnTo>
                      <a:pt x="53" y="2"/>
                    </a:lnTo>
                    <a:lnTo>
                      <a:pt x="50" y="2"/>
                    </a:lnTo>
                    <a:lnTo>
                      <a:pt x="47" y="0"/>
                    </a:lnTo>
                    <a:lnTo>
                      <a:pt x="43" y="0"/>
                    </a:lnTo>
                    <a:lnTo>
                      <a:pt x="41" y="0"/>
                    </a:lnTo>
                    <a:lnTo>
                      <a:pt x="40" y="0"/>
                    </a:lnTo>
                    <a:lnTo>
                      <a:pt x="39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56B54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91" name="Freeform 99"/>
              <p:cNvSpPr>
                <a:spLocks/>
              </p:cNvSpPr>
              <p:nvPr/>
            </p:nvSpPr>
            <p:spPr bwMode="auto">
              <a:xfrm>
                <a:off x="146" y="2063"/>
                <a:ext cx="94" cy="68"/>
              </a:xfrm>
              <a:custGeom>
                <a:avLst/>
                <a:gdLst/>
                <a:ahLst/>
                <a:cxnLst>
                  <a:cxn ang="0">
                    <a:pos x="6" y="25"/>
                  </a:cxn>
                  <a:cxn ang="0">
                    <a:pos x="6" y="25"/>
                  </a:cxn>
                  <a:cxn ang="0">
                    <a:pos x="3" y="24"/>
                  </a:cxn>
                  <a:cxn ang="0">
                    <a:pos x="2" y="23"/>
                  </a:cxn>
                  <a:cxn ang="0">
                    <a:pos x="1" y="21"/>
                  </a:cxn>
                  <a:cxn ang="0">
                    <a:pos x="0" y="18"/>
                  </a:cxn>
                  <a:cxn ang="0">
                    <a:pos x="0" y="15"/>
                  </a:cxn>
                  <a:cxn ang="0">
                    <a:pos x="0" y="12"/>
                  </a:cxn>
                  <a:cxn ang="0">
                    <a:pos x="3" y="7"/>
                  </a:cxn>
                  <a:cxn ang="0">
                    <a:pos x="5" y="5"/>
                  </a:cxn>
                  <a:cxn ang="0">
                    <a:pos x="7" y="3"/>
                  </a:cxn>
                  <a:cxn ang="0">
                    <a:pos x="9" y="1"/>
                  </a:cxn>
                  <a:cxn ang="0">
                    <a:pos x="12" y="1"/>
                  </a:cxn>
                  <a:cxn ang="0">
                    <a:pos x="15" y="0"/>
                  </a:cxn>
                  <a:cxn ang="0">
                    <a:pos x="18" y="1"/>
                  </a:cxn>
                  <a:cxn ang="0">
                    <a:pos x="20" y="1"/>
                  </a:cxn>
                  <a:cxn ang="0">
                    <a:pos x="24" y="3"/>
                  </a:cxn>
                  <a:cxn ang="0">
                    <a:pos x="27" y="4"/>
                  </a:cxn>
                  <a:cxn ang="0">
                    <a:pos x="29" y="5"/>
                  </a:cxn>
                  <a:cxn ang="0">
                    <a:pos x="32" y="6"/>
                  </a:cxn>
                  <a:cxn ang="0">
                    <a:pos x="36" y="7"/>
                  </a:cxn>
                  <a:cxn ang="0">
                    <a:pos x="38" y="8"/>
                  </a:cxn>
                  <a:cxn ang="0">
                    <a:pos x="40" y="9"/>
                  </a:cxn>
                  <a:cxn ang="0">
                    <a:pos x="42" y="10"/>
                  </a:cxn>
                  <a:cxn ang="0">
                    <a:pos x="45" y="10"/>
                  </a:cxn>
                  <a:cxn ang="0">
                    <a:pos x="47" y="12"/>
                  </a:cxn>
                  <a:cxn ang="0">
                    <a:pos x="50" y="13"/>
                  </a:cxn>
                  <a:cxn ang="0">
                    <a:pos x="53" y="14"/>
                  </a:cxn>
                  <a:cxn ang="0">
                    <a:pos x="56" y="14"/>
                  </a:cxn>
                  <a:cxn ang="0">
                    <a:pos x="59" y="16"/>
                  </a:cxn>
                  <a:cxn ang="0">
                    <a:pos x="63" y="17"/>
                  </a:cxn>
                  <a:cxn ang="0">
                    <a:pos x="67" y="18"/>
                  </a:cxn>
                  <a:cxn ang="0">
                    <a:pos x="71" y="21"/>
                  </a:cxn>
                  <a:cxn ang="0">
                    <a:pos x="74" y="23"/>
                  </a:cxn>
                  <a:cxn ang="0">
                    <a:pos x="77" y="25"/>
                  </a:cxn>
                  <a:cxn ang="0">
                    <a:pos x="81" y="29"/>
                  </a:cxn>
                  <a:cxn ang="0">
                    <a:pos x="84" y="32"/>
                  </a:cxn>
                  <a:cxn ang="0">
                    <a:pos x="87" y="35"/>
                  </a:cxn>
                  <a:cxn ang="0">
                    <a:pos x="90" y="40"/>
                  </a:cxn>
                  <a:cxn ang="0">
                    <a:pos x="92" y="44"/>
                  </a:cxn>
                  <a:cxn ang="0">
                    <a:pos x="94" y="50"/>
                  </a:cxn>
                  <a:cxn ang="0">
                    <a:pos x="94" y="54"/>
                  </a:cxn>
                  <a:cxn ang="0">
                    <a:pos x="94" y="59"/>
                  </a:cxn>
                  <a:cxn ang="0">
                    <a:pos x="92" y="62"/>
                  </a:cxn>
                  <a:cxn ang="0">
                    <a:pos x="87" y="64"/>
                  </a:cxn>
                  <a:cxn ang="0">
                    <a:pos x="83" y="67"/>
                  </a:cxn>
                  <a:cxn ang="0">
                    <a:pos x="77" y="68"/>
                  </a:cxn>
                  <a:cxn ang="0">
                    <a:pos x="72" y="68"/>
                  </a:cxn>
                  <a:cxn ang="0">
                    <a:pos x="64" y="67"/>
                  </a:cxn>
                  <a:cxn ang="0">
                    <a:pos x="57" y="64"/>
                  </a:cxn>
                  <a:cxn ang="0">
                    <a:pos x="49" y="61"/>
                  </a:cxn>
                  <a:cxn ang="0">
                    <a:pos x="41" y="58"/>
                  </a:cxn>
                  <a:cxn ang="0">
                    <a:pos x="34" y="53"/>
                  </a:cxn>
                  <a:cxn ang="0">
                    <a:pos x="26" y="48"/>
                  </a:cxn>
                  <a:cxn ang="0">
                    <a:pos x="19" y="41"/>
                  </a:cxn>
                  <a:cxn ang="0">
                    <a:pos x="11" y="34"/>
                  </a:cxn>
                  <a:cxn ang="0">
                    <a:pos x="6" y="25"/>
                  </a:cxn>
                </a:cxnLst>
                <a:rect l="0" t="0" r="r" b="b"/>
                <a:pathLst>
                  <a:path w="94" h="68">
                    <a:moveTo>
                      <a:pt x="6" y="25"/>
                    </a:moveTo>
                    <a:lnTo>
                      <a:pt x="6" y="25"/>
                    </a:lnTo>
                    <a:lnTo>
                      <a:pt x="3" y="24"/>
                    </a:lnTo>
                    <a:lnTo>
                      <a:pt x="2" y="23"/>
                    </a:lnTo>
                    <a:lnTo>
                      <a:pt x="1" y="21"/>
                    </a:lnTo>
                    <a:lnTo>
                      <a:pt x="0" y="18"/>
                    </a:lnTo>
                    <a:lnTo>
                      <a:pt x="0" y="15"/>
                    </a:lnTo>
                    <a:lnTo>
                      <a:pt x="0" y="12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7" y="3"/>
                    </a:lnTo>
                    <a:lnTo>
                      <a:pt x="9" y="1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8" y="1"/>
                    </a:lnTo>
                    <a:lnTo>
                      <a:pt x="20" y="1"/>
                    </a:lnTo>
                    <a:lnTo>
                      <a:pt x="24" y="3"/>
                    </a:lnTo>
                    <a:lnTo>
                      <a:pt x="27" y="4"/>
                    </a:lnTo>
                    <a:lnTo>
                      <a:pt x="29" y="5"/>
                    </a:lnTo>
                    <a:lnTo>
                      <a:pt x="32" y="6"/>
                    </a:lnTo>
                    <a:lnTo>
                      <a:pt x="36" y="7"/>
                    </a:lnTo>
                    <a:lnTo>
                      <a:pt x="38" y="8"/>
                    </a:lnTo>
                    <a:lnTo>
                      <a:pt x="40" y="9"/>
                    </a:lnTo>
                    <a:lnTo>
                      <a:pt x="42" y="10"/>
                    </a:lnTo>
                    <a:lnTo>
                      <a:pt x="45" y="10"/>
                    </a:lnTo>
                    <a:lnTo>
                      <a:pt x="47" y="12"/>
                    </a:lnTo>
                    <a:lnTo>
                      <a:pt x="50" y="13"/>
                    </a:lnTo>
                    <a:lnTo>
                      <a:pt x="53" y="14"/>
                    </a:lnTo>
                    <a:lnTo>
                      <a:pt x="56" y="14"/>
                    </a:lnTo>
                    <a:lnTo>
                      <a:pt x="59" y="16"/>
                    </a:lnTo>
                    <a:lnTo>
                      <a:pt x="63" y="17"/>
                    </a:lnTo>
                    <a:lnTo>
                      <a:pt x="67" y="18"/>
                    </a:lnTo>
                    <a:lnTo>
                      <a:pt x="71" y="21"/>
                    </a:lnTo>
                    <a:lnTo>
                      <a:pt x="74" y="23"/>
                    </a:lnTo>
                    <a:lnTo>
                      <a:pt x="77" y="25"/>
                    </a:lnTo>
                    <a:lnTo>
                      <a:pt x="81" y="29"/>
                    </a:lnTo>
                    <a:lnTo>
                      <a:pt x="84" y="32"/>
                    </a:lnTo>
                    <a:lnTo>
                      <a:pt x="87" y="35"/>
                    </a:lnTo>
                    <a:lnTo>
                      <a:pt x="90" y="40"/>
                    </a:lnTo>
                    <a:lnTo>
                      <a:pt x="92" y="44"/>
                    </a:lnTo>
                    <a:lnTo>
                      <a:pt x="94" y="50"/>
                    </a:lnTo>
                    <a:lnTo>
                      <a:pt x="94" y="54"/>
                    </a:lnTo>
                    <a:lnTo>
                      <a:pt x="94" y="59"/>
                    </a:lnTo>
                    <a:lnTo>
                      <a:pt x="92" y="62"/>
                    </a:lnTo>
                    <a:lnTo>
                      <a:pt x="87" y="64"/>
                    </a:lnTo>
                    <a:lnTo>
                      <a:pt x="83" y="67"/>
                    </a:lnTo>
                    <a:lnTo>
                      <a:pt x="77" y="68"/>
                    </a:lnTo>
                    <a:lnTo>
                      <a:pt x="72" y="68"/>
                    </a:lnTo>
                    <a:lnTo>
                      <a:pt x="64" y="67"/>
                    </a:lnTo>
                    <a:lnTo>
                      <a:pt x="57" y="64"/>
                    </a:lnTo>
                    <a:lnTo>
                      <a:pt x="49" y="61"/>
                    </a:lnTo>
                    <a:lnTo>
                      <a:pt x="41" y="58"/>
                    </a:lnTo>
                    <a:lnTo>
                      <a:pt x="34" y="53"/>
                    </a:lnTo>
                    <a:lnTo>
                      <a:pt x="26" y="48"/>
                    </a:lnTo>
                    <a:lnTo>
                      <a:pt x="19" y="41"/>
                    </a:lnTo>
                    <a:lnTo>
                      <a:pt x="11" y="34"/>
                    </a:lnTo>
                    <a:lnTo>
                      <a:pt x="6" y="2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92" name="Freeform 100"/>
              <p:cNvSpPr>
                <a:spLocks/>
              </p:cNvSpPr>
              <p:nvPr/>
            </p:nvSpPr>
            <p:spPr bwMode="auto">
              <a:xfrm>
                <a:off x="148" y="2067"/>
                <a:ext cx="90" cy="62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5" y="3"/>
                  </a:cxn>
                  <a:cxn ang="0">
                    <a:pos x="6" y="1"/>
                  </a:cxn>
                  <a:cxn ang="0">
                    <a:pos x="9" y="0"/>
                  </a:cxn>
                  <a:cxn ang="0">
                    <a:pos x="12" y="0"/>
                  </a:cxn>
                  <a:cxn ang="0">
                    <a:pos x="14" y="0"/>
                  </a:cxn>
                  <a:cxn ang="0">
                    <a:pos x="16" y="0"/>
                  </a:cxn>
                  <a:cxn ang="0">
                    <a:pos x="20" y="0"/>
                  </a:cxn>
                  <a:cxn ang="0">
                    <a:pos x="23" y="1"/>
                  </a:cxn>
                  <a:cxn ang="0">
                    <a:pos x="25" y="2"/>
                  </a:cxn>
                  <a:cxn ang="0">
                    <a:pos x="29" y="3"/>
                  </a:cxn>
                  <a:cxn ang="0">
                    <a:pos x="31" y="4"/>
                  </a:cxn>
                  <a:cxn ang="0">
                    <a:pos x="34" y="5"/>
                  </a:cxn>
                  <a:cxn ang="0">
                    <a:pos x="37" y="6"/>
                  </a:cxn>
                  <a:cxn ang="0">
                    <a:pos x="39" y="7"/>
                  </a:cxn>
                  <a:cxn ang="0">
                    <a:pos x="41" y="9"/>
                  </a:cxn>
                  <a:cxn ang="0">
                    <a:pos x="43" y="9"/>
                  </a:cxn>
                  <a:cxn ang="0">
                    <a:pos x="46" y="10"/>
                  </a:cxn>
                  <a:cxn ang="0">
                    <a:pos x="48" y="11"/>
                  </a:cxn>
                  <a:cxn ang="0">
                    <a:pos x="51" y="11"/>
                  </a:cxn>
                  <a:cxn ang="0">
                    <a:pos x="55" y="12"/>
                  </a:cxn>
                  <a:cxn ang="0">
                    <a:pos x="57" y="13"/>
                  </a:cxn>
                  <a:cxn ang="0">
                    <a:pos x="60" y="14"/>
                  </a:cxn>
                  <a:cxn ang="0">
                    <a:pos x="64" y="16"/>
                  </a:cxn>
                  <a:cxn ang="0">
                    <a:pos x="67" y="17"/>
                  </a:cxn>
                  <a:cxn ang="0">
                    <a:pos x="70" y="20"/>
                  </a:cxn>
                  <a:cxn ang="0">
                    <a:pos x="74" y="23"/>
                  </a:cxn>
                  <a:cxn ang="0">
                    <a:pos x="77" y="25"/>
                  </a:cxn>
                  <a:cxn ang="0">
                    <a:pos x="80" y="29"/>
                  </a:cxn>
                  <a:cxn ang="0">
                    <a:pos x="83" y="32"/>
                  </a:cxn>
                  <a:cxn ang="0">
                    <a:pos x="86" y="37"/>
                  </a:cxn>
                  <a:cxn ang="0">
                    <a:pos x="88" y="41"/>
                  </a:cxn>
                  <a:cxn ang="0">
                    <a:pos x="89" y="45"/>
                  </a:cxn>
                  <a:cxn ang="0">
                    <a:pos x="90" y="50"/>
                  </a:cxn>
                  <a:cxn ang="0">
                    <a:pos x="89" y="54"/>
                  </a:cxn>
                  <a:cxn ang="0">
                    <a:pos x="87" y="58"/>
                  </a:cxn>
                  <a:cxn ang="0">
                    <a:pos x="84" y="60"/>
                  </a:cxn>
                  <a:cxn ang="0">
                    <a:pos x="79" y="62"/>
                  </a:cxn>
                  <a:cxn ang="0">
                    <a:pos x="74" y="62"/>
                  </a:cxn>
                  <a:cxn ang="0">
                    <a:pos x="68" y="62"/>
                  </a:cxn>
                  <a:cxn ang="0">
                    <a:pos x="61" y="61"/>
                  </a:cxn>
                  <a:cxn ang="0">
                    <a:pos x="55" y="60"/>
                  </a:cxn>
                  <a:cxn ang="0">
                    <a:pos x="48" y="57"/>
                  </a:cxn>
                  <a:cxn ang="0">
                    <a:pos x="40" y="53"/>
                  </a:cxn>
                  <a:cxn ang="0">
                    <a:pos x="32" y="50"/>
                  </a:cxn>
                  <a:cxn ang="0">
                    <a:pos x="25" y="44"/>
                  </a:cxn>
                  <a:cxn ang="0">
                    <a:pos x="19" y="39"/>
                  </a:cxn>
                  <a:cxn ang="0">
                    <a:pos x="12" y="32"/>
                  </a:cxn>
                  <a:cxn ang="0">
                    <a:pos x="6" y="24"/>
                  </a:cxn>
                  <a:cxn ang="0">
                    <a:pos x="6" y="23"/>
                  </a:cxn>
                  <a:cxn ang="0">
                    <a:pos x="5" y="23"/>
                  </a:cxn>
                  <a:cxn ang="0">
                    <a:pos x="5" y="22"/>
                  </a:cxn>
                  <a:cxn ang="0">
                    <a:pos x="4" y="22"/>
                  </a:cxn>
                  <a:cxn ang="0">
                    <a:pos x="2" y="20"/>
                  </a:cxn>
                  <a:cxn ang="0">
                    <a:pos x="1" y="19"/>
                  </a:cxn>
                  <a:cxn ang="0">
                    <a:pos x="0" y="16"/>
                  </a:cxn>
                  <a:cxn ang="0">
                    <a:pos x="0" y="13"/>
                  </a:cxn>
                  <a:cxn ang="0">
                    <a:pos x="1" y="10"/>
                  </a:cxn>
                  <a:cxn ang="0">
                    <a:pos x="3" y="5"/>
                  </a:cxn>
                </a:cxnLst>
                <a:rect l="0" t="0" r="r" b="b"/>
                <a:pathLst>
                  <a:path w="90" h="62">
                    <a:moveTo>
                      <a:pt x="3" y="5"/>
                    </a:moveTo>
                    <a:lnTo>
                      <a:pt x="5" y="3"/>
                    </a:lnTo>
                    <a:lnTo>
                      <a:pt x="6" y="1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20" y="0"/>
                    </a:lnTo>
                    <a:lnTo>
                      <a:pt x="23" y="1"/>
                    </a:lnTo>
                    <a:lnTo>
                      <a:pt x="25" y="2"/>
                    </a:lnTo>
                    <a:lnTo>
                      <a:pt x="29" y="3"/>
                    </a:lnTo>
                    <a:lnTo>
                      <a:pt x="31" y="4"/>
                    </a:lnTo>
                    <a:lnTo>
                      <a:pt x="34" y="5"/>
                    </a:lnTo>
                    <a:lnTo>
                      <a:pt x="37" y="6"/>
                    </a:lnTo>
                    <a:lnTo>
                      <a:pt x="39" y="7"/>
                    </a:lnTo>
                    <a:lnTo>
                      <a:pt x="41" y="9"/>
                    </a:lnTo>
                    <a:lnTo>
                      <a:pt x="43" y="9"/>
                    </a:lnTo>
                    <a:lnTo>
                      <a:pt x="46" y="10"/>
                    </a:lnTo>
                    <a:lnTo>
                      <a:pt x="48" y="11"/>
                    </a:lnTo>
                    <a:lnTo>
                      <a:pt x="51" y="11"/>
                    </a:lnTo>
                    <a:lnTo>
                      <a:pt x="55" y="12"/>
                    </a:lnTo>
                    <a:lnTo>
                      <a:pt x="57" y="13"/>
                    </a:lnTo>
                    <a:lnTo>
                      <a:pt x="60" y="14"/>
                    </a:lnTo>
                    <a:lnTo>
                      <a:pt x="64" y="16"/>
                    </a:lnTo>
                    <a:lnTo>
                      <a:pt x="67" y="17"/>
                    </a:lnTo>
                    <a:lnTo>
                      <a:pt x="70" y="20"/>
                    </a:lnTo>
                    <a:lnTo>
                      <a:pt x="74" y="23"/>
                    </a:lnTo>
                    <a:lnTo>
                      <a:pt x="77" y="25"/>
                    </a:lnTo>
                    <a:lnTo>
                      <a:pt x="80" y="29"/>
                    </a:lnTo>
                    <a:lnTo>
                      <a:pt x="83" y="32"/>
                    </a:lnTo>
                    <a:lnTo>
                      <a:pt x="86" y="37"/>
                    </a:lnTo>
                    <a:lnTo>
                      <a:pt x="88" y="41"/>
                    </a:lnTo>
                    <a:lnTo>
                      <a:pt x="89" y="45"/>
                    </a:lnTo>
                    <a:lnTo>
                      <a:pt x="90" y="50"/>
                    </a:lnTo>
                    <a:lnTo>
                      <a:pt x="89" y="54"/>
                    </a:lnTo>
                    <a:lnTo>
                      <a:pt x="87" y="58"/>
                    </a:lnTo>
                    <a:lnTo>
                      <a:pt x="84" y="60"/>
                    </a:lnTo>
                    <a:lnTo>
                      <a:pt x="79" y="62"/>
                    </a:lnTo>
                    <a:lnTo>
                      <a:pt x="74" y="62"/>
                    </a:lnTo>
                    <a:lnTo>
                      <a:pt x="68" y="62"/>
                    </a:lnTo>
                    <a:lnTo>
                      <a:pt x="61" y="61"/>
                    </a:lnTo>
                    <a:lnTo>
                      <a:pt x="55" y="60"/>
                    </a:lnTo>
                    <a:lnTo>
                      <a:pt x="48" y="57"/>
                    </a:lnTo>
                    <a:lnTo>
                      <a:pt x="40" y="53"/>
                    </a:lnTo>
                    <a:lnTo>
                      <a:pt x="32" y="50"/>
                    </a:lnTo>
                    <a:lnTo>
                      <a:pt x="25" y="44"/>
                    </a:lnTo>
                    <a:lnTo>
                      <a:pt x="19" y="39"/>
                    </a:lnTo>
                    <a:lnTo>
                      <a:pt x="12" y="32"/>
                    </a:lnTo>
                    <a:lnTo>
                      <a:pt x="6" y="24"/>
                    </a:lnTo>
                    <a:lnTo>
                      <a:pt x="6" y="23"/>
                    </a:lnTo>
                    <a:lnTo>
                      <a:pt x="5" y="23"/>
                    </a:lnTo>
                    <a:lnTo>
                      <a:pt x="5" y="22"/>
                    </a:lnTo>
                    <a:lnTo>
                      <a:pt x="4" y="22"/>
                    </a:lnTo>
                    <a:lnTo>
                      <a:pt x="2" y="20"/>
                    </a:lnTo>
                    <a:lnTo>
                      <a:pt x="1" y="19"/>
                    </a:lnTo>
                    <a:lnTo>
                      <a:pt x="0" y="16"/>
                    </a:lnTo>
                    <a:lnTo>
                      <a:pt x="0" y="13"/>
                    </a:lnTo>
                    <a:lnTo>
                      <a:pt x="1" y="10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F2F7F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93" name="Freeform 101"/>
              <p:cNvSpPr>
                <a:spLocks/>
              </p:cNvSpPr>
              <p:nvPr/>
            </p:nvSpPr>
            <p:spPr bwMode="auto">
              <a:xfrm>
                <a:off x="151" y="2068"/>
                <a:ext cx="84" cy="61"/>
              </a:xfrm>
              <a:custGeom>
                <a:avLst/>
                <a:gdLst/>
                <a:ahLst/>
                <a:cxnLst>
                  <a:cxn ang="0">
                    <a:pos x="2" y="5"/>
                  </a:cxn>
                  <a:cxn ang="0">
                    <a:pos x="4" y="4"/>
                  </a:cxn>
                  <a:cxn ang="0">
                    <a:pos x="5" y="1"/>
                  </a:cxn>
                  <a:cxn ang="0">
                    <a:pos x="8" y="0"/>
                  </a:cxn>
                  <a:cxn ang="0">
                    <a:pos x="11" y="0"/>
                  </a:cxn>
                  <a:cxn ang="0">
                    <a:pos x="13" y="0"/>
                  </a:cxn>
                  <a:cxn ang="0">
                    <a:pos x="15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4" y="2"/>
                  </a:cxn>
                  <a:cxn ang="0">
                    <a:pos x="26" y="4"/>
                  </a:cxn>
                  <a:cxn ang="0">
                    <a:pos x="29" y="5"/>
                  </a:cxn>
                  <a:cxn ang="0">
                    <a:pos x="32" y="6"/>
                  </a:cxn>
                  <a:cxn ang="0">
                    <a:pos x="34" y="7"/>
                  </a:cxn>
                  <a:cxn ang="0">
                    <a:pos x="36" y="8"/>
                  </a:cxn>
                  <a:cxn ang="0">
                    <a:pos x="39" y="8"/>
                  </a:cxn>
                  <a:cxn ang="0">
                    <a:pos x="41" y="9"/>
                  </a:cxn>
                  <a:cxn ang="0">
                    <a:pos x="43" y="11"/>
                  </a:cxn>
                  <a:cxn ang="0">
                    <a:pos x="45" y="11"/>
                  </a:cxn>
                  <a:cxn ang="0">
                    <a:pos x="48" y="12"/>
                  </a:cxn>
                  <a:cxn ang="0">
                    <a:pos x="51" y="13"/>
                  </a:cxn>
                  <a:cxn ang="0">
                    <a:pos x="53" y="14"/>
                  </a:cxn>
                  <a:cxn ang="0">
                    <a:pos x="56" y="15"/>
                  </a:cxn>
                  <a:cxn ang="0">
                    <a:pos x="60" y="16"/>
                  </a:cxn>
                  <a:cxn ang="0">
                    <a:pos x="63" y="19"/>
                  </a:cxn>
                  <a:cxn ang="0">
                    <a:pos x="66" y="20"/>
                  </a:cxn>
                  <a:cxn ang="0">
                    <a:pos x="70" y="22"/>
                  </a:cxn>
                  <a:cxn ang="0">
                    <a:pos x="72" y="25"/>
                  </a:cxn>
                  <a:cxn ang="0">
                    <a:pos x="76" y="29"/>
                  </a:cxn>
                  <a:cxn ang="0">
                    <a:pos x="78" y="32"/>
                  </a:cxn>
                  <a:cxn ang="0">
                    <a:pos x="80" y="36"/>
                  </a:cxn>
                  <a:cxn ang="0">
                    <a:pos x="82" y="40"/>
                  </a:cxn>
                  <a:cxn ang="0">
                    <a:pos x="83" y="45"/>
                  </a:cxn>
                  <a:cxn ang="0">
                    <a:pos x="84" y="50"/>
                  </a:cxn>
                  <a:cxn ang="0">
                    <a:pos x="83" y="54"/>
                  </a:cxn>
                  <a:cxn ang="0">
                    <a:pos x="81" y="57"/>
                  </a:cxn>
                  <a:cxn ang="0">
                    <a:pos x="79" y="59"/>
                  </a:cxn>
                  <a:cxn ang="0">
                    <a:pos x="74" y="61"/>
                  </a:cxn>
                  <a:cxn ang="0">
                    <a:pos x="70" y="61"/>
                  </a:cxn>
                  <a:cxn ang="0">
                    <a:pos x="63" y="61"/>
                  </a:cxn>
                  <a:cxn ang="0">
                    <a:pos x="58" y="60"/>
                  </a:cxn>
                  <a:cxn ang="0">
                    <a:pos x="51" y="59"/>
                  </a:cxn>
                  <a:cxn ang="0">
                    <a:pos x="44" y="57"/>
                  </a:cxn>
                  <a:cxn ang="0">
                    <a:pos x="38" y="53"/>
                  </a:cxn>
                  <a:cxn ang="0">
                    <a:pos x="31" y="49"/>
                  </a:cxn>
                  <a:cxn ang="0">
                    <a:pos x="23" y="44"/>
                  </a:cxn>
                  <a:cxn ang="0">
                    <a:pos x="16" y="38"/>
                  </a:cxn>
                  <a:cxn ang="0">
                    <a:pos x="11" y="31"/>
                  </a:cxn>
                  <a:cxn ang="0">
                    <a:pos x="5" y="24"/>
                  </a:cxn>
                  <a:cxn ang="0">
                    <a:pos x="5" y="23"/>
                  </a:cxn>
                  <a:cxn ang="0">
                    <a:pos x="4" y="22"/>
                  </a:cxn>
                  <a:cxn ang="0">
                    <a:pos x="3" y="22"/>
                  </a:cxn>
                  <a:cxn ang="0">
                    <a:pos x="2" y="20"/>
                  </a:cxn>
                  <a:cxn ang="0">
                    <a:pos x="1" y="19"/>
                  </a:cxn>
                  <a:cxn ang="0">
                    <a:pos x="0" y="16"/>
                  </a:cxn>
                  <a:cxn ang="0">
                    <a:pos x="0" y="13"/>
                  </a:cxn>
                  <a:cxn ang="0">
                    <a:pos x="0" y="9"/>
                  </a:cxn>
                  <a:cxn ang="0">
                    <a:pos x="2" y="5"/>
                  </a:cxn>
                </a:cxnLst>
                <a:rect l="0" t="0" r="r" b="b"/>
                <a:pathLst>
                  <a:path w="84" h="61">
                    <a:moveTo>
                      <a:pt x="2" y="5"/>
                    </a:moveTo>
                    <a:lnTo>
                      <a:pt x="4" y="4"/>
                    </a:lnTo>
                    <a:lnTo>
                      <a:pt x="5" y="1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5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4" y="2"/>
                    </a:lnTo>
                    <a:lnTo>
                      <a:pt x="26" y="4"/>
                    </a:lnTo>
                    <a:lnTo>
                      <a:pt x="29" y="5"/>
                    </a:lnTo>
                    <a:lnTo>
                      <a:pt x="32" y="6"/>
                    </a:lnTo>
                    <a:lnTo>
                      <a:pt x="34" y="7"/>
                    </a:lnTo>
                    <a:lnTo>
                      <a:pt x="36" y="8"/>
                    </a:lnTo>
                    <a:lnTo>
                      <a:pt x="39" y="8"/>
                    </a:lnTo>
                    <a:lnTo>
                      <a:pt x="41" y="9"/>
                    </a:lnTo>
                    <a:lnTo>
                      <a:pt x="43" y="11"/>
                    </a:lnTo>
                    <a:lnTo>
                      <a:pt x="45" y="11"/>
                    </a:lnTo>
                    <a:lnTo>
                      <a:pt x="48" y="12"/>
                    </a:lnTo>
                    <a:lnTo>
                      <a:pt x="51" y="13"/>
                    </a:lnTo>
                    <a:lnTo>
                      <a:pt x="53" y="14"/>
                    </a:lnTo>
                    <a:lnTo>
                      <a:pt x="56" y="15"/>
                    </a:lnTo>
                    <a:lnTo>
                      <a:pt x="60" y="16"/>
                    </a:lnTo>
                    <a:lnTo>
                      <a:pt x="63" y="19"/>
                    </a:lnTo>
                    <a:lnTo>
                      <a:pt x="66" y="20"/>
                    </a:lnTo>
                    <a:lnTo>
                      <a:pt x="70" y="22"/>
                    </a:lnTo>
                    <a:lnTo>
                      <a:pt x="72" y="25"/>
                    </a:lnTo>
                    <a:lnTo>
                      <a:pt x="76" y="29"/>
                    </a:lnTo>
                    <a:lnTo>
                      <a:pt x="78" y="32"/>
                    </a:lnTo>
                    <a:lnTo>
                      <a:pt x="80" y="36"/>
                    </a:lnTo>
                    <a:lnTo>
                      <a:pt x="82" y="40"/>
                    </a:lnTo>
                    <a:lnTo>
                      <a:pt x="83" y="45"/>
                    </a:lnTo>
                    <a:lnTo>
                      <a:pt x="84" y="50"/>
                    </a:lnTo>
                    <a:lnTo>
                      <a:pt x="83" y="54"/>
                    </a:lnTo>
                    <a:lnTo>
                      <a:pt x="81" y="57"/>
                    </a:lnTo>
                    <a:lnTo>
                      <a:pt x="79" y="59"/>
                    </a:lnTo>
                    <a:lnTo>
                      <a:pt x="74" y="61"/>
                    </a:lnTo>
                    <a:lnTo>
                      <a:pt x="70" y="61"/>
                    </a:lnTo>
                    <a:lnTo>
                      <a:pt x="63" y="61"/>
                    </a:lnTo>
                    <a:lnTo>
                      <a:pt x="58" y="60"/>
                    </a:lnTo>
                    <a:lnTo>
                      <a:pt x="51" y="59"/>
                    </a:lnTo>
                    <a:lnTo>
                      <a:pt x="44" y="57"/>
                    </a:lnTo>
                    <a:lnTo>
                      <a:pt x="38" y="53"/>
                    </a:lnTo>
                    <a:lnTo>
                      <a:pt x="31" y="49"/>
                    </a:lnTo>
                    <a:lnTo>
                      <a:pt x="23" y="44"/>
                    </a:lnTo>
                    <a:lnTo>
                      <a:pt x="16" y="38"/>
                    </a:lnTo>
                    <a:lnTo>
                      <a:pt x="11" y="31"/>
                    </a:lnTo>
                    <a:lnTo>
                      <a:pt x="5" y="24"/>
                    </a:lnTo>
                    <a:lnTo>
                      <a:pt x="5" y="23"/>
                    </a:lnTo>
                    <a:lnTo>
                      <a:pt x="4" y="22"/>
                    </a:lnTo>
                    <a:lnTo>
                      <a:pt x="3" y="22"/>
                    </a:lnTo>
                    <a:lnTo>
                      <a:pt x="2" y="20"/>
                    </a:lnTo>
                    <a:lnTo>
                      <a:pt x="1" y="19"/>
                    </a:lnTo>
                    <a:lnTo>
                      <a:pt x="0" y="16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E5EFE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94" name="Freeform 102"/>
              <p:cNvSpPr>
                <a:spLocks/>
              </p:cNvSpPr>
              <p:nvPr/>
            </p:nvSpPr>
            <p:spPr bwMode="auto">
              <a:xfrm>
                <a:off x="154" y="2070"/>
                <a:ext cx="80" cy="58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4" y="3"/>
                  </a:cxn>
                  <a:cxn ang="0">
                    <a:pos x="6" y="2"/>
                  </a:cxn>
                  <a:cxn ang="0">
                    <a:pos x="9" y="1"/>
                  </a:cxn>
                  <a:cxn ang="0">
                    <a:pos x="11" y="1"/>
                  </a:cxn>
                  <a:cxn ang="0">
                    <a:pos x="13" y="0"/>
                  </a:cxn>
                  <a:cxn ang="0">
                    <a:pos x="15" y="1"/>
                  </a:cxn>
                  <a:cxn ang="0">
                    <a:pos x="17" y="1"/>
                  </a:cxn>
                  <a:cxn ang="0">
                    <a:pos x="21" y="2"/>
                  </a:cxn>
                  <a:cxn ang="0">
                    <a:pos x="23" y="3"/>
                  </a:cxn>
                  <a:cxn ang="0">
                    <a:pos x="25" y="3"/>
                  </a:cxn>
                  <a:cxn ang="0">
                    <a:pos x="29" y="4"/>
                  </a:cxn>
                  <a:cxn ang="0">
                    <a:pos x="31" y="5"/>
                  </a:cxn>
                  <a:cxn ang="0">
                    <a:pos x="33" y="6"/>
                  </a:cxn>
                  <a:cxn ang="0">
                    <a:pos x="35" y="8"/>
                  </a:cxn>
                  <a:cxn ang="0">
                    <a:pos x="38" y="9"/>
                  </a:cxn>
                  <a:cxn ang="0">
                    <a:pos x="39" y="9"/>
                  </a:cxn>
                  <a:cxn ang="0">
                    <a:pos x="41" y="10"/>
                  </a:cxn>
                  <a:cxn ang="0">
                    <a:pos x="43" y="10"/>
                  </a:cxn>
                  <a:cxn ang="0">
                    <a:pos x="45" y="11"/>
                  </a:cxn>
                  <a:cxn ang="0">
                    <a:pos x="49" y="12"/>
                  </a:cxn>
                  <a:cxn ang="0">
                    <a:pos x="51" y="13"/>
                  </a:cxn>
                  <a:cxn ang="0">
                    <a:pos x="54" y="14"/>
                  </a:cxn>
                  <a:cxn ang="0">
                    <a:pos x="58" y="16"/>
                  </a:cxn>
                  <a:cxn ang="0">
                    <a:pos x="60" y="18"/>
                  </a:cxn>
                  <a:cxn ang="0">
                    <a:pos x="63" y="19"/>
                  </a:cxn>
                  <a:cxn ang="0">
                    <a:pos x="66" y="21"/>
                  </a:cxn>
                  <a:cxn ang="0">
                    <a:pos x="69" y="25"/>
                  </a:cxn>
                  <a:cxn ang="0">
                    <a:pos x="71" y="27"/>
                  </a:cxn>
                  <a:cxn ang="0">
                    <a:pos x="74" y="30"/>
                  </a:cxn>
                  <a:cxn ang="0">
                    <a:pos x="76" y="34"/>
                  </a:cxn>
                  <a:cxn ang="0">
                    <a:pos x="78" y="38"/>
                  </a:cxn>
                  <a:cxn ang="0">
                    <a:pos x="80" y="43"/>
                  </a:cxn>
                  <a:cxn ang="0">
                    <a:pos x="80" y="47"/>
                  </a:cxn>
                  <a:cxn ang="0">
                    <a:pos x="79" y="51"/>
                  </a:cxn>
                  <a:cxn ang="0">
                    <a:pos x="78" y="54"/>
                  </a:cxn>
                  <a:cxn ang="0">
                    <a:pos x="74" y="57"/>
                  </a:cxn>
                  <a:cxn ang="0">
                    <a:pos x="71" y="58"/>
                  </a:cxn>
                  <a:cxn ang="0">
                    <a:pos x="66" y="58"/>
                  </a:cxn>
                  <a:cxn ang="0">
                    <a:pos x="61" y="58"/>
                  </a:cxn>
                  <a:cxn ang="0">
                    <a:pos x="55" y="57"/>
                  </a:cxn>
                  <a:cxn ang="0">
                    <a:pos x="49" y="55"/>
                  </a:cxn>
                  <a:cxn ang="0">
                    <a:pos x="42" y="53"/>
                  </a:cxn>
                  <a:cxn ang="0">
                    <a:pos x="35" y="50"/>
                  </a:cxn>
                  <a:cxn ang="0">
                    <a:pos x="29" y="46"/>
                  </a:cxn>
                  <a:cxn ang="0">
                    <a:pos x="23" y="41"/>
                  </a:cxn>
                  <a:cxn ang="0">
                    <a:pos x="16" y="36"/>
                  </a:cxn>
                  <a:cxn ang="0">
                    <a:pos x="11" y="29"/>
                  </a:cxn>
                  <a:cxn ang="0">
                    <a:pos x="5" y="22"/>
                  </a:cxn>
                  <a:cxn ang="0">
                    <a:pos x="5" y="21"/>
                  </a:cxn>
                  <a:cxn ang="0">
                    <a:pos x="4" y="21"/>
                  </a:cxn>
                  <a:cxn ang="0">
                    <a:pos x="3" y="20"/>
                  </a:cxn>
                  <a:cxn ang="0">
                    <a:pos x="2" y="19"/>
                  </a:cxn>
                  <a:cxn ang="0">
                    <a:pos x="1" y="18"/>
                  </a:cxn>
                  <a:cxn ang="0">
                    <a:pos x="0" y="16"/>
                  </a:cxn>
                  <a:cxn ang="0">
                    <a:pos x="0" y="12"/>
                  </a:cxn>
                  <a:cxn ang="0">
                    <a:pos x="1" y="9"/>
                  </a:cxn>
                  <a:cxn ang="0">
                    <a:pos x="3" y="5"/>
                  </a:cxn>
                </a:cxnLst>
                <a:rect l="0" t="0" r="r" b="b"/>
                <a:pathLst>
                  <a:path w="80" h="58">
                    <a:moveTo>
                      <a:pt x="3" y="5"/>
                    </a:moveTo>
                    <a:lnTo>
                      <a:pt x="4" y="3"/>
                    </a:lnTo>
                    <a:lnTo>
                      <a:pt x="6" y="2"/>
                    </a:lnTo>
                    <a:lnTo>
                      <a:pt x="9" y="1"/>
                    </a:lnTo>
                    <a:lnTo>
                      <a:pt x="11" y="1"/>
                    </a:lnTo>
                    <a:lnTo>
                      <a:pt x="13" y="0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21" y="2"/>
                    </a:lnTo>
                    <a:lnTo>
                      <a:pt x="23" y="3"/>
                    </a:lnTo>
                    <a:lnTo>
                      <a:pt x="25" y="3"/>
                    </a:lnTo>
                    <a:lnTo>
                      <a:pt x="29" y="4"/>
                    </a:lnTo>
                    <a:lnTo>
                      <a:pt x="31" y="5"/>
                    </a:lnTo>
                    <a:lnTo>
                      <a:pt x="33" y="6"/>
                    </a:lnTo>
                    <a:lnTo>
                      <a:pt x="35" y="8"/>
                    </a:lnTo>
                    <a:lnTo>
                      <a:pt x="38" y="9"/>
                    </a:lnTo>
                    <a:lnTo>
                      <a:pt x="39" y="9"/>
                    </a:lnTo>
                    <a:lnTo>
                      <a:pt x="41" y="10"/>
                    </a:lnTo>
                    <a:lnTo>
                      <a:pt x="43" y="10"/>
                    </a:lnTo>
                    <a:lnTo>
                      <a:pt x="45" y="11"/>
                    </a:lnTo>
                    <a:lnTo>
                      <a:pt x="49" y="12"/>
                    </a:lnTo>
                    <a:lnTo>
                      <a:pt x="51" y="13"/>
                    </a:lnTo>
                    <a:lnTo>
                      <a:pt x="54" y="14"/>
                    </a:lnTo>
                    <a:lnTo>
                      <a:pt x="58" y="16"/>
                    </a:lnTo>
                    <a:lnTo>
                      <a:pt x="60" y="18"/>
                    </a:lnTo>
                    <a:lnTo>
                      <a:pt x="63" y="19"/>
                    </a:lnTo>
                    <a:lnTo>
                      <a:pt x="66" y="21"/>
                    </a:lnTo>
                    <a:lnTo>
                      <a:pt x="69" y="25"/>
                    </a:lnTo>
                    <a:lnTo>
                      <a:pt x="71" y="27"/>
                    </a:lnTo>
                    <a:lnTo>
                      <a:pt x="74" y="30"/>
                    </a:lnTo>
                    <a:lnTo>
                      <a:pt x="76" y="34"/>
                    </a:lnTo>
                    <a:lnTo>
                      <a:pt x="78" y="38"/>
                    </a:lnTo>
                    <a:lnTo>
                      <a:pt x="80" y="43"/>
                    </a:lnTo>
                    <a:lnTo>
                      <a:pt x="80" y="47"/>
                    </a:lnTo>
                    <a:lnTo>
                      <a:pt x="79" y="51"/>
                    </a:lnTo>
                    <a:lnTo>
                      <a:pt x="78" y="54"/>
                    </a:lnTo>
                    <a:lnTo>
                      <a:pt x="74" y="57"/>
                    </a:lnTo>
                    <a:lnTo>
                      <a:pt x="71" y="58"/>
                    </a:lnTo>
                    <a:lnTo>
                      <a:pt x="66" y="58"/>
                    </a:lnTo>
                    <a:lnTo>
                      <a:pt x="61" y="58"/>
                    </a:lnTo>
                    <a:lnTo>
                      <a:pt x="55" y="57"/>
                    </a:lnTo>
                    <a:lnTo>
                      <a:pt x="49" y="55"/>
                    </a:lnTo>
                    <a:lnTo>
                      <a:pt x="42" y="53"/>
                    </a:lnTo>
                    <a:lnTo>
                      <a:pt x="35" y="50"/>
                    </a:lnTo>
                    <a:lnTo>
                      <a:pt x="29" y="46"/>
                    </a:lnTo>
                    <a:lnTo>
                      <a:pt x="23" y="41"/>
                    </a:lnTo>
                    <a:lnTo>
                      <a:pt x="16" y="36"/>
                    </a:lnTo>
                    <a:lnTo>
                      <a:pt x="11" y="29"/>
                    </a:lnTo>
                    <a:lnTo>
                      <a:pt x="5" y="22"/>
                    </a:lnTo>
                    <a:lnTo>
                      <a:pt x="5" y="21"/>
                    </a:lnTo>
                    <a:lnTo>
                      <a:pt x="4" y="21"/>
                    </a:lnTo>
                    <a:lnTo>
                      <a:pt x="3" y="20"/>
                    </a:lnTo>
                    <a:lnTo>
                      <a:pt x="2" y="19"/>
                    </a:lnTo>
                    <a:lnTo>
                      <a:pt x="1" y="18"/>
                    </a:lnTo>
                    <a:lnTo>
                      <a:pt x="0" y="16"/>
                    </a:lnTo>
                    <a:lnTo>
                      <a:pt x="0" y="12"/>
                    </a:lnTo>
                    <a:lnTo>
                      <a:pt x="1" y="9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DBE8E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95" name="Freeform 103"/>
              <p:cNvSpPr>
                <a:spLocks/>
              </p:cNvSpPr>
              <p:nvPr/>
            </p:nvSpPr>
            <p:spPr bwMode="auto">
              <a:xfrm>
                <a:off x="157" y="2073"/>
                <a:ext cx="74" cy="55"/>
              </a:xfrm>
              <a:custGeom>
                <a:avLst/>
                <a:gdLst/>
                <a:ahLst/>
                <a:cxnLst>
                  <a:cxn ang="0">
                    <a:pos x="2" y="4"/>
                  </a:cxn>
                  <a:cxn ang="0">
                    <a:pos x="3" y="2"/>
                  </a:cxn>
                  <a:cxn ang="0">
                    <a:pos x="5" y="1"/>
                  </a:cxn>
                  <a:cxn ang="0">
                    <a:pos x="8" y="0"/>
                  </a:cxn>
                  <a:cxn ang="0">
                    <a:pos x="9" y="0"/>
                  </a:cxn>
                  <a:cxn ang="0">
                    <a:pos x="11" y="0"/>
                  </a:cxn>
                  <a:cxn ang="0">
                    <a:pos x="14" y="0"/>
                  </a:cxn>
                  <a:cxn ang="0">
                    <a:pos x="16" y="0"/>
                  </a:cxn>
                  <a:cxn ang="0">
                    <a:pos x="19" y="0"/>
                  </a:cxn>
                  <a:cxn ang="0">
                    <a:pos x="21" y="1"/>
                  </a:cxn>
                  <a:cxn ang="0">
                    <a:pos x="24" y="2"/>
                  </a:cxn>
                  <a:cxn ang="0">
                    <a:pos x="26" y="3"/>
                  </a:cxn>
                  <a:cxn ang="0">
                    <a:pos x="29" y="4"/>
                  </a:cxn>
                  <a:cxn ang="0">
                    <a:pos x="31" y="6"/>
                  </a:cxn>
                  <a:cxn ang="0">
                    <a:pos x="33" y="7"/>
                  </a:cxn>
                  <a:cxn ang="0">
                    <a:pos x="35" y="7"/>
                  </a:cxn>
                  <a:cxn ang="0">
                    <a:pos x="36" y="8"/>
                  </a:cxn>
                  <a:cxn ang="0">
                    <a:pos x="38" y="8"/>
                  </a:cxn>
                  <a:cxn ang="0">
                    <a:pos x="41" y="9"/>
                  </a:cxn>
                  <a:cxn ang="0">
                    <a:pos x="43" y="10"/>
                  </a:cxn>
                  <a:cxn ang="0">
                    <a:pos x="45" y="10"/>
                  </a:cxn>
                  <a:cxn ang="0">
                    <a:pos x="47" y="11"/>
                  </a:cxn>
                  <a:cxn ang="0">
                    <a:pos x="50" y="12"/>
                  </a:cxn>
                  <a:cxn ang="0">
                    <a:pos x="53" y="13"/>
                  </a:cxn>
                  <a:cxn ang="0">
                    <a:pos x="56" y="16"/>
                  </a:cxn>
                  <a:cxn ang="0">
                    <a:pos x="58" y="17"/>
                  </a:cxn>
                  <a:cxn ang="0">
                    <a:pos x="62" y="19"/>
                  </a:cxn>
                  <a:cxn ang="0">
                    <a:pos x="64" y="22"/>
                  </a:cxn>
                  <a:cxn ang="0">
                    <a:pos x="66" y="25"/>
                  </a:cxn>
                  <a:cxn ang="0">
                    <a:pos x="68" y="28"/>
                  </a:cxn>
                  <a:cxn ang="0">
                    <a:pos x="70" y="32"/>
                  </a:cxn>
                  <a:cxn ang="0">
                    <a:pos x="73" y="35"/>
                  </a:cxn>
                  <a:cxn ang="0">
                    <a:pos x="74" y="40"/>
                  </a:cxn>
                  <a:cxn ang="0">
                    <a:pos x="74" y="44"/>
                  </a:cxn>
                  <a:cxn ang="0">
                    <a:pos x="74" y="48"/>
                  </a:cxn>
                  <a:cxn ang="0">
                    <a:pos x="72" y="50"/>
                  </a:cxn>
                  <a:cxn ang="0">
                    <a:pos x="69" y="52"/>
                  </a:cxn>
                  <a:cxn ang="0">
                    <a:pos x="65" y="54"/>
                  </a:cxn>
                  <a:cxn ang="0">
                    <a:pos x="60" y="55"/>
                  </a:cxn>
                  <a:cxn ang="0">
                    <a:pos x="56" y="54"/>
                  </a:cxn>
                  <a:cxn ang="0">
                    <a:pos x="50" y="52"/>
                  </a:cxn>
                  <a:cxn ang="0">
                    <a:pos x="45" y="51"/>
                  </a:cxn>
                  <a:cxn ang="0">
                    <a:pos x="38" y="49"/>
                  </a:cxn>
                  <a:cxn ang="0">
                    <a:pos x="33" y="46"/>
                  </a:cxn>
                  <a:cxn ang="0">
                    <a:pos x="26" y="42"/>
                  </a:cxn>
                  <a:cxn ang="0">
                    <a:pos x="21" y="38"/>
                  </a:cxn>
                  <a:cxn ang="0">
                    <a:pos x="15" y="33"/>
                  </a:cxn>
                  <a:cxn ang="0">
                    <a:pos x="10" y="27"/>
                  </a:cxn>
                  <a:cxn ang="0">
                    <a:pos x="4" y="20"/>
                  </a:cxn>
                  <a:cxn ang="0">
                    <a:pos x="4" y="19"/>
                  </a:cxn>
                  <a:cxn ang="0">
                    <a:pos x="3" y="19"/>
                  </a:cxn>
                  <a:cxn ang="0">
                    <a:pos x="2" y="18"/>
                  </a:cxn>
                  <a:cxn ang="0">
                    <a:pos x="1" y="17"/>
                  </a:cxn>
                  <a:cxn ang="0">
                    <a:pos x="0" y="16"/>
                  </a:cxn>
                  <a:cxn ang="0">
                    <a:pos x="0" y="13"/>
                  </a:cxn>
                  <a:cxn ang="0">
                    <a:pos x="0" y="11"/>
                  </a:cxn>
                  <a:cxn ang="0">
                    <a:pos x="0" y="8"/>
                  </a:cxn>
                  <a:cxn ang="0">
                    <a:pos x="2" y="4"/>
                  </a:cxn>
                </a:cxnLst>
                <a:rect l="0" t="0" r="r" b="b"/>
                <a:pathLst>
                  <a:path w="74" h="55">
                    <a:moveTo>
                      <a:pt x="2" y="4"/>
                    </a:moveTo>
                    <a:lnTo>
                      <a:pt x="3" y="2"/>
                    </a:lnTo>
                    <a:lnTo>
                      <a:pt x="5" y="1"/>
                    </a:lnTo>
                    <a:lnTo>
                      <a:pt x="8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4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1" y="1"/>
                    </a:lnTo>
                    <a:lnTo>
                      <a:pt x="24" y="2"/>
                    </a:lnTo>
                    <a:lnTo>
                      <a:pt x="26" y="3"/>
                    </a:lnTo>
                    <a:lnTo>
                      <a:pt x="29" y="4"/>
                    </a:lnTo>
                    <a:lnTo>
                      <a:pt x="31" y="6"/>
                    </a:lnTo>
                    <a:lnTo>
                      <a:pt x="33" y="7"/>
                    </a:lnTo>
                    <a:lnTo>
                      <a:pt x="35" y="7"/>
                    </a:lnTo>
                    <a:lnTo>
                      <a:pt x="36" y="8"/>
                    </a:lnTo>
                    <a:lnTo>
                      <a:pt x="38" y="8"/>
                    </a:lnTo>
                    <a:lnTo>
                      <a:pt x="41" y="9"/>
                    </a:lnTo>
                    <a:lnTo>
                      <a:pt x="43" y="10"/>
                    </a:lnTo>
                    <a:lnTo>
                      <a:pt x="45" y="10"/>
                    </a:lnTo>
                    <a:lnTo>
                      <a:pt x="47" y="11"/>
                    </a:lnTo>
                    <a:lnTo>
                      <a:pt x="50" y="12"/>
                    </a:lnTo>
                    <a:lnTo>
                      <a:pt x="53" y="13"/>
                    </a:lnTo>
                    <a:lnTo>
                      <a:pt x="56" y="16"/>
                    </a:lnTo>
                    <a:lnTo>
                      <a:pt x="58" y="17"/>
                    </a:lnTo>
                    <a:lnTo>
                      <a:pt x="62" y="19"/>
                    </a:lnTo>
                    <a:lnTo>
                      <a:pt x="64" y="22"/>
                    </a:lnTo>
                    <a:lnTo>
                      <a:pt x="66" y="25"/>
                    </a:lnTo>
                    <a:lnTo>
                      <a:pt x="68" y="28"/>
                    </a:lnTo>
                    <a:lnTo>
                      <a:pt x="70" y="32"/>
                    </a:lnTo>
                    <a:lnTo>
                      <a:pt x="73" y="35"/>
                    </a:lnTo>
                    <a:lnTo>
                      <a:pt x="74" y="40"/>
                    </a:lnTo>
                    <a:lnTo>
                      <a:pt x="74" y="44"/>
                    </a:lnTo>
                    <a:lnTo>
                      <a:pt x="74" y="48"/>
                    </a:lnTo>
                    <a:lnTo>
                      <a:pt x="72" y="50"/>
                    </a:lnTo>
                    <a:lnTo>
                      <a:pt x="69" y="52"/>
                    </a:lnTo>
                    <a:lnTo>
                      <a:pt x="65" y="54"/>
                    </a:lnTo>
                    <a:lnTo>
                      <a:pt x="60" y="55"/>
                    </a:lnTo>
                    <a:lnTo>
                      <a:pt x="56" y="54"/>
                    </a:lnTo>
                    <a:lnTo>
                      <a:pt x="50" y="52"/>
                    </a:lnTo>
                    <a:lnTo>
                      <a:pt x="45" y="51"/>
                    </a:lnTo>
                    <a:lnTo>
                      <a:pt x="38" y="49"/>
                    </a:lnTo>
                    <a:lnTo>
                      <a:pt x="33" y="46"/>
                    </a:lnTo>
                    <a:lnTo>
                      <a:pt x="26" y="42"/>
                    </a:lnTo>
                    <a:lnTo>
                      <a:pt x="21" y="38"/>
                    </a:lnTo>
                    <a:lnTo>
                      <a:pt x="15" y="33"/>
                    </a:lnTo>
                    <a:lnTo>
                      <a:pt x="10" y="27"/>
                    </a:lnTo>
                    <a:lnTo>
                      <a:pt x="4" y="20"/>
                    </a:lnTo>
                    <a:lnTo>
                      <a:pt x="4" y="19"/>
                    </a:lnTo>
                    <a:lnTo>
                      <a:pt x="3" y="19"/>
                    </a:lnTo>
                    <a:lnTo>
                      <a:pt x="2" y="18"/>
                    </a:lnTo>
                    <a:lnTo>
                      <a:pt x="1" y="17"/>
                    </a:lnTo>
                    <a:lnTo>
                      <a:pt x="0" y="16"/>
                    </a:lnTo>
                    <a:lnTo>
                      <a:pt x="0" y="13"/>
                    </a:lnTo>
                    <a:lnTo>
                      <a:pt x="0" y="11"/>
                    </a:lnTo>
                    <a:lnTo>
                      <a:pt x="0" y="8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D1E0D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96" name="Freeform 104"/>
              <p:cNvSpPr>
                <a:spLocks/>
              </p:cNvSpPr>
              <p:nvPr/>
            </p:nvSpPr>
            <p:spPr bwMode="auto">
              <a:xfrm>
                <a:off x="160" y="2074"/>
                <a:ext cx="71" cy="52"/>
              </a:xfrm>
              <a:custGeom>
                <a:avLst/>
                <a:gdLst/>
                <a:ahLst/>
                <a:cxnLst>
                  <a:cxn ang="0">
                    <a:pos x="2" y="5"/>
                  </a:cxn>
                  <a:cxn ang="0">
                    <a:pos x="4" y="4"/>
                  </a:cxn>
                  <a:cxn ang="0">
                    <a:pos x="5" y="3"/>
                  </a:cxn>
                  <a:cxn ang="0">
                    <a:pos x="8" y="2"/>
                  </a:cxn>
                  <a:cxn ang="0">
                    <a:pos x="9" y="2"/>
                  </a:cxn>
                  <a:cxn ang="0">
                    <a:pos x="11" y="0"/>
                  </a:cxn>
                  <a:cxn ang="0">
                    <a:pos x="13" y="2"/>
                  </a:cxn>
                  <a:cxn ang="0">
                    <a:pos x="16" y="2"/>
                  </a:cxn>
                  <a:cxn ang="0">
                    <a:pos x="19" y="2"/>
                  </a:cxn>
                  <a:cxn ang="0">
                    <a:pos x="21" y="3"/>
                  </a:cxn>
                  <a:cxn ang="0">
                    <a:pos x="23" y="4"/>
                  </a:cxn>
                  <a:cxn ang="0">
                    <a:pos x="25" y="5"/>
                  </a:cxn>
                  <a:cxn ang="0">
                    <a:pos x="28" y="6"/>
                  </a:cxn>
                  <a:cxn ang="0">
                    <a:pos x="30" y="6"/>
                  </a:cxn>
                  <a:cxn ang="0">
                    <a:pos x="32" y="7"/>
                  </a:cxn>
                  <a:cxn ang="0">
                    <a:pos x="33" y="8"/>
                  </a:cxn>
                  <a:cxn ang="0">
                    <a:pos x="35" y="9"/>
                  </a:cxn>
                  <a:cxn ang="0">
                    <a:pos x="36" y="9"/>
                  </a:cxn>
                  <a:cxn ang="0">
                    <a:pos x="39" y="9"/>
                  </a:cxn>
                  <a:cxn ang="0">
                    <a:pos x="41" y="11"/>
                  </a:cxn>
                  <a:cxn ang="0">
                    <a:pos x="43" y="12"/>
                  </a:cxn>
                  <a:cxn ang="0">
                    <a:pos x="45" y="13"/>
                  </a:cxn>
                  <a:cxn ang="0">
                    <a:pos x="49" y="14"/>
                  </a:cxn>
                  <a:cxn ang="0">
                    <a:pos x="51" y="15"/>
                  </a:cxn>
                  <a:cxn ang="0">
                    <a:pos x="53" y="16"/>
                  </a:cxn>
                  <a:cxn ang="0">
                    <a:pos x="55" y="17"/>
                  </a:cxn>
                  <a:cxn ang="0">
                    <a:pos x="59" y="19"/>
                  </a:cxn>
                  <a:cxn ang="0">
                    <a:pos x="61" y="22"/>
                  </a:cxn>
                  <a:cxn ang="0">
                    <a:pos x="63" y="25"/>
                  </a:cxn>
                  <a:cxn ang="0">
                    <a:pos x="65" y="27"/>
                  </a:cxn>
                  <a:cxn ang="0">
                    <a:pos x="66" y="31"/>
                  </a:cxn>
                  <a:cxn ang="0">
                    <a:pos x="69" y="34"/>
                  </a:cxn>
                  <a:cxn ang="0">
                    <a:pos x="70" y="39"/>
                  </a:cxn>
                  <a:cxn ang="0">
                    <a:pos x="71" y="43"/>
                  </a:cxn>
                  <a:cxn ang="0">
                    <a:pos x="70" y="45"/>
                  </a:cxn>
                  <a:cxn ang="0">
                    <a:pos x="69" y="49"/>
                  </a:cxn>
                  <a:cxn ang="0">
                    <a:pos x="65" y="50"/>
                  </a:cxn>
                  <a:cxn ang="0">
                    <a:pos x="62" y="51"/>
                  </a:cxn>
                  <a:cxn ang="0">
                    <a:pos x="59" y="52"/>
                  </a:cxn>
                  <a:cxn ang="0">
                    <a:pos x="53" y="51"/>
                  </a:cxn>
                  <a:cxn ang="0">
                    <a:pos x="49" y="50"/>
                  </a:cxn>
                  <a:cxn ang="0">
                    <a:pos x="43" y="49"/>
                  </a:cxn>
                  <a:cxn ang="0">
                    <a:pos x="38" y="47"/>
                  </a:cxn>
                  <a:cxn ang="0">
                    <a:pos x="31" y="44"/>
                  </a:cxn>
                  <a:cxn ang="0">
                    <a:pos x="25" y="40"/>
                  </a:cxn>
                  <a:cxn ang="0">
                    <a:pos x="20" y="36"/>
                  </a:cxn>
                  <a:cxn ang="0">
                    <a:pos x="14" y="32"/>
                  </a:cxn>
                  <a:cxn ang="0">
                    <a:pos x="9" y="26"/>
                  </a:cxn>
                  <a:cxn ang="0">
                    <a:pos x="4" y="21"/>
                  </a:cxn>
                  <a:cxn ang="0">
                    <a:pos x="4" y="19"/>
                  </a:cxn>
                  <a:cxn ang="0">
                    <a:pos x="3" y="19"/>
                  </a:cxn>
                  <a:cxn ang="0">
                    <a:pos x="2" y="18"/>
                  </a:cxn>
                  <a:cxn ang="0">
                    <a:pos x="2" y="17"/>
                  </a:cxn>
                  <a:cxn ang="0">
                    <a:pos x="1" y="16"/>
                  </a:cxn>
                  <a:cxn ang="0">
                    <a:pos x="0" y="14"/>
                  </a:cxn>
                  <a:cxn ang="0">
                    <a:pos x="0" y="12"/>
                  </a:cxn>
                  <a:cxn ang="0">
                    <a:pos x="1" y="8"/>
                  </a:cxn>
                  <a:cxn ang="0">
                    <a:pos x="2" y="5"/>
                  </a:cxn>
                </a:cxnLst>
                <a:rect l="0" t="0" r="r" b="b"/>
                <a:pathLst>
                  <a:path w="71" h="52">
                    <a:moveTo>
                      <a:pt x="2" y="5"/>
                    </a:moveTo>
                    <a:lnTo>
                      <a:pt x="4" y="4"/>
                    </a:lnTo>
                    <a:lnTo>
                      <a:pt x="5" y="3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11" y="0"/>
                    </a:lnTo>
                    <a:lnTo>
                      <a:pt x="13" y="2"/>
                    </a:lnTo>
                    <a:lnTo>
                      <a:pt x="16" y="2"/>
                    </a:lnTo>
                    <a:lnTo>
                      <a:pt x="19" y="2"/>
                    </a:lnTo>
                    <a:lnTo>
                      <a:pt x="21" y="3"/>
                    </a:lnTo>
                    <a:lnTo>
                      <a:pt x="23" y="4"/>
                    </a:lnTo>
                    <a:lnTo>
                      <a:pt x="25" y="5"/>
                    </a:lnTo>
                    <a:lnTo>
                      <a:pt x="28" y="6"/>
                    </a:lnTo>
                    <a:lnTo>
                      <a:pt x="30" y="6"/>
                    </a:lnTo>
                    <a:lnTo>
                      <a:pt x="32" y="7"/>
                    </a:lnTo>
                    <a:lnTo>
                      <a:pt x="33" y="8"/>
                    </a:lnTo>
                    <a:lnTo>
                      <a:pt x="35" y="9"/>
                    </a:lnTo>
                    <a:lnTo>
                      <a:pt x="36" y="9"/>
                    </a:lnTo>
                    <a:lnTo>
                      <a:pt x="39" y="9"/>
                    </a:lnTo>
                    <a:lnTo>
                      <a:pt x="41" y="11"/>
                    </a:lnTo>
                    <a:lnTo>
                      <a:pt x="43" y="12"/>
                    </a:lnTo>
                    <a:lnTo>
                      <a:pt x="45" y="13"/>
                    </a:lnTo>
                    <a:lnTo>
                      <a:pt x="49" y="14"/>
                    </a:lnTo>
                    <a:lnTo>
                      <a:pt x="51" y="15"/>
                    </a:lnTo>
                    <a:lnTo>
                      <a:pt x="53" y="16"/>
                    </a:lnTo>
                    <a:lnTo>
                      <a:pt x="55" y="17"/>
                    </a:lnTo>
                    <a:lnTo>
                      <a:pt x="59" y="19"/>
                    </a:lnTo>
                    <a:lnTo>
                      <a:pt x="61" y="22"/>
                    </a:lnTo>
                    <a:lnTo>
                      <a:pt x="63" y="25"/>
                    </a:lnTo>
                    <a:lnTo>
                      <a:pt x="65" y="27"/>
                    </a:lnTo>
                    <a:lnTo>
                      <a:pt x="66" y="31"/>
                    </a:lnTo>
                    <a:lnTo>
                      <a:pt x="69" y="34"/>
                    </a:lnTo>
                    <a:lnTo>
                      <a:pt x="70" y="39"/>
                    </a:lnTo>
                    <a:lnTo>
                      <a:pt x="71" y="43"/>
                    </a:lnTo>
                    <a:lnTo>
                      <a:pt x="70" y="45"/>
                    </a:lnTo>
                    <a:lnTo>
                      <a:pt x="69" y="49"/>
                    </a:lnTo>
                    <a:lnTo>
                      <a:pt x="65" y="50"/>
                    </a:lnTo>
                    <a:lnTo>
                      <a:pt x="62" y="51"/>
                    </a:lnTo>
                    <a:lnTo>
                      <a:pt x="59" y="52"/>
                    </a:lnTo>
                    <a:lnTo>
                      <a:pt x="53" y="51"/>
                    </a:lnTo>
                    <a:lnTo>
                      <a:pt x="49" y="50"/>
                    </a:lnTo>
                    <a:lnTo>
                      <a:pt x="43" y="49"/>
                    </a:lnTo>
                    <a:lnTo>
                      <a:pt x="38" y="47"/>
                    </a:lnTo>
                    <a:lnTo>
                      <a:pt x="31" y="44"/>
                    </a:lnTo>
                    <a:lnTo>
                      <a:pt x="25" y="40"/>
                    </a:lnTo>
                    <a:lnTo>
                      <a:pt x="20" y="36"/>
                    </a:lnTo>
                    <a:lnTo>
                      <a:pt x="14" y="32"/>
                    </a:lnTo>
                    <a:lnTo>
                      <a:pt x="9" y="26"/>
                    </a:lnTo>
                    <a:lnTo>
                      <a:pt x="4" y="21"/>
                    </a:lnTo>
                    <a:lnTo>
                      <a:pt x="4" y="19"/>
                    </a:lnTo>
                    <a:lnTo>
                      <a:pt x="3" y="19"/>
                    </a:lnTo>
                    <a:lnTo>
                      <a:pt x="2" y="18"/>
                    </a:lnTo>
                    <a:lnTo>
                      <a:pt x="2" y="17"/>
                    </a:lnTo>
                    <a:lnTo>
                      <a:pt x="1" y="16"/>
                    </a:lnTo>
                    <a:lnTo>
                      <a:pt x="0" y="14"/>
                    </a:lnTo>
                    <a:lnTo>
                      <a:pt x="0" y="12"/>
                    </a:lnTo>
                    <a:lnTo>
                      <a:pt x="1" y="8"/>
                    </a:lnTo>
                    <a:lnTo>
                      <a:pt x="2" y="5"/>
                    </a:lnTo>
                    <a:close/>
                  </a:path>
                </a:pathLst>
              </a:custGeom>
              <a:solidFill>
                <a:srgbClr val="C4D8D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97" name="Freeform 105"/>
              <p:cNvSpPr>
                <a:spLocks/>
              </p:cNvSpPr>
              <p:nvPr/>
            </p:nvSpPr>
            <p:spPr bwMode="auto">
              <a:xfrm>
                <a:off x="161" y="2076"/>
                <a:ext cx="67" cy="50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5" y="3"/>
                  </a:cxn>
                  <a:cxn ang="0">
                    <a:pos x="6" y="1"/>
                  </a:cxn>
                  <a:cxn ang="0">
                    <a:pos x="7" y="1"/>
                  </a:cxn>
                  <a:cxn ang="0">
                    <a:pos x="9" y="0"/>
                  </a:cxn>
                  <a:cxn ang="0">
                    <a:pos x="12" y="0"/>
                  </a:cxn>
                  <a:cxn ang="0">
                    <a:pos x="14" y="0"/>
                  </a:cxn>
                  <a:cxn ang="0">
                    <a:pos x="16" y="1"/>
                  </a:cxn>
                  <a:cxn ang="0">
                    <a:pos x="18" y="1"/>
                  </a:cxn>
                  <a:cxn ang="0">
                    <a:pos x="20" y="2"/>
                  </a:cxn>
                  <a:cxn ang="0">
                    <a:pos x="22" y="3"/>
                  </a:cxn>
                  <a:cxn ang="0">
                    <a:pos x="25" y="3"/>
                  </a:cxn>
                  <a:cxn ang="0">
                    <a:pos x="27" y="5"/>
                  </a:cxn>
                  <a:cxn ang="0">
                    <a:pos x="29" y="6"/>
                  </a:cxn>
                  <a:cxn ang="0">
                    <a:pos x="30" y="7"/>
                  </a:cxn>
                  <a:cxn ang="0">
                    <a:pos x="32" y="7"/>
                  </a:cxn>
                  <a:cxn ang="0">
                    <a:pos x="34" y="8"/>
                  </a:cxn>
                  <a:cxn ang="0">
                    <a:pos x="36" y="8"/>
                  </a:cxn>
                  <a:cxn ang="0">
                    <a:pos x="37" y="9"/>
                  </a:cxn>
                  <a:cxn ang="0">
                    <a:pos x="39" y="10"/>
                  </a:cxn>
                  <a:cxn ang="0">
                    <a:pos x="41" y="10"/>
                  </a:cxn>
                  <a:cxn ang="0">
                    <a:pos x="44" y="12"/>
                  </a:cxn>
                  <a:cxn ang="0">
                    <a:pos x="46" y="13"/>
                  </a:cxn>
                  <a:cxn ang="0">
                    <a:pos x="48" y="14"/>
                  </a:cxn>
                  <a:cxn ang="0">
                    <a:pos x="50" y="15"/>
                  </a:cxn>
                  <a:cxn ang="0">
                    <a:pos x="52" y="16"/>
                  </a:cxn>
                  <a:cxn ang="0">
                    <a:pos x="56" y="19"/>
                  </a:cxn>
                  <a:cxn ang="0">
                    <a:pos x="58" y="21"/>
                  </a:cxn>
                  <a:cxn ang="0">
                    <a:pos x="60" y="23"/>
                  </a:cxn>
                  <a:cxn ang="0">
                    <a:pos x="61" y="27"/>
                  </a:cxn>
                  <a:cxn ang="0">
                    <a:pos x="63" y="29"/>
                  </a:cxn>
                  <a:cxn ang="0">
                    <a:pos x="64" y="33"/>
                  </a:cxn>
                  <a:cxn ang="0">
                    <a:pos x="66" y="37"/>
                  </a:cxn>
                  <a:cxn ang="0">
                    <a:pos x="67" y="41"/>
                  </a:cxn>
                  <a:cxn ang="0">
                    <a:pos x="66" y="44"/>
                  </a:cxn>
                  <a:cxn ang="0">
                    <a:pos x="64" y="47"/>
                  </a:cxn>
                  <a:cxn ang="0">
                    <a:pos x="62" y="49"/>
                  </a:cxn>
                  <a:cxn ang="0">
                    <a:pos x="59" y="49"/>
                  </a:cxn>
                  <a:cxn ang="0">
                    <a:pos x="54" y="50"/>
                  </a:cxn>
                  <a:cxn ang="0">
                    <a:pos x="50" y="49"/>
                  </a:cxn>
                  <a:cxn ang="0">
                    <a:pos x="46" y="49"/>
                  </a:cxn>
                  <a:cxn ang="0">
                    <a:pos x="40" y="47"/>
                  </a:cxn>
                  <a:cxn ang="0">
                    <a:pos x="35" y="44"/>
                  </a:cxn>
                  <a:cxn ang="0">
                    <a:pos x="30" y="42"/>
                  </a:cxn>
                  <a:cxn ang="0">
                    <a:pos x="25" y="38"/>
                  </a:cxn>
                  <a:cxn ang="0">
                    <a:pos x="19" y="35"/>
                  </a:cxn>
                  <a:cxn ang="0">
                    <a:pos x="14" y="30"/>
                  </a:cxn>
                  <a:cxn ang="0">
                    <a:pos x="9" y="24"/>
                  </a:cxn>
                  <a:cxn ang="0">
                    <a:pos x="5" y="20"/>
                  </a:cxn>
                  <a:cxn ang="0">
                    <a:pos x="5" y="19"/>
                  </a:cxn>
                  <a:cxn ang="0">
                    <a:pos x="4" y="19"/>
                  </a:cxn>
                  <a:cxn ang="0">
                    <a:pos x="3" y="17"/>
                  </a:cxn>
                  <a:cxn ang="0">
                    <a:pos x="3" y="16"/>
                  </a:cxn>
                  <a:cxn ang="0">
                    <a:pos x="2" y="15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2" y="8"/>
                  </a:cxn>
                  <a:cxn ang="0">
                    <a:pos x="3" y="5"/>
                  </a:cxn>
                </a:cxnLst>
                <a:rect l="0" t="0" r="r" b="b"/>
                <a:pathLst>
                  <a:path w="67" h="50">
                    <a:moveTo>
                      <a:pt x="3" y="5"/>
                    </a:moveTo>
                    <a:lnTo>
                      <a:pt x="5" y="3"/>
                    </a:lnTo>
                    <a:lnTo>
                      <a:pt x="6" y="1"/>
                    </a:lnTo>
                    <a:lnTo>
                      <a:pt x="7" y="1"/>
                    </a:lnTo>
                    <a:lnTo>
                      <a:pt x="9" y="0"/>
                    </a:lnTo>
                    <a:lnTo>
                      <a:pt x="12" y="0"/>
                    </a:lnTo>
                    <a:lnTo>
                      <a:pt x="14" y="0"/>
                    </a:lnTo>
                    <a:lnTo>
                      <a:pt x="16" y="1"/>
                    </a:lnTo>
                    <a:lnTo>
                      <a:pt x="18" y="1"/>
                    </a:lnTo>
                    <a:lnTo>
                      <a:pt x="20" y="2"/>
                    </a:lnTo>
                    <a:lnTo>
                      <a:pt x="22" y="3"/>
                    </a:lnTo>
                    <a:lnTo>
                      <a:pt x="25" y="3"/>
                    </a:lnTo>
                    <a:lnTo>
                      <a:pt x="27" y="5"/>
                    </a:lnTo>
                    <a:lnTo>
                      <a:pt x="29" y="6"/>
                    </a:lnTo>
                    <a:lnTo>
                      <a:pt x="30" y="7"/>
                    </a:lnTo>
                    <a:lnTo>
                      <a:pt x="32" y="7"/>
                    </a:lnTo>
                    <a:lnTo>
                      <a:pt x="34" y="8"/>
                    </a:lnTo>
                    <a:lnTo>
                      <a:pt x="36" y="8"/>
                    </a:lnTo>
                    <a:lnTo>
                      <a:pt x="37" y="9"/>
                    </a:lnTo>
                    <a:lnTo>
                      <a:pt x="39" y="10"/>
                    </a:lnTo>
                    <a:lnTo>
                      <a:pt x="41" y="10"/>
                    </a:lnTo>
                    <a:lnTo>
                      <a:pt x="44" y="12"/>
                    </a:lnTo>
                    <a:lnTo>
                      <a:pt x="46" y="13"/>
                    </a:lnTo>
                    <a:lnTo>
                      <a:pt x="48" y="14"/>
                    </a:lnTo>
                    <a:lnTo>
                      <a:pt x="50" y="15"/>
                    </a:lnTo>
                    <a:lnTo>
                      <a:pt x="52" y="16"/>
                    </a:lnTo>
                    <a:lnTo>
                      <a:pt x="56" y="19"/>
                    </a:lnTo>
                    <a:lnTo>
                      <a:pt x="58" y="21"/>
                    </a:lnTo>
                    <a:lnTo>
                      <a:pt x="60" y="23"/>
                    </a:lnTo>
                    <a:lnTo>
                      <a:pt x="61" y="27"/>
                    </a:lnTo>
                    <a:lnTo>
                      <a:pt x="63" y="29"/>
                    </a:lnTo>
                    <a:lnTo>
                      <a:pt x="64" y="33"/>
                    </a:lnTo>
                    <a:lnTo>
                      <a:pt x="66" y="37"/>
                    </a:lnTo>
                    <a:lnTo>
                      <a:pt x="67" y="41"/>
                    </a:lnTo>
                    <a:lnTo>
                      <a:pt x="66" y="44"/>
                    </a:lnTo>
                    <a:lnTo>
                      <a:pt x="64" y="47"/>
                    </a:lnTo>
                    <a:lnTo>
                      <a:pt x="62" y="49"/>
                    </a:lnTo>
                    <a:lnTo>
                      <a:pt x="59" y="49"/>
                    </a:lnTo>
                    <a:lnTo>
                      <a:pt x="54" y="50"/>
                    </a:lnTo>
                    <a:lnTo>
                      <a:pt x="50" y="49"/>
                    </a:lnTo>
                    <a:lnTo>
                      <a:pt x="46" y="49"/>
                    </a:lnTo>
                    <a:lnTo>
                      <a:pt x="40" y="47"/>
                    </a:lnTo>
                    <a:lnTo>
                      <a:pt x="35" y="44"/>
                    </a:lnTo>
                    <a:lnTo>
                      <a:pt x="30" y="42"/>
                    </a:lnTo>
                    <a:lnTo>
                      <a:pt x="25" y="38"/>
                    </a:lnTo>
                    <a:lnTo>
                      <a:pt x="19" y="35"/>
                    </a:lnTo>
                    <a:lnTo>
                      <a:pt x="14" y="30"/>
                    </a:lnTo>
                    <a:lnTo>
                      <a:pt x="9" y="24"/>
                    </a:lnTo>
                    <a:lnTo>
                      <a:pt x="5" y="20"/>
                    </a:lnTo>
                    <a:lnTo>
                      <a:pt x="5" y="19"/>
                    </a:lnTo>
                    <a:lnTo>
                      <a:pt x="4" y="19"/>
                    </a:lnTo>
                    <a:lnTo>
                      <a:pt x="3" y="17"/>
                    </a:lnTo>
                    <a:lnTo>
                      <a:pt x="3" y="16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2" y="8"/>
                    </a:lnTo>
                    <a:lnTo>
                      <a:pt x="3" y="5"/>
                    </a:lnTo>
                    <a:close/>
                  </a:path>
                </a:pathLst>
              </a:custGeom>
              <a:solidFill>
                <a:srgbClr val="BAD3C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98" name="Freeform 106"/>
              <p:cNvSpPr>
                <a:spLocks/>
              </p:cNvSpPr>
              <p:nvPr/>
            </p:nvSpPr>
            <p:spPr bwMode="auto">
              <a:xfrm>
                <a:off x="164" y="2079"/>
                <a:ext cx="62" cy="45"/>
              </a:xfrm>
              <a:custGeom>
                <a:avLst/>
                <a:gdLst/>
                <a:ahLst/>
                <a:cxnLst>
                  <a:cxn ang="0">
                    <a:pos x="5" y="17"/>
                  </a:cxn>
                  <a:cxn ang="0">
                    <a:pos x="4" y="17"/>
                  </a:cxn>
                  <a:cxn ang="0">
                    <a:pos x="3" y="16"/>
                  </a:cxn>
                  <a:cxn ang="0">
                    <a:pos x="2" y="15"/>
                  </a:cxn>
                  <a:cxn ang="0">
                    <a:pos x="0" y="13"/>
                  </a:cxn>
                  <a:cxn ang="0">
                    <a:pos x="0" y="10"/>
                  </a:cxn>
                  <a:cxn ang="0">
                    <a:pos x="0" y="8"/>
                  </a:cxn>
                  <a:cxn ang="0">
                    <a:pos x="3" y="5"/>
                  </a:cxn>
                  <a:cxn ang="0">
                    <a:pos x="4" y="2"/>
                  </a:cxn>
                  <a:cxn ang="0">
                    <a:pos x="5" y="1"/>
                  </a:cxn>
                  <a:cxn ang="0">
                    <a:pos x="7" y="1"/>
                  </a:cxn>
                  <a:cxn ang="0">
                    <a:pos x="8" y="0"/>
                  </a:cxn>
                  <a:cxn ang="0">
                    <a:pos x="11" y="0"/>
                  </a:cxn>
                  <a:cxn ang="0">
                    <a:pos x="13" y="0"/>
                  </a:cxn>
                  <a:cxn ang="0">
                    <a:pos x="15" y="1"/>
                  </a:cxn>
                  <a:cxn ang="0">
                    <a:pos x="17" y="1"/>
                  </a:cxn>
                  <a:cxn ang="0">
                    <a:pos x="19" y="2"/>
                  </a:cxn>
                  <a:cxn ang="0">
                    <a:pos x="22" y="2"/>
                  </a:cxn>
                  <a:cxn ang="0">
                    <a:pos x="23" y="4"/>
                  </a:cxn>
                  <a:cxn ang="0">
                    <a:pos x="25" y="5"/>
                  </a:cxn>
                  <a:cxn ang="0">
                    <a:pos x="27" y="6"/>
                  </a:cxn>
                  <a:cxn ang="0">
                    <a:pos x="29" y="6"/>
                  </a:cxn>
                  <a:cxn ang="0">
                    <a:pos x="31" y="7"/>
                  </a:cxn>
                  <a:cxn ang="0">
                    <a:pos x="32" y="8"/>
                  </a:cxn>
                  <a:cxn ang="0">
                    <a:pos x="34" y="8"/>
                  </a:cxn>
                  <a:cxn ang="0">
                    <a:pos x="35" y="8"/>
                  </a:cxn>
                  <a:cxn ang="0">
                    <a:pos x="37" y="9"/>
                  </a:cxn>
                  <a:cxn ang="0">
                    <a:pos x="40" y="10"/>
                  </a:cxn>
                  <a:cxn ang="0">
                    <a:pos x="41" y="10"/>
                  </a:cxn>
                  <a:cxn ang="0">
                    <a:pos x="43" y="11"/>
                  </a:cxn>
                  <a:cxn ang="0">
                    <a:pos x="45" y="13"/>
                  </a:cxn>
                  <a:cxn ang="0">
                    <a:pos x="48" y="14"/>
                  </a:cxn>
                  <a:cxn ang="0">
                    <a:pos x="50" y="15"/>
                  </a:cxn>
                  <a:cxn ang="0">
                    <a:pos x="52" y="17"/>
                  </a:cxn>
                  <a:cxn ang="0">
                    <a:pos x="54" y="19"/>
                  </a:cxn>
                  <a:cxn ang="0">
                    <a:pos x="55" y="22"/>
                  </a:cxn>
                  <a:cxn ang="0">
                    <a:pos x="58" y="24"/>
                  </a:cxn>
                  <a:cxn ang="0">
                    <a:pos x="59" y="27"/>
                  </a:cxn>
                  <a:cxn ang="0">
                    <a:pos x="61" y="31"/>
                  </a:cxn>
                  <a:cxn ang="0">
                    <a:pos x="62" y="34"/>
                  </a:cxn>
                  <a:cxn ang="0">
                    <a:pos x="62" y="38"/>
                  </a:cxn>
                  <a:cxn ang="0">
                    <a:pos x="62" y="41"/>
                  </a:cxn>
                  <a:cxn ang="0">
                    <a:pos x="61" y="42"/>
                  </a:cxn>
                  <a:cxn ang="0">
                    <a:pos x="59" y="44"/>
                  </a:cxn>
                  <a:cxn ang="0">
                    <a:pos x="55" y="45"/>
                  </a:cxn>
                  <a:cxn ang="0">
                    <a:pos x="52" y="45"/>
                  </a:cxn>
                  <a:cxn ang="0">
                    <a:pos x="48" y="44"/>
                  </a:cxn>
                  <a:cxn ang="0">
                    <a:pos x="43" y="43"/>
                  </a:cxn>
                  <a:cxn ang="0">
                    <a:pos x="39" y="42"/>
                  </a:cxn>
                  <a:cxn ang="0">
                    <a:pos x="34" y="40"/>
                  </a:cxn>
                  <a:cxn ang="0">
                    <a:pos x="29" y="38"/>
                  </a:cxn>
                  <a:cxn ang="0">
                    <a:pos x="23" y="34"/>
                  </a:cxn>
                  <a:cxn ang="0">
                    <a:pos x="18" y="31"/>
                  </a:cxn>
                  <a:cxn ang="0">
                    <a:pos x="14" y="27"/>
                  </a:cxn>
                  <a:cxn ang="0">
                    <a:pos x="8" y="23"/>
                  </a:cxn>
                  <a:cxn ang="0">
                    <a:pos x="5" y="17"/>
                  </a:cxn>
                </a:cxnLst>
                <a:rect l="0" t="0" r="r" b="b"/>
                <a:pathLst>
                  <a:path w="62" h="45">
                    <a:moveTo>
                      <a:pt x="5" y="17"/>
                    </a:moveTo>
                    <a:lnTo>
                      <a:pt x="4" y="17"/>
                    </a:lnTo>
                    <a:lnTo>
                      <a:pt x="3" y="16"/>
                    </a:lnTo>
                    <a:lnTo>
                      <a:pt x="2" y="15"/>
                    </a:lnTo>
                    <a:lnTo>
                      <a:pt x="0" y="13"/>
                    </a:lnTo>
                    <a:lnTo>
                      <a:pt x="0" y="10"/>
                    </a:lnTo>
                    <a:lnTo>
                      <a:pt x="0" y="8"/>
                    </a:lnTo>
                    <a:lnTo>
                      <a:pt x="3" y="5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8" y="0"/>
                    </a:lnTo>
                    <a:lnTo>
                      <a:pt x="11" y="0"/>
                    </a:lnTo>
                    <a:lnTo>
                      <a:pt x="13" y="0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9" y="2"/>
                    </a:lnTo>
                    <a:lnTo>
                      <a:pt x="22" y="2"/>
                    </a:lnTo>
                    <a:lnTo>
                      <a:pt x="23" y="4"/>
                    </a:lnTo>
                    <a:lnTo>
                      <a:pt x="25" y="5"/>
                    </a:lnTo>
                    <a:lnTo>
                      <a:pt x="27" y="6"/>
                    </a:lnTo>
                    <a:lnTo>
                      <a:pt x="29" y="6"/>
                    </a:lnTo>
                    <a:lnTo>
                      <a:pt x="31" y="7"/>
                    </a:lnTo>
                    <a:lnTo>
                      <a:pt x="32" y="8"/>
                    </a:lnTo>
                    <a:lnTo>
                      <a:pt x="34" y="8"/>
                    </a:lnTo>
                    <a:lnTo>
                      <a:pt x="35" y="8"/>
                    </a:lnTo>
                    <a:lnTo>
                      <a:pt x="37" y="9"/>
                    </a:lnTo>
                    <a:lnTo>
                      <a:pt x="40" y="10"/>
                    </a:lnTo>
                    <a:lnTo>
                      <a:pt x="41" y="10"/>
                    </a:lnTo>
                    <a:lnTo>
                      <a:pt x="43" y="11"/>
                    </a:lnTo>
                    <a:lnTo>
                      <a:pt x="45" y="13"/>
                    </a:lnTo>
                    <a:lnTo>
                      <a:pt x="48" y="14"/>
                    </a:lnTo>
                    <a:lnTo>
                      <a:pt x="50" y="15"/>
                    </a:lnTo>
                    <a:lnTo>
                      <a:pt x="52" y="17"/>
                    </a:lnTo>
                    <a:lnTo>
                      <a:pt x="54" y="19"/>
                    </a:lnTo>
                    <a:lnTo>
                      <a:pt x="55" y="22"/>
                    </a:lnTo>
                    <a:lnTo>
                      <a:pt x="58" y="24"/>
                    </a:lnTo>
                    <a:lnTo>
                      <a:pt x="59" y="27"/>
                    </a:lnTo>
                    <a:lnTo>
                      <a:pt x="61" y="31"/>
                    </a:lnTo>
                    <a:lnTo>
                      <a:pt x="62" y="34"/>
                    </a:lnTo>
                    <a:lnTo>
                      <a:pt x="62" y="38"/>
                    </a:lnTo>
                    <a:lnTo>
                      <a:pt x="62" y="41"/>
                    </a:lnTo>
                    <a:lnTo>
                      <a:pt x="61" y="42"/>
                    </a:lnTo>
                    <a:lnTo>
                      <a:pt x="59" y="44"/>
                    </a:lnTo>
                    <a:lnTo>
                      <a:pt x="55" y="45"/>
                    </a:lnTo>
                    <a:lnTo>
                      <a:pt x="52" y="45"/>
                    </a:lnTo>
                    <a:lnTo>
                      <a:pt x="48" y="44"/>
                    </a:lnTo>
                    <a:lnTo>
                      <a:pt x="43" y="43"/>
                    </a:lnTo>
                    <a:lnTo>
                      <a:pt x="39" y="42"/>
                    </a:lnTo>
                    <a:lnTo>
                      <a:pt x="34" y="40"/>
                    </a:lnTo>
                    <a:lnTo>
                      <a:pt x="29" y="38"/>
                    </a:lnTo>
                    <a:lnTo>
                      <a:pt x="23" y="34"/>
                    </a:lnTo>
                    <a:lnTo>
                      <a:pt x="18" y="31"/>
                    </a:lnTo>
                    <a:lnTo>
                      <a:pt x="14" y="27"/>
                    </a:lnTo>
                    <a:lnTo>
                      <a:pt x="8" y="23"/>
                    </a:lnTo>
                    <a:lnTo>
                      <a:pt x="5" y="17"/>
                    </a:lnTo>
                    <a:close/>
                  </a:path>
                </a:pathLst>
              </a:custGeom>
              <a:solidFill>
                <a:srgbClr val="ADCCB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499" name="Freeform 107"/>
              <p:cNvSpPr>
                <a:spLocks/>
              </p:cNvSpPr>
              <p:nvPr/>
            </p:nvSpPr>
            <p:spPr bwMode="auto">
              <a:xfrm>
                <a:off x="248" y="2015"/>
                <a:ext cx="161" cy="152"/>
              </a:xfrm>
              <a:custGeom>
                <a:avLst/>
                <a:gdLst/>
                <a:ahLst/>
                <a:cxnLst>
                  <a:cxn ang="0">
                    <a:pos x="4" y="20"/>
                  </a:cxn>
                  <a:cxn ang="0">
                    <a:pos x="5" y="18"/>
                  </a:cxn>
                  <a:cxn ang="0">
                    <a:pos x="7" y="16"/>
                  </a:cxn>
                  <a:cxn ang="0">
                    <a:pos x="10" y="12"/>
                  </a:cxn>
                  <a:cxn ang="0">
                    <a:pos x="14" y="9"/>
                  </a:cxn>
                  <a:cxn ang="0">
                    <a:pos x="20" y="7"/>
                  </a:cxn>
                  <a:cxn ang="0">
                    <a:pos x="26" y="4"/>
                  </a:cxn>
                  <a:cxn ang="0">
                    <a:pos x="34" y="4"/>
                  </a:cxn>
                  <a:cxn ang="0">
                    <a:pos x="43" y="5"/>
                  </a:cxn>
                  <a:cxn ang="0">
                    <a:pos x="51" y="5"/>
                  </a:cxn>
                  <a:cxn ang="0">
                    <a:pos x="57" y="7"/>
                  </a:cxn>
                  <a:cxn ang="0">
                    <a:pos x="63" y="7"/>
                  </a:cxn>
                  <a:cxn ang="0">
                    <a:pos x="68" y="5"/>
                  </a:cxn>
                  <a:cxn ang="0">
                    <a:pos x="73" y="5"/>
                  </a:cxn>
                  <a:cxn ang="0">
                    <a:pos x="78" y="4"/>
                  </a:cxn>
                  <a:cxn ang="0">
                    <a:pos x="84" y="2"/>
                  </a:cxn>
                  <a:cxn ang="0">
                    <a:pos x="90" y="1"/>
                  </a:cxn>
                  <a:cxn ang="0">
                    <a:pos x="99" y="1"/>
                  </a:cxn>
                  <a:cxn ang="0">
                    <a:pos x="109" y="2"/>
                  </a:cxn>
                  <a:cxn ang="0">
                    <a:pos x="120" y="7"/>
                  </a:cxn>
                  <a:cxn ang="0">
                    <a:pos x="133" y="11"/>
                  </a:cxn>
                  <a:cxn ang="0">
                    <a:pos x="143" y="17"/>
                  </a:cxn>
                  <a:cxn ang="0">
                    <a:pos x="151" y="22"/>
                  </a:cxn>
                  <a:cxn ang="0">
                    <a:pos x="158" y="29"/>
                  </a:cxn>
                  <a:cxn ang="0">
                    <a:pos x="161" y="36"/>
                  </a:cxn>
                  <a:cxn ang="0">
                    <a:pos x="161" y="47"/>
                  </a:cxn>
                  <a:cxn ang="0">
                    <a:pos x="158" y="63"/>
                  </a:cxn>
                  <a:cxn ang="0">
                    <a:pos x="151" y="80"/>
                  </a:cxn>
                  <a:cxn ang="0">
                    <a:pos x="143" y="98"/>
                  </a:cxn>
                  <a:cxn ang="0">
                    <a:pos x="130" y="116"/>
                  </a:cxn>
                  <a:cxn ang="0">
                    <a:pos x="115" y="133"/>
                  </a:cxn>
                  <a:cxn ang="0">
                    <a:pos x="96" y="146"/>
                  </a:cxn>
                  <a:cxn ang="0">
                    <a:pos x="84" y="151"/>
                  </a:cxn>
                  <a:cxn ang="0">
                    <a:pos x="83" y="152"/>
                  </a:cxn>
                  <a:cxn ang="0">
                    <a:pos x="78" y="152"/>
                  </a:cxn>
                  <a:cxn ang="0">
                    <a:pos x="74" y="152"/>
                  </a:cxn>
                  <a:cxn ang="0">
                    <a:pos x="68" y="151"/>
                  </a:cxn>
                  <a:cxn ang="0">
                    <a:pos x="62" y="150"/>
                  </a:cxn>
                  <a:cxn ang="0">
                    <a:pos x="54" y="146"/>
                  </a:cxn>
                  <a:cxn ang="0">
                    <a:pos x="45" y="142"/>
                  </a:cxn>
                  <a:cxn ang="0">
                    <a:pos x="36" y="136"/>
                  </a:cxn>
                  <a:cxn ang="0">
                    <a:pos x="28" y="131"/>
                  </a:cxn>
                  <a:cxn ang="0">
                    <a:pos x="23" y="125"/>
                  </a:cxn>
                  <a:cxn ang="0">
                    <a:pos x="17" y="118"/>
                  </a:cxn>
                  <a:cxn ang="0">
                    <a:pos x="13" y="111"/>
                  </a:cxn>
                  <a:cxn ang="0">
                    <a:pos x="11" y="103"/>
                  </a:cxn>
                  <a:cxn ang="0">
                    <a:pos x="10" y="96"/>
                  </a:cxn>
                  <a:cxn ang="0">
                    <a:pos x="11" y="87"/>
                  </a:cxn>
                  <a:cxn ang="0">
                    <a:pos x="10" y="71"/>
                  </a:cxn>
                  <a:cxn ang="0">
                    <a:pos x="3" y="57"/>
                  </a:cxn>
                  <a:cxn ang="0">
                    <a:pos x="0" y="42"/>
                  </a:cxn>
                  <a:cxn ang="0">
                    <a:pos x="4" y="20"/>
                  </a:cxn>
                </a:cxnLst>
                <a:rect l="0" t="0" r="r" b="b"/>
                <a:pathLst>
                  <a:path w="161" h="152">
                    <a:moveTo>
                      <a:pt x="4" y="20"/>
                    </a:moveTo>
                    <a:lnTo>
                      <a:pt x="4" y="20"/>
                    </a:lnTo>
                    <a:lnTo>
                      <a:pt x="5" y="19"/>
                    </a:lnTo>
                    <a:lnTo>
                      <a:pt x="5" y="18"/>
                    </a:lnTo>
                    <a:lnTo>
                      <a:pt x="6" y="17"/>
                    </a:lnTo>
                    <a:lnTo>
                      <a:pt x="7" y="16"/>
                    </a:lnTo>
                    <a:lnTo>
                      <a:pt x="8" y="14"/>
                    </a:lnTo>
                    <a:lnTo>
                      <a:pt x="10" y="12"/>
                    </a:lnTo>
                    <a:lnTo>
                      <a:pt x="12" y="11"/>
                    </a:lnTo>
                    <a:lnTo>
                      <a:pt x="14" y="9"/>
                    </a:lnTo>
                    <a:lnTo>
                      <a:pt x="16" y="8"/>
                    </a:lnTo>
                    <a:lnTo>
                      <a:pt x="20" y="7"/>
                    </a:lnTo>
                    <a:lnTo>
                      <a:pt x="23" y="5"/>
                    </a:lnTo>
                    <a:lnTo>
                      <a:pt x="26" y="4"/>
                    </a:lnTo>
                    <a:lnTo>
                      <a:pt x="30" y="4"/>
                    </a:lnTo>
                    <a:lnTo>
                      <a:pt x="34" y="4"/>
                    </a:lnTo>
                    <a:lnTo>
                      <a:pt x="38" y="4"/>
                    </a:lnTo>
                    <a:lnTo>
                      <a:pt x="43" y="5"/>
                    </a:lnTo>
                    <a:lnTo>
                      <a:pt x="47" y="5"/>
                    </a:lnTo>
                    <a:lnTo>
                      <a:pt x="51" y="5"/>
                    </a:lnTo>
                    <a:lnTo>
                      <a:pt x="54" y="7"/>
                    </a:lnTo>
                    <a:lnTo>
                      <a:pt x="57" y="7"/>
                    </a:lnTo>
                    <a:lnTo>
                      <a:pt x="59" y="7"/>
                    </a:lnTo>
                    <a:lnTo>
                      <a:pt x="63" y="7"/>
                    </a:lnTo>
                    <a:lnTo>
                      <a:pt x="65" y="7"/>
                    </a:lnTo>
                    <a:lnTo>
                      <a:pt x="68" y="5"/>
                    </a:lnTo>
                    <a:lnTo>
                      <a:pt x="71" y="5"/>
                    </a:lnTo>
                    <a:lnTo>
                      <a:pt x="73" y="5"/>
                    </a:lnTo>
                    <a:lnTo>
                      <a:pt x="76" y="4"/>
                    </a:lnTo>
                    <a:lnTo>
                      <a:pt x="78" y="4"/>
                    </a:lnTo>
                    <a:lnTo>
                      <a:pt x="81" y="3"/>
                    </a:lnTo>
                    <a:lnTo>
                      <a:pt x="84" y="2"/>
                    </a:lnTo>
                    <a:lnTo>
                      <a:pt x="87" y="1"/>
                    </a:lnTo>
                    <a:lnTo>
                      <a:pt x="90" y="1"/>
                    </a:lnTo>
                    <a:lnTo>
                      <a:pt x="95" y="0"/>
                    </a:lnTo>
                    <a:lnTo>
                      <a:pt x="99" y="1"/>
                    </a:lnTo>
                    <a:lnTo>
                      <a:pt x="105" y="1"/>
                    </a:lnTo>
                    <a:lnTo>
                      <a:pt x="109" y="2"/>
                    </a:lnTo>
                    <a:lnTo>
                      <a:pt x="115" y="4"/>
                    </a:lnTo>
                    <a:lnTo>
                      <a:pt x="120" y="7"/>
                    </a:lnTo>
                    <a:lnTo>
                      <a:pt x="127" y="9"/>
                    </a:lnTo>
                    <a:lnTo>
                      <a:pt x="133" y="11"/>
                    </a:lnTo>
                    <a:lnTo>
                      <a:pt x="138" y="13"/>
                    </a:lnTo>
                    <a:lnTo>
                      <a:pt x="143" y="17"/>
                    </a:lnTo>
                    <a:lnTo>
                      <a:pt x="147" y="20"/>
                    </a:lnTo>
                    <a:lnTo>
                      <a:pt x="151" y="22"/>
                    </a:lnTo>
                    <a:lnTo>
                      <a:pt x="155" y="26"/>
                    </a:lnTo>
                    <a:lnTo>
                      <a:pt x="158" y="29"/>
                    </a:lnTo>
                    <a:lnTo>
                      <a:pt x="160" y="33"/>
                    </a:lnTo>
                    <a:lnTo>
                      <a:pt x="161" y="36"/>
                    </a:lnTo>
                    <a:lnTo>
                      <a:pt x="161" y="42"/>
                    </a:lnTo>
                    <a:lnTo>
                      <a:pt x="161" y="47"/>
                    </a:lnTo>
                    <a:lnTo>
                      <a:pt x="160" y="55"/>
                    </a:lnTo>
                    <a:lnTo>
                      <a:pt x="158" y="63"/>
                    </a:lnTo>
                    <a:lnTo>
                      <a:pt x="155" y="71"/>
                    </a:lnTo>
                    <a:lnTo>
                      <a:pt x="151" y="80"/>
                    </a:lnTo>
                    <a:lnTo>
                      <a:pt x="147" y="89"/>
                    </a:lnTo>
                    <a:lnTo>
                      <a:pt x="143" y="98"/>
                    </a:lnTo>
                    <a:lnTo>
                      <a:pt x="137" y="107"/>
                    </a:lnTo>
                    <a:lnTo>
                      <a:pt x="130" y="116"/>
                    </a:lnTo>
                    <a:lnTo>
                      <a:pt x="123" y="124"/>
                    </a:lnTo>
                    <a:lnTo>
                      <a:pt x="115" y="133"/>
                    </a:lnTo>
                    <a:lnTo>
                      <a:pt x="106" y="140"/>
                    </a:lnTo>
                    <a:lnTo>
                      <a:pt x="96" y="146"/>
                    </a:lnTo>
                    <a:lnTo>
                      <a:pt x="85" y="151"/>
                    </a:lnTo>
                    <a:lnTo>
                      <a:pt x="84" y="151"/>
                    </a:lnTo>
                    <a:lnTo>
                      <a:pt x="84" y="152"/>
                    </a:lnTo>
                    <a:lnTo>
                      <a:pt x="83" y="152"/>
                    </a:lnTo>
                    <a:lnTo>
                      <a:pt x="81" y="152"/>
                    </a:lnTo>
                    <a:lnTo>
                      <a:pt x="78" y="152"/>
                    </a:lnTo>
                    <a:lnTo>
                      <a:pt x="76" y="152"/>
                    </a:lnTo>
                    <a:lnTo>
                      <a:pt x="74" y="152"/>
                    </a:lnTo>
                    <a:lnTo>
                      <a:pt x="72" y="152"/>
                    </a:lnTo>
                    <a:lnTo>
                      <a:pt x="68" y="151"/>
                    </a:lnTo>
                    <a:lnTo>
                      <a:pt x="65" y="151"/>
                    </a:lnTo>
                    <a:lnTo>
                      <a:pt x="62" y="150"/>
                    </a:lnTo>
                    <a:lnTo>
                      <a:pt x="57" y="149"/>
                    </a:lnTo>
                    <a:lnTo>
                      <a:pt x="54" y="146"/>
                    </a:lnTo>
                    <a:lnTo>
                      <a:pt x="49" y="144"/>
                    </a:lnTo>
                    <a:lnTo>
                      <a:pt x="45" y="142"/>
                    </a:lnTo>
                    <a:lnTo>
                      <a:pt x="41" y="140"/>
                    </a:lnTo>
                    <a:lnTo>
                      <a:pt x="36" y="136"/>
                    </a:lnTo>
                    <a:lnTo>
                      <a:pt x="33" y="134"/>
                    </a:lnTo>
                    <a:lnTo>
                      <a:pt x="28" y="131"/>
                    </a:lnTo>
                    <a:lnTo>
                      <a:pt x="25" y="128"/>
                    </a:lnTo>
                    <a:lnTo>
                      <a:pt x="23" y="125"/>
                    </a:lnTo>
                    <a:lnTo>
                      <a:pt x="20" y="122"/>
                    </a:lnTo>
                    <a:lnTo>
                      <a:pt x="17" y="118"/>
                    </a:lnTo>
                    <a:lnTo>
                      <a:pt x="15" y="115"/>
                    </a:lnTo>
                    <a:lnTo>
                      <a:pt x="13" y="111"/>
                    </a:lnTo>
                    <a:lnTo>
                      <a:pt x="12" y="108"/>
                    </a:lnTo>
                    <a:lnTo>
                      <a:pt x="11" y="103"/>
                    </a:lnTo>
                    <a:lnTo>
                      <a:pt x="10" y="99"/>
                    </a:lnTo>
                    <a:lnTo>
                      <a:pt x="10" y="96"/>
                    </a:lnTo>
                    <a:lnTo>
                      <a:pt x="10" y="91"/>
                    </a:lnTo>
                    <a:lnTo>
                      <a:pt x="11" y="87"/>
                    </a:lnTo>
                    <a:lnTo>
                      <a:pt x="11" y="77"/>
                    </a:lnTo>
                    <a:lnTo>
                      <a:pt x="10" y="71"/>
                    </a:lnTo>
                    <a:lnTo>
                      <a:pt x="6" y="64"/>
                    </a:lnTo>
                    <a:lnTo>
                      <a:pt x="3" y="57"/>
                    </a:lnTo>
                    <a:lnTo>
                      <a:pt x="1" y="49"/>
                    </a:lnTo>
                    <a:lnTo>
                      <a:pt x="0" y="42"/>
                    </a:lnTo>
                    <a:lnTo>
                      <a:pt x="1" y="31"/>
                    </a:lnTo>
                    <a:lnTo>
                      <a:pt x="4" y="2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00" name="Freeform 108"/>
              <p:cNvSpPr>
                <a:spLocks/>
              </p:cNvSpPr>
              <p:nvPr/>
            </p:nvSpPr>
            <p:spPr bwMode="auto">
              <a:xfrm>
                <a:off x="249" y="2018"/>
                <a:ext cx="157" cy="147"/>
              </a:xfrm>
              <a:custGeom>
                <a:avLst/>
                <a:gdLst/>
                <a:ahLst/>
                <a:cxnLst>
                  <a:cxn ang="0">
                    <a:pos x="6" y="19"/>
                  </a:cxn>
                  <a:cxn ang="0">
                    <a:pos x="7" y="16"/>
                  </a:cxn>
                  <a:cxn ang="0">
                    <a:pos x="9" y="14"/>
                  </a:cxn>
                  <a:cxn ang="0">
                    <a:pos x="12" y="10"/>
                  </a:cxn>
                  <a:cxn ang="0">
                    <a:pos x="17" y="8"/>
                  </a:cxn>
                  <a:cxn ang="0">
                    <a:pos x="22" y="6"/>
                  </a:cxn>
                  <a:cxn ang="0">
                    <a:pos x="30" y="4"/>
                  </a:cxn>
                  <a:cxn ang="0">
                    <a:pos x="38" y="4"/>
                  </a:cxn>
                  <a:cxn ang="0">
                    <a:pos x="46" y="6"/>
                  </a:cxn>
                  <a:cxn ang="0">
                    <a:pos x="53" y="6"/>
                  </a:cxn>
                  <a:cxn ang="0">
                    <a:pos x="59" y="6"/>
                  </a:cxn>
                  <a:cxn ang="0">
                    <a:pos x="64" y="6"/>
                  </a:cxn>
                  <a:cxn ang="0">
                    <a:pos x="69" y="6"/>
                  </a:cxn>
                  <a:cxn ang="0">
                    <a:pos x="74" y="4"/>
                  </a:cxn>
                  <a:cxn ang="0">
                    <a:pos x="79" y="2"/>
                  </a:cxn>
                  <a:cxn ang="0">
                    <a:pos x="85" y="1"/>
                  </a:cxn>
                  <a:cxn ang="0">
                    <a:pos x="93" y="0"/>
                  </a:cxn>
                  <a:cxn ang="0">
                    <a:pos x="101" y="1"/>
                  </a:cxn>
                  <a:cxn ang="0">
                    <a:pos x="113" y="4"/>
                  </a:cxn>
                  <a:cxn ang="0">
                    <a:pos x="124" y="8"/>
                  </a:cxn>
                  <a:cxn ang="0">
                    <a:pos x="135" y="14"/>
                  </a:cxn>
                  <a:cxn ang="0">
                    <a:pos x="144" y="19"/>
                  </a:cxn>
                  <a:cxn ang="0">
                    <a:pos x="152" y="25"/>
                  </a:cxn>
                  <a:cxn ang="0">
                    <a:pos x="156" y="32"/>
                  </a:cxn>
                  <a:cxn ang="0">
                    <a:pos x="157" y="40"/>
                  </a:cxn>
                  <a:cxn ang="0">
                    <a:pos x="156" y="53"/>
                  </a:cxn>
                  <a:cxn ang="0">
                    <a:pos x="152" y="69"/>
                  </a:cxn>
                  <a:cxn ang="0">
                    <a:pos x="144" y="86"/>
                  </a:cxn>
                  <a:cxn ang="0">
                    <a:pos x="134" y="104"/>
                  </a:cxn>
                  <a:cxn ang="0">
                    <a:pos x="119" y="120"/>
                  </a:cxn>
                  <a:cxn ang="0">
                    <a:pos x="104" y="136"/>
                  </a:cxn>
                  <a:cxn ang="0">
                    <a:pos x="84" y="147"/>
                  </a:cxn>
                  <a:cxn ang="0">
                    <a:pos x="82" y="147"/>
                  </a:cxn>
                  <a:cxn ang="0">
                    <a:pos x="79" y="147"/>
                  </a:cxn>
                  <a:cxn ang="0">
                    <a:pos x="75" y="147"/>
                  </a:cxn>
                  <a:cxn ang="0">
                    <a:pos x="70" y="147"/>
                  </a:cxn>
                  <a:cxn ang="0">
                    <a:pos x="64" y="146"/>
                  </a:cxn>
                  <a:cxn ang="0">
                    <a:pos x="57" y="144"/>
                  </a:cxn>
                  <a:cxn ang="0">
                    <a:pos x="49" y="141"/>
                  </a:cxn>
                  <a:cxn ang="0">
                    <a:pos x="40" y="135"/>
                  </a:cxn>
                  <a:cxn ang="0">
                    <a:pos x="33" y="130"/>
                  </a:cxn>
                  <a:cxn ang="0">
                    <a:pos x="26" y="125"/>
                  </a:cxn>
                  <a:cxn ang="0">
                    <a:pos x="20" y="118"/>
                  </a:cxn>
                  <a:cxn ang="0">
                    <a:pos x="16" y="111"/>
                  </a:cxn>
                  <a:cxn ang="0">
                    <a:pos x="12" y="104"/>
                  </a:cxn>
                  <a:cxn ang="0">
                    <a:pos x="10" y="96"/>
                  </a:cxn>
                  <a:cxn ang="0">
                    <a:pos x="10" y="88"/>
                  </a:cxn>
                  <a:cxn ang="0">
                    <a:pos x="11" y="76"/>
                  </a:cxn>
                  <a:cxn ang="0">
                    <a:pos x="7" y="61"/>
                  </a:cxn>
                  <a:cxn ang="0">
                    <a:pos x="1" y="49"/>
                  </a:cxn>
                  <a:cxn ang="0">
                    <a:pos x="1" y="30"/>
                  </a:cxn>
                </a:cxnLst>
                <a:rect l="0" t="0" r="r" b="b"/>
                <a:pathLst>
                  <a:path w="157" h="147">
                    <a:moveTo>
                      <a:pt x="5" y="19"/>
                    </a:moveTo>
                    <a:lnTo>
                      <a:pt x="6" y="19"/>
                    </a:lnTo>
                    <a:lnTo>
                      <a:pt x="6" y="18"/>
                    </a:lnTo>
                    <a:lnTo>
                      <a:pt x="7" y="16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10" y="12"/>
                    </a:lnTo>
                    <a:lnTo>
                      <a:pt x="12" y="10"/>
                    </a:lnTo>
                    <a:lnTo>
                      <a:pt x="15" y="9"/>
                    </a:lnTo>
                    <a:lnTo>
                      <a:pt x="17" y="8"/>
                    </a:lnTo>
                    <a:lnTo>
                      <a:pt x="20" y="7"/>
                    </a:lnTo>
                    <a:lnTo>
                      <a:pt x="22" y="6"/>
                    </a:lnTo>
                    <a:lnTo>
                      <a:pt x="26" y="4"/>
                    </a:lnTo>
                    <a:lnTo>
                      <a:pt x="30" y="4"/>
                    </a:lnTo>
                    <a:lnTo>
                      <a:pt x="34" y="4"/>
                    </a:lnTo>
                    <a:lnTo>
                      <a:pt x="38" y="4"/>
                    </a:lnTo>
                    <a:lnTo>
                      <a:pt x="43" y="6"/>
                    </a:lnTo>
                    <a:lnTo>
                      <a:pt x="46" y="6"/>
                    </a:lnTo>
                    <a:lnTo>
                      <a:pt x="49" y="6"/>
                    </a:lnTo>
                    <a:lnTo>
                      <a:pt x="53" y="6"/>
                    </a:lnTo>
                    <a:lnTo>
                      <a:pt x="56" y="6"/>
                    </a:lnTo>
                    <a:lnTo>
                      <a:pt x="59" y="6"/>
                    </a:lnTo>
                    <a:lnTo>
                      <a:pt x="61" y="6"/>
                    </a:lnTo>
                    <a:lnTo>
                      <a:pt x="64" y="6"/>
                    </a:lnTo>
                    <a:lnTo>
                      <a:pt x="67" y="6"/>
                    </a:lnTo>
                    <a:lnTo>
                      <a:pt x="69" y="6"/>
                    </a:lnTo>
                    <a:lnTo>
                      <a:pt x="72" y="4"/>
                    </a:lnTo>
                    <a:lnTo>
                      <a:pt x="74" y="4"/>
                    </a:lnTo>
                    <a:lnTo>
                      <a:pt x="77" y="3"/>
                    </a:lnTo>
                    <a:lnTo>
                      <a:pt x="79" y="2"/>
                    </a:lnTo>
                    <a:lnTo>
                      <a:pt x="83" y="2"/>
                    </a:lnTo>
                    <a:lnTo>
                      <a:pt x="85" y="1"/>
                    </a:lnTo>
                    <a:lnTo>
                      <a:pt x="88" y="0"/>
                    </a:lnTo>
                    <a:lnTo>
                      <a:pt x="93" y="0"/>
                    </a:lnTo>
                    <a:lnTo>
                      <a:pt x="97" y="0"/>
                    </a:lnTo>
                    <a:lnTo>
                      <a:pt x="101" y="1"/>
                    </a:lnTo>
                    <a:lnTo>
                      <a:pt x="107" y="2"/>
                    </a:lnTo>
                    <a:lnTo>
                      <a:pt x="113" y="4"/>
                    </a:lnTo>
                    <a:lnTo>
                      <a:pt x="118" y="6"/>
                    </a:lnTo>
                    <a:lnTo>
                      <a:pt x="124" y="8"/>
                    </a:lnTo>
                    <a:lnTo>
                      <a:pt x="129" y="10"/>
                    </a:lnTo>
                    <a:lnTo>
                      <a:pt x="135" y="14"/>
                    </a:lnTo>
                    <a:lnTo>
                      <a:pt x="139" y="16"/>
                    </a:lnTo>
                    <a:lnTo>
                      <a:pt x="144" y="19"/>
                    </a:lnTo>
                    <a:lnTo>
                      <a:pt x="148" y="21"/>
                    </a:lnTo>
                    <a:lnTo>
                      <a:pt x="152" y="25"/>
                    </a:lnTo>
                    <a:lnTo>
                      <a:pt x="154" y="28"/>
                    </a:lnTo>
                    <a:lnTo>
                      <a:pt x="156" y="32"/>
                    </a:lnTo>
                    <a:lnTo>
                      <a:pt x="157" y="35"/>
                    </a:lnTo>
                    <a:lnTo>
                      <a:pt x="157" y="40"/>
                    </a:lnTo>
                    <a:lnTo>
                      <a:pt x="157" y="46"/>
                    </a:lnTo>
                    <a:lnTo>
                      <a:pt x="156" y="53"/>
                    </a:lnTo>
                    <a:lnTo>
                      <a:pt x="154" y="60"/>
                    </a:lnTo>
                    <a:lnTo>
                      <a:pt x="152" y="69"/>
                    </a:lnTo>
                    <a:lnTo>
                      <a:pt x="148" y="77"/>
                    </a:lnTo>
                    <a:lnTo>
                      <a:pt x="144" y="86"/>
                    </a:lnTo>
                    <a:lnTo>
                      <a:pt x="139" y="95"/>
                    </a:lnTo>
                    <a:lnTo>
                      <a:pt x="134" y="104"/>
                    </a:lnTo>
                    <a:lnTo>
                      <a:pt x="127" y="112"/>
                    </a:lnTo>
                    <a:lnTo>
                      <a:pt x="119" y="120"/>
                    </a:lnTo>
                    <a:lnTo>
                      <a:pt x="112" y="128"/>
                    </a:lnTo>
                    <a:lnTo>
                      <a:pt x="104" y="136"/>
                    </a:lnTo>
                    <a:lnTo>
                      <a:pt x="94" y="142"/>
                    </a:lnTo>
                    <a:lnTo>
                      <a:pt x="84" y="147"/>
                    </a:lnTo>
                    <a:lnTo>
                      <a:pt x="83" y="147"/>
                    </a:lnTo>
                    <a:lnTo>
                      <a:pt x="82" y="147"/>
                    </a:lnTo>
                    <a:lnTo>
                      <a:pt x="80" y="147"/>
                    </a:lnTo>
                    <a:lnTo>
                      <a:pt x="79" y="147"/>
                    </a:lnTo>
                    <a:lnTo>
                      <a:pt x="77" y="147"/>
                    </a:lnTo>
                    <a:lnTo>
                      <a:pt x="75" y="147"/>
                    </a:lnTo>
                    <a:lnTo>
                      <a:pt x="73" y="147"/>
                    </a:lnTo>
                    <a:lnTo>
                      <a:pt x="70" y="147"/>
                    </a:lnTo>
                    <a:lnTo>
                      <a:pt x="67" y="147"/>
                    </a:lnTo>
                    <a:lnTo>
                      <a:pt x="64" y="146"/>
                    </a:lnTo>
                    <a:lnTo>
                      <a:pt x="60" y="145"/>
                    </a:lnTo>
                    <a:lnTo>
                      <a:pt x="57" y="144"/>
                    </a:lnTo>
                    <a:lnTo>
                      <a:pt x="53" y="143"/>
                    </a:lnTo>
                    <a:lnTo>
                      <a:pt x="49" y="141"/>
                    </a:lnTo>
                    <a:lnTo>
                      <a:pt x="45" y="138"/>
                    </a:lnTo>
                    <a:lnTo>
                      <a:pt x="40" y="135"/>
                    </a:lnTo>
                    <a:lnTo>
                      <a:pt x="37" y="133"/>
                    </a:lnTo>
                    <a:lnTo>
                      <a:pt x="33" y="130"/>
                    </a:lnTo>
                    <a:lnTo>
                      <a:pt x="29" y="127"/>
                    </a:lnTo>
                    <a:lnTo>
                      <a:pt x="26" y="125"/>
                    </a:lnTo>
                    <a:lnTo>
                      <a:pt x="22" y="121"/>
                    </a:lnTo>
                    <a:lnTo>
                      <a:pt x="20" y="118"/>
                    </a:lnTo>
                    <a:lnTo>
                      <a:pt x="18" y="114"/>
                    </a:lnTo>
                    <a:lnTo>
                      <a:pt x="16" y="111"/>
                    </a:lnTo>
                    <a:lnTo>
                      <a:pt x="14" y="108"/>
                    </a:lnTo>
                    <a:lnTo>
                      <a:pt x="12" y="104"/>
                    </a:lnTo>
                    <a:lnTo>
                      <a:pt x="11" y="101"/>
                    </a:lnTo>
                    <a:lnTo>
                      <a:pt x="10" y="96"/>
                    </a:lnTo>
                    <a:lnTo>
                      <a:pt x="10" y="93"/>
                    </a:lnTo>
                    <a:lnTo>
                      <a:pt x="10" y="88"/>
                    </a:lnTo>
                    <a:lnTo>
                      <a:pt x="11" y="84"/>
                    </a:lnTo>
                    <a:lnTo>
                      <a:pt x="11" y="76"/>
                    </a:lnTo>
                    <a:lnTo>
                      <a:pt x="10" y="68"/>
                    </a:lnTo>
                    <a:lnTo>
                      <a:pt x="7" y="61"/>
                    </a:lnTo>
                    <a:lnTo>
                      <a:pt x="4" y="55"/>
                    </a:lnTo>
                    <a:lnTo>
                      <a:pt x="1" y="49"/>
                    </a:lnTo>
                    <a:lnTo>
                      <a:pt x="0" y="40"/>
                    </a:lnTo>
                    <a:lnTo>
                      <a:pt x="1" y="30"/>
                    </a:lnTo>
                    <a:lnTo>
                      <a:pt x="5" y="19"/>
                    </a:lnTo>
                    <a:close/>
                  </a:path>
                </a:pathLst>
              </a:custGeom>
              <a:solidFill>
                <a:srgbClr val="F2F7F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01" name="Freeform 109"/>
              <p:cNvSpPr>
                <a:spLocks/>
              </p:cNvSpPr>
              <p:nvPr/>
            </p:nvSpPr>
            <p:spPr bwMode="auto">
              <a:xfrm>
                <a:off x="251" y="2021"/>
                <a:ext cx="152" cy="143"/>
              </a:xfrm>
              <a:custGeom>
                <a:avLst/>
                <a:gdLst/>
                <a:ahLst/>
                <a:cxnLst>
                  <a:cxn ang="0">
                    <a:pos x="5" y="18"/>
                  </a:cxn>
                  <a:cxn ang="0">
                    <a:pos x="7" y="16"/>
                  </a:cxn>
                  <a:cxn ang="0">
                    <a:pos x="9" y="13"/>
                  </a:cxn>
                  <a:cxn ang="0">
                    <a:pos x="12" y="10"/>
                  </a:cxn>
                  <a:cxn ang="0">
                    <a:pos x="17" y="7"/>
                  </a:cxn>
                  <a:cxn ang="0">
                    <a:pos x="22" y="5"/>
                  </a:cxn>
                  <a:cxn ang="0">
                    <a:pos x="29" y="4"/>
                  </a:cxn>
                  <a:cxn ang="0">
                    <a:pos x="38" y="5"/>
                  </a:cxn>
                  <a:cxn ang="0">
                    <a:pos x="45" y="5"/>
                  </a:cxn>
                  <a:cxn ang="0">
                    <a:pos x="51" y="6"/>
                  </a:cxn>
                  <a:cxn ang="0">
                    <a:pos x="57" y="6"/>
                  </a:cxn>
                  <a:cxn ang="0">
                    <a:pos x="63" y="6"/>
                  </a:cxn>
                  <a:cxn ang="0">
                    <a:pos x="67" y="5"/>
                  </a:cxn>
                  <a:cxn ang="0">
                    <a:pos x="71" y="4"/>
                  </a:cxn>
                  <a:cxn ang="0">
                    <a:pos x="77" y="2"/>
                  </a:cxn>
                  <a:cxn ang="0">
                    <a:pos x="83" y="1"/>
                  </a:cxn>
                  <a:cxn ang="0">
                    <a:pos x="89" y="0"/>
                  </a:cxn>
                  <a:cxn ang="0">
                    <a:pos x="98" y="1"/>
                  </a:cxn>
                  <a:cxn ang="0">
                    <a:pos x="110" y="4"/>
                  </a:cxn>
                  <a:cxn ang="0">
                    <a:pos x="120" y="8"/>
                  </a:cxn>
                  <a:cxn ang="0">
                    <a:pos x="130" y="13"/>
                  </a:cxn>
                  <a:cxn ang="0">
                    <a:pos x="140" y="18"/>
                  </a:cxn>
                  <a:cxn ang="0">
                    <a:pos x="147" y="24"/>
                  </a:cxn>
                  <a:cxn ang="0">
                    <a:pos x="151" y="30"/>
                  </a:cxn>
                  <a:cxn ang="0">
                    <a:pos x="152" y="39"/>
                  </a:cxn>
                  <a:cxn ang="0">
                    <a:pos x="151" y="51"/>
                  </a:cxn>
                  <a:cxn ang="0">
                    <a:pos x="147" y="66"/>
                  </a:cxn>
                  <a:cxn ang="0">
                    <a:pos x="140" y="83"/>
                  </a:cxn>
                  <a:cxn ang="0">
                    <a:pos x="130" y="100"/>
                  </a:cxn>
                  <a:cxn ang="0">
                    <a:pos x="116" y="117"/>
                  </a:cxn>
                  <a:cxn ang="0">
                    <a:pos x="99" y="130"/>
                  </a:cxn>
                  <a:cxn ang="0">
                    <a:pos x="80" y="142"/>
                  </a:cxn>
                  <a:cxn ang="0">
                    <a:pos x="78" y="142"/>
                  </a:cxn>
                  <a:cxn ang="0">
                    <a:pos x="75" y="143"/>
                  </a:cxn>
                  <a:cxn ang="0">
                    <a:pos x="70" y="143"/>
                  </a:cxn>
                  <a:cxn ang="0">
                    <a:pos x="65" y="142"/>
                  </a:cxn>
                  <a:cxn ang="0">
                    <a:pos x="59" y="141"/>
                  </a:cxn>
                  <a:cxn ang="0">
                    <a:pos x="51" y="137"/>
                  </a:cxn>
                  <a:cxn ang="0">
                    <a:pos x="44" y="133"/>
                  </a:cxn>
                  <a:cxn ang="0">
                    <a:pos x="36" y="128"/>
                  </a:cxn>
                  <a:cxn ang="0">
                    <a:pos x="28" y="122"/>
                  </a:cxn>
                  <a:cxn ang="0">
                    <a:pos x="22" y="117"/>
                  </a:cxn>
                  <a:cxn ang="0">
                    <a:pos x="17" y="110"/>
                  </a:cxn>
                  <a:cxn ang="0">
                    <a:pos x="13" y="104"/>
                  </a:cxn>
                  <a:cxn ang="0">
                    <a:pos x="11" y="96"/>
                  </a:cxn>
                  <a:cxn ang="0">
                    <a:pos x="10" y="90"/>
                  </a:cxn>
                  <a:cxn ang="0">
                    <a:pos x="11" y="81"/>
                  </a:cxn>
                  <a:cxn ang="0">
                    <a:pos x="10" y="66"/>
                  </a:cxn>
                  <a:cxn ang="0">
                    <a:pos x="3" y="53"/>
                  </a:cxn>
                  <a:cxn ang="0">
                    <a:pos x="0" y="39"/>
                  </a:cxn>
                  <a:cxn ang="0">
                    <a:pos x="5" y="18"/>
                  </a:cxn>
                </a:cxnLst>
                <a:rect l="0" t="0" r="r" b="b"/>
                <a:pathLst>
                  <a:path w="152" h="143">
                    <a:moveTo>
                      <a:pt x="5" y="18"/>
                    </a:moveTo>
                    <a:lnTo>
                      <a:pt x="5" y="18"/>
                    </a:lnTo>
                    <a:lnTo>
                      <a:pt x="5" y="17"/>
                    </a:lnTo>
                    <a:lnTo>
                      <a:pt x="7" y="16"/>
                    </a:lnTo>
                    <a:lnTo>
                      <a:pt x="8" y="15"/>
                    </a:lnTo>
                    <a:lnTo>
                      <a:pt x="9" y="13"/>
                    </a:lnTo>
                    <a:lnTo>
                      <a:pt x="10" y="11"/>
                    </a:lnTo>
                    <a:lnTo>
                      <a:pt x="12" y="10"/>
                    </a:lnTo>
                    <a:lnTo>
                      <a:pt x="14" y="8"/>
                    </a:lnTo>
                    <a:lnTo>
                      <a:pt x="17" y="7"/>
                    </a:lnTo>
                    <a:lnTo>
                      <a:pt x="19" y="6"/>
                    </a:lnTo>
                    <a:lnTo>
                      <a:pt x="22" y="5"/>
                    </a:lnTo>
                    <a:lnTo>
                      <a:pt x="26" y="5"/>
                    </a:lnTo>
                    <a:lnTo>
                      <a:pt x="29" y="4"/>
                    </a:lnTo>
                    <a:lnTo>
                      <a:pt x="33" y="4"/>
                    </a:lnTo>
                    <a:lnTo>
                      <a:pt x="38" y="5"/>
                    </a:lnTo>
                    <a:lnTo>
                      <a:pt x="41" y="5"/>
                    </a:lnTo>
                    <a:lnTo>
                      <a:pt x="45" y="5"/>
                    </a:lnTo>
                    <a:lnTo>
                      <a:pt x="48" y="6"/>
                    </a:lnTo>
                    <a:lnTo>
                      <a:pt x="51" y="6"/>
                    </a:lnTo>
                    <a:lnTo>
                      <a:pt x="53" y="6"/>
                    </a:lnTo>
                    <a:lnTo>
                      <a:pt x="57" y="6"/>
                    </a:lnTo>
                    <a:lnTo>
                      <a:pt x="59" y="6"/>
                    </a:lnTo>
                    <a:lnTo>
                      <a:pt x="63" y="6"/>
                    </a:lnTo>
                    <a:lnTo>
                      <a:pt x="65" y="5"/>
                    </a:lnTo>
                    <a:lnTo>
                      <a:pt x="67" y="5"/>
                    </a:lnTo>
                    <a:lnTo>
                      <a:pt x="69" y="5"/>
                    </a:lnTo>
                    <a:lnTo>
                      <a:pt x="71" y="4"/>
                    </a:lnTo>
                    <a:lnTo>
                      <a:pt x="75" y="4"/>
                    </a:lnTo>
                    <a:lnTo>
                      <a:pt x="77" y="2"/>
                    </a:lnTo>
                    <a:lnTo>
                      <a:pt x="79" y="1"/>
                    </a:lnTo>
                    <a:lnTo>
                      <a:pt x="83" y="1"/>
                    </a:lnTo>
                    <a:lnTo>
                      <a:pt x="86" y="0"/>
                    </a:lnTo>
                    <a:lnTo>
                      <a:pt x="89" y="0"/>
                    </a:lnTo>
                    <a:lnTo>
                      <a:pt x="94" y="0"/>
                    </a:lnTo>
                    <a:lnTo>
                      <a:pt x="98" y="1"/>
                    </a:lnTo>
                    <a:lnTo>
                      <a:pt x="104" y="2"/>
                    </a:lnTo>
                    <a:lnTo>
                      <a:pt x="110" y="4"/>
                    </a:lnTo>
                    <a:lnTo>
                      <a:pt x="114" y="6"/>
                    </a:lnTo>
                    <a:lnTo>
                      <a:pt x="120" y="8"/>
                    </a:lnTo>
                    <a:lnTo>
                      <a:pt x="125" y="10"/>
                    </a:lnTo>
                    <a:lnTo>
                      <a:pt x="130" y="13"/>
                    </a:lnTo>
                    <a:lnTo>
                      <a:pt x="135" y="15"/>
                    </a:lnTo>
                    <a:lnTo>
                      <a:pt x="140" y="18"/>
                    </a:lnTo>
                    <a:lnTo>
                      <a:pt x="143" y="20"/>
                    </a:lnTo>
                    <a:lnTo>
                      <a:pt x="147" y="24"/>
                    </a:lnTo>
                    <a:lnTo>
                      <a:pt x="149" y="27"/>
                    </a:lnTo>
                    <a:lnTo>
                      <a:pt x="151" y="30"/>
                    </a:lnTo>
                    <a:lnTo>
                      <a:pt x="152" y="34"/>
                    </a:lnTo>
                    <a:lnTo>
                      <a:pt x="152" y="39"/>
                    </a:lnTo>
                    <a:lnTo>
                      <a:pt x="152" y="44"/>
                    </a:lnTo>
                    <a:lnTo>
                      <a:pt x="151" y="51"/>
                    </a:lnTo>
                    <a:lnTo>
                      <a:pt x="149" y="58"/>
                    </a:lnTo>
                    <a:lnTo>
                      <a:pt x="147" y="66"/>
                    </a:lnTo>
                    <a:lnTo>
                      <a:pt x="143" y="75"/>
                    </a:lnTo>
                    <a:lnTo>
                      <a:pt x="140" y="83"/>
                    </a:lnTo>
                    <a:lnTo>
                      <a:pt x="134" y="92"/>
                    </a:lnTo>
                    <a:lnTo>
                      <a:pt x="130" y="100"/>
                    </a:lnTo>
                    <a:lnTo>
                      <a:pt x="123" y="109"/>
                    </a:lnTo>
                    <a:lnTo>
                      <a:pt x="116" y="117"/>
                    </a:lnTo>
                    <a:lnTo>
                      <a:pt x="109" y="123"/>
                    </a:lnTo>
                    <a:lnTo>
                      <a:pt x="99" y="130"/>
                    </a:lnTo>
                    <a:lnTo>
                      <a:pt x="90" y="136"/>
                    </a:lnTo>
                    <a:lnTo>
                      <a:pt x="80" y="142"/>
                    </a:lnTo>
                    <a:lnTo>
                      <a:pt x="79" y="142"/>
                    </a:lnTo>
                    <a:lnTo>
                      <a:pt x="78" y="142"/>
                    </a:lnTo>
                    <a:lnTo>
                      <a:pt x="77" y="142"/>
                    </a:lnTo>
                    <a:lnTo>
                      <a:pt x="75" y="143"/>
                    </a:lnTo>
                    <a:lnTo>
                      <a:pt x="73" y="143"/>
                    </a:lnTo>
                    <a:lnTo>
                      <a:pt x="70" y="143"/>
                    </a:lnTo>
                    <a:lnTo>
                      <a:pt x="68" y="142"/>
                    </a:lnTo>
                    <a:lnTo>
                      <a:pt x="65" y="142"/>
                    </a:lnTo>
                    <a:lnTo>
                      <a:pt x="61" y="141"/>
                    </a:lnTo>
                    <a:lnTo>
                      <a:pt x="59" y="141"/>
                    </a:lnTo>
                    <a:lnTo>
                      <a:pt x="55" y="138"/>
                    </a:lnTo>
                    <a:lnTo>
                      <a:pt x="51" y="137"/>
                    </a:lnTo>
                    <a:lnTo>
                      <a:pt x="47" y="135"/>
                    </a:lnTo>
                    <a:lnTo>
                      <a:pt x="44" y="133"/>
                    </a:lnTo>
                    <a:lnTo>
                      <a:pt x="39" y="130"/>
                    </a:lnTo>
                    <a:lnTo>
                      <a:pt x="36" y="128"/>
                    </a:lnTo>
                    <a:lnTo>
                      <a:pt x="31" y="125"/>
                    </a:lnTo>
                    <a:lnTo>
                      <a:pt x="28" y="122"/>
                    </a:lnTo>
                    <a:lnTo>
                      <a:pt x="24" y="120"/>
                    </a:lnTo>
                    <a:lnTo>
                      <a:pt x="22" y="117"/>
                    </a:lnTo>
                    <a:lnTo>
                      <a:pt x="19" y="113"/>
                    </a:lnTo>
                    <a:lnTo>
                      <a:pt x="17" y="110"/>
                    </a:lnTo>
                    <a:lnTo>
                      <a:pt x="15" y="108"/>
                    </a:lnTo>
                    <a:lnTo>
                      <a:pt x="13" y="104"/>
                    </a:lnTo>
                    <a:lnTo>
                      <a:pt x="12" y="101"/>
                    </a:lnTo>
                    <a:lnTo>
                      <a:pt x="11" y="96"/>
                    </a:lnTo>
                    <a:lnTo>
                      <a:pt x="10" y="93"/>
                    </a:lnTo>
                    <a:lnTo>
                      <a:pt x="10" y="90"/>
                    </a:lnTo>
                    <a:lnTo>
                      <a:pt x="10" y="85"/>
                    </a:lnTo>
                    <a:lnTo>
                      <a:pt x="11" y="81"/>
                    </a:lnTo>
                    <a:lnTo>
                      <a:pt x="11" y="73"/>
                    </a:lnTo>
                    <a:lnTo>
                      <a:pt x="10" y="66"/>
                    </a:lnTo>
                    <a:lnTo>
                      <a:pt x="7" y="59"/>
                    </a:lnTo>
                    <a:lnTo>
                      <a:pt x="3" y="53"/>
                    </a:lnTo>
                    <a:lnTo>
                      <a:pt x="1" y="46"/>
                    </a:lnTo>
                    <a:lnTo>
                      <a:pt x="0" y="39"/>
                    </a:lnTo>
                    <a:lnTo>
                      <a:pt x="1" y="30"/>
                    </a:lnTo>
                    <a:lnTo>
                      <a:pt x="5" y="18"/>
                    </a:lnTo>
                    <a:close/>
                  </a:path>
                </a:pathLst>
              </a:custGeom>
              <a:solidFill>
                <a:srgbClr val="E5EFEA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02" name="Freeform 110"/>
              <p:cNvSpPr>
                <a:spLocks/>
              </p:cNvSpPr>
              <p:nvPr/>
            </p:nvSpPr>
            <p:spPr bwMode="auto">
              <a:xfrm>
                <a:off x="255" y="2024"/>
                <a:ext cx="145" cy="138"/>
              </a:xfrm>
              <a:custGeom>
                <a:avLst/>
                <a:gdLst/>
                <a:ahLst/>
                <a:cxnLst>
                  <a:cxn ang="0">
                    <a:pos x="5" y="17"/>
                  </a:cxn>
                  <a:cxn ang="0">
                    <a:pos x="6" y="15"/>
                  </a:cxn>
                  <a:cxn ang="0">
                    <a:pos x="8" y="12"/>
                  </a:cxn>
                  <a:cxn ang="0">
                    <a:pos x="11" y="9"/>
                  </a:cxn>
                  <a:cxn ang="0">
                    <a:pos x="16" y="7"/>
                  </a:cxn>
                  <a:cxn ang="0">
                    <a:pos x="20" y="5"/>
                  </a:cxn>
                  <a:cxn ang="0">
                    <a:pos x="27" y="4"/>
                  </a:cxn>
                  <a:cxn ang="0">
                    <a:pos x="36" y="4"/>
                  </a:cxn>
                  <a:cxn ang="0">
                    <a:pos x="43" y="5"/>
                  </a:cxn>
                  <a:cxn ang="0">
                    <a:pos x="49" y="5"/>
                  </a:cxn>
                  <a:cxn ang="0">
                    <a:pos x="54" y="5"/>
                  </a:cxn>
                  <a:cxn ang="0">
                    <a:pos x="59" y="5"/>
                  </a:cxn>
                  <a:cxn ang="0">
                    <a:pos x="64" y="5"/>
                  </a:cxn>
                  <a:cxn ang="0">
                    <a:pos x="68" y="4"/>
                  </a:cxn>
                  <a:cxn ang="0">
                    <a:pos x="74" y="2"/>
                  </a:cxn>
                  <a:cxn ang="0">
                    <a:pos x="78" y="0"/>
                  </a:cxn>
                  <a:cxn ang="0">
                    <a:pos x="86" y="0"/>
                  </a:cxn>
                  <a:cxn ang="0">
                    <a:pos x="94" y="0"/>
                  </a:cxn>
                  <a:cxn ang="0">
                    <a:pos x="104" y="4"/>
                  </a:cxn>
                  <a:cxn ang="0">
                    <a:pos x="114" y="7"/>
                  </a:cxn>
                  <a:cxn ang="0">
                    <a:pos x="124" y="12"/>
                  </a:cxn>
                  <a:cxn ang="0">
                    <a:pos x="133" y="17"/>
                  </a:cxn>
                  <a:cxn ang="0">
                    <a:pos x="141" y="23"/>
                  </a:cxn>
                  <a:cxn ang="0">
                    <a:pos x="144" y="29"/>
                  </a:cxn>
                  <a:cxn ang="0">
                    <a:pos x="145" y="37"/>
                  </a:cxn>
                  <a:cxn ang="0">
                    <a:pos x="144" y="49"/>
                  </a:cxn>
                  <a:cxn ang="0">
                    <a:pos x="141" y="64"/>
                  </a:cxn>
                  <a:cxn ang="0">
                    <a:pos x="133" y="80"/>
                  </a:cxn>
                  <a:cxn ang="0">
                    <a:pos x="124" y="97"/>
                  </a:cxn>
                  <a:cxn ang="0">
                    <a:pos x="111" y="113"/>
                  </a:cxn>
                  <a:cxn ang="0">
                    <a:pos x="95" y="127"/>
                  </a:cxn>
                  <a:cxn ang="0">
                    <a:pos x="77" y="137"/>
                  </a:cxn>
                  <a:cxn ang="0">
                    <a:pos x="75" y="138"/>
                  </a:cxn>
                  <a:cxn ang="0">
                    <a:pos x="72" y="138"/>
                  </a:cxn>
                  <a:cxn ang="0">
                    <a:pos x="67" y="138"/>
                  </a:cxn>
                  <a:cxn ang="0">
                    <a:pos x="62" y="137"/>
                  </a:cxn>
                  <a:cxn ang="0">
                    <a:pos x="56" y="136"/>
                  </a:cxn>
                  <a:cxn ang="0">
                    <a:pos x="49" y="132"/>
                  </a:cxn>
                  <a:cxn ang="0">
                    <a:pos x="42" y="129"/>
                  </a:cxn>
                  <a:cxn ang="0">
                    <a:pos x="34" y="123"/>
                  </a:cxn>
                  <a:cxn ang="0">
                    <a:pos x="27" y="119"/>
                  </a:cxn>
                  <a:cxn ang="0">
                    <a:pos x="20" y="113"/>
                  </a:cxn>
                  <a:cxn ang="0">
                    <a:pos x="16" y="107"/>
                  </a:cxn>
                  <a:cxn ang="0">
                    <a:pos x="13" y="100"/>
                  </a:cxn>
                  <a:cxn ang="0">
                    <a:pos x="10" y="94"/>
                  </a:cxn>
                  <a:cxn ang="0">
                    <a:pos x="9" y="87"/>
                  </a:cxn>
                  <a:cxn ang="0">
                    <a:pos x="10" y="78"/>
                  </a:cxn>
                  <a:cxn ang="0">
                    <a:pos x="8" y="63"/>
                  </a:cxn>
                  <a:cxn ang="0">
                    <a:pos x="4" y="52"/>
                  </a:cxn>
                  <a:cxn ang="0">
                    <a:pos x="0" y="37"/>
                  </a:cxn>
                  <a:cxn ang="0">
                    <a:pos x="5" y="17"/>
                  </a:cxn>
                </a:cxnLst>
                <a:rect l="0" t="0" r="r" b="b"/>
                <a:pathLst>
                  <a:path w="145" h="138">
                    <a:moveTo>
                      <a:pt x="5" y="17"/>
                    </a:moveTo>
                    <a:lnTo>
                      <a:pt x="5" y="17"/>
                    </a:lnTo>
                    <a:lnTo>
                      <a:pt x="5" y="16"/>
                    </a:lnTo>
                    <a:lnTo>
                      <a:pt x="6" y="15"/>
                    </a:lnTo>
                    <a:lnTo>
                      <a:pt x="7" y="14"/>
                    </a:lnTo>
                    <a:lnTo>
                      <a:pt x="8" y="12"/>
                    </a:lnTo>
                    <a:lnTo>
                      <a:pt x="9" y="11"/>
                    </a:lnTo>
                    <a:lnTo>
                      <a:pt x="11" y="9"/>
                    </a:lnTo>
                    <a:lnTo>
                      <a:pt x="14" y="8"/>
                    </a:lnTo>
                    <a:lnTo>
                      <a:pt x="16" y="7"/>
                    </a:lnTo>
                    <a:lnTo>
                      <a:pt x="18" y="6"/>
                    </a:lnTo>
                    <a:lnTo>
                      <a:pt x="20" y="5"/>
                    </a:lnTo>
                    <a:lnTo>
                      <a:pt x="24" y="4"/>
                    </a:lnTo>
                    <a:lnTo>
                      <a:pt x="27" y="4"/>
                    </a:lnTo>
                    <a:lnTo>
                      <a:pt x="32" y="4"/>
                    </a:lnTo>
                    <a:lnTo>
                      <a:pt x="36" y="4"/>
                    </a:lnTo>
                    <a:lnTo>
                      <a:pt x="39" y="4"/>
                    </a:lnTo>
                    <a:lnTo>
                      <a:pt x="43" y="5"/>
                    </a:lnTo>
                    <a:lnTo>
                      <a:pt x="46" y="5"/>
                    </a:lnTo>
                    <a:lnTo>
                      <a:pt x="49" y="5"/>
                    </a:lnTo>
                    <a:lnTo>
                      <a:pt x="52" y="5"/>
                    </a:lnTo>
                    <a:lnTo>
                      <a:pt x="54" y="5"/>
                    </a:lnTo>
                    <a:lnTo>
                      <a:pt x="57" y="5"/>
                    </a:lnTo>
                    <a:lnTo>
                      <a:pt x="59" y="5"/>
                    </a:lnTo>
                    <a:lnTo>
                      <a:pt x="62" y="5"/>
                    </a:lnTo>
                    <a:lnTo>
                      <a:pt x="64" y="5"/>
                    </a:lnTo>
                    <a:lnTo>
                      <a:pt x="66" y="4"/>
                    </a:lnTo>
                    <a:lnTo>
                      <a:pt x="68" y="4"/>
                    </a:lnTo>
                    <a:lnTo>
                      <a:pt x="71" y="2"/>
                    </a:lnTo>
                    <a:lnTo>
                      <a:pt x="74" y="2"/>
                    </a:lnTo>
                    <a:lnTo>
                      <a:pt x="76" y="1"/>
                    </a:lnTo>
                    <a:lnTo>
                      <a:pt x="78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89" y="0"/>
                    </a:lnTo>
                    <a:lnTo>
                      <a:pt x="94" y="0"/>
                    </a:lnTo>
                    <a:lnTo>
                      <a:pt x="99" y="1"/>
                    </a:lnTo>
                    <a:lnTo>
                      <a:pt x="104" y="4"/>
                    </a:lnTo>
                    <a:lnTo>
                      <a:pt x="110" y="5"/>
                    </a:lnTo>
                    <a:lnTo>
                      <a:pt x="114" y="7"/>
                    </a:lnTo>
                    <a:lnTo>
                      <a:pt x="120" y="9"/>
                    </a:lnTo>
                    <a:lnTo>
                      <a:pt x="124" y="12"/>
                    </a:lnTo>
                    <a:lnTo>
                      <a:pt x="129" y="15"/>
                    </a:lnTo>
                    <a:lnTo>
                      <a:pt x="133" y="17"/>
                    </a:lnTo>
                    <a:lnTo>
                      <a:pt x="137" y="20"/>
                    </a:lnTo>
                    <a:lnTo>
                      <a:pt x="141" y="23"/>
                    </a:lnTo>
                    <a:lnTo>
                      <a:pt x="143" y="27"/>
                    </a:lnTo>
                    <a:lnTo>
                      <a:pt x="144" y="29"/>
                    </a:lnTo>
                    <a:lnTo>
                      <a:pt x="145" y="32"/>
                    </a:lnTo>
                    <a:lnTo>
                      <a:pt x="145" y="37"/>
                    </a:lnTo>
                    <a:lnTo>
                      <a:pt x="145" y="42"/>
                    </a:lnTo>
                    <a:lnTo>
                      <a:pt x="144" y="49"/>
                    </a:lnTo>
                    <a:lnTo>
                      <a:pt x="143" y="56"/>
                    </a:lnTo>
                    <a:lnTo>
                      <a:pt x="141" y="64"/>
                    </a:lnTo>
                    <a:lnTo>
                      <a:pt x="137" y="72"/>
                    </a:lnTo>
                    <a:lnTo>
                      <a:pt x="133" y="80"/>
                    </a:lnTo>
                    <a:lnTo>
                      <a:pt x="128" y="88"/>
                    </a:lnTo>
                    <a:lnTo>
                      <a:pt x="124" y="97"/>
                    </a:lnTo>
                    <a:lnTo>
                      <a:pt x="117" y="105"/>
                    </a:lnTo>
                    <a:lnTo>
                      <a:pt x="111" y="113"/>
                    </a:lnTo>
                    <a:lnTo>
                      <a:pt x="104" y="120"/>
                    </a:lnTo>
                    <a:lnTo>
                      <a:pt x="95" y="127"/>
                    </a:lnTo>
                    <a:lnTo>
                      <a:pt x="87" y="132"/>
                    </a:lnTo>
                    <a:lnTo>
                      <a:pt x="77" y="137"/>
                    </a:lnTo>
                    <a:lnTo>
                      <a:pt x="76" y="137"/>
                    </a:lnTo>
                    <a:lnTo>
                      <a:pt x="75" y="138"/>
                    </a:lnTo>
                    <a:lnTo>
                      <a:pt x="73" y="138"/>
                    </a:lnTo>
                    <a:lnTo>
                      <a:pt x="72" y="138"/>
                    </a:lnTo>
                    <a:lnTo>
                      <a:pt x="69" y="138"/>
                    </a:lnTo>
                    <a:lnTo>
                      <a:pt x="67" y="138"/>
                    </a:lnTo>
                    <a:lnTo>
                      <a:pt x="65" y="138"/>
                    </a:lnTo>
                    <a:lnTo>
                      <a:pt x="62" y="137"/>
                    </a:lnTo>
                    <a:lnTo>
                      <a:pt x="59" y="137"/>
                    </a:lnTo>
                    <a:lnTo>
                      <a:pt x="56" y="136"/>
                    </a:lnTo>
                    <a:lnTo>
                      <a:pt x="53" y="135"/>
                    </a:lnTo>
                    <a:lnTo>
                      <a:pt x="49" y="132"/>
                    </a:lnTo>
                    <a:lnTo>
                      <a:pt x="45" y="131"/>
                    </a:lnTo>
                    <a:lnTo>
                      <a:pt x="42" y="129"/>
                    </a:lnTo>
                    <a:lnTo>
                      <a:pt x="37" y="127"/>
                    </a:lnTo>
                    <a:lnTo>
                      <a:pt x="34" y="123"/>
                    </a:lnTo>
                    <a:lnTo>
                      <a:pt x="29" y="121"/>
                    </a:lnTo>
                    <a:lnTo>
                      <a:pt x="27" y="119"/>
                    </a:lnTo>
                    <a:lnTo>
                      <a:pt x="24" y="115"/>
                    </a:lnTo>
                    <a:lnTo>
                      <a:pt x="20" y="113"/>
                    </a:lnTo>
                    <a:lnTo>
                      <a:pt x="18" y="111"/>
                    </a:lnTo>
                    <a:lnTo>
                      <a:pt x="16" y="107"/>
                    </a:lnTo>
                    <a:lnTo>
                      <a:pt x="14" y="104"/>
                    </a:lnTo>
                    <a:lnTo>
                      <a:pt x="13" y="100"/>
                    </a:lnTo>
                    <a:lnTo>
                      <a:pt x="11" y="97"/>
                    </a:lnTo>
                    <a:lnTo>
                      <a:pt x="10" y="94"/>
                    </a:lnTo>
                    <a:lnTo>
                      <a:pt x="9" y="90"/>
                    </a:lnTo>
                    <a:lnTo>
                      <a:pt x="9" y="87"/>
                    </a:lnTo>
                    <a:lnTo>
                      <a:pt x="9" y="82"/>
                    </a:lnTo>
                    <a:lnTo>
                      <a:pt x="10" y="78"/>
                    </a:lnTo>
                    <a:lnTo>
                      <a:pt x="10" y="70"/>
                    </a:lnTo>
                    <a:lnTo>
                      <a:pt x="8" y="63"/>
                    </a:lnTo>
                    <a:lnTo>
                      <a:pt x="6" y="57"/>
                    </a:lnTo>
                    <a:lnTo>
                      <a:pt x="4" y="52"/>
                    </a:lnTo>
                    <a:lnTo>
                      <a:pt x="0" y="45"/>
                    </a:lnTo>
                    <a:lnTo>
                      <a:pt x="0" y="37"/>
                    </a:lnTo>
                    <a:lnTo>
                      <a:pt x="0" y="29"/>
                    </a:lnTo>
                    <a:lnTo>
                      <a:pt x="5" y="17"/>
                    </a:lnTo>
                    <a:close/>
                  </a:path>
                </a:pathLst>
              </a:custGeom>
              <a:solidFill>
                <a:srgbClr val="DBE8E5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03" name="Freeform 111"/>
              <p:cNvSpPr>
                <a:spLocks/>
              </p:cNvSpPr>
              <p:nvPr/>
            </p:nvSpPr>
            <p:spPr bwMode="auto">
              <a:xfrm>
                <a:off x="257" y="2027"/>
                <a:ext cx="140" cy="132"/>
              </a:xfrm>
              <a:custGeom>
                <a:avLst/>
                <a:gdLst/>
                <a:ahLst/>
                <a:cxnLst>
                  <a:cxn ang="0">
                    <a:pos x="4" y="17"/>
                  </a:cxn>
                  <a:cxn ang="0">
                    <a:pos x="6" y="15"/>
                  </a:cxn>
                  <a:cxn ang="0">
                    <a:pos x="8" y="13"/>
                  </a:cxn>
                  <a:cxn ang="0">
                    <a:pos x="11" y="9"/>
                  </a:cxn>
                  <a:cxn ang="0">
                    <a:pos x="14" y="7"/>
                  </a:cxn>
                  <a:cxn ang="0">
                    <a:pos x="20" y="5"/>
                  </a:cxn>
                  <a:cxn ang="0">
                    <a:pos x="27" y="4"/>
                  </a:cxn>
                  <a:cxn ang="0">
                    <a:pos x="34" y="4"/>
                  </a:cxn>
                  <a:cxn ang="0">
                    <a:pos x="41" y="5"/>
                  </a:cxn>
                  <a:cxn ang="0">
                    <a:pos x="47" y="6"/>
                  </a:cxn>
                  <a:cxn ang="0">
                    <a:pos x="52" y="6"/>
                  </a:cxn>
                  <a:cxn ang="0">
                    <a:pos x="57" y="6"/>
                  </a:cxn>
                  <a:cxn ang="0">
                    <a:pos x="61" y="5"/>
                  </a:cxn>
                  <a:cxn ang="0">
                    <a:pos x="66" y="4"/>
                  </a:cxn>
                  <a:cxn ang="0">
                    <a:pos x="70" y="3"/>
                  </a:cxn>
                  <a:cxn ang="0">
                    <a:pos x="76" y="1"/>
                  </a:cxn>
                  <a:cxn ang="0">
                    <a:pos x="82" y="0"/>
                  </a:cxn>
                  <a:cxn ang="0">
                    <a:pos x="90" y="1"/>
                  </a:cxn>
                  <a:cxn ang="0">
                    <a:pos x="100" y="4"/>
                  </a:cxn>
                  <a:cxn ang="0">
                    <a:pos x="110" y="7"/>
                  </a:cxn>
                  <a:cxn ang="0">
                    <a:pos x="119" y="12"/>
                  </a:cxn>
                  <a:cxn ang="0">
                    <a:pos x="128" y="17"/>
                  </a:cxn>
                  <a:cxn ang="0">
                    <a:pos x="134" y="23"/>
                  </a:cxn>
                  <a:cxn ang="0">
                    <a:pos x="138" y="28"/>
                  </a:cxn>
                  <a:cxn ang="0">
                    <a:pos x="140" y="36"/>
                  </a:cxn>
                  <a:cxn ang="0">
                    <a:pos x="138" y="48"/>
                  </a:cxn>
                  <a:cxn ang="0">
                    <a:pos x="134" y="61"/>
                  </a:cxn>
                  <a:cxn ang="0">
                    <a:pos x="128" y="77"/>
                  </a:cxn>
                  <a:cxn ang="0">
                    <a:pos x="119" y="93"/>
                  </a:cxn>
                  <a:cxn ang="0">
                    <a:pos x="107" y="108"/>
                  </a:cxn>
                  <a:cxn ang="0">
                    <a:pos x="91" y="121"/>
                  </a:cxn>
                  <a:cxn ang="0">
                    <a:pos x="73" y="131"/>
                  </a:cxn>
                  <a:cxn ang="0">
                    <a:pos x="71" y="132"/>
                  </a:cxn>
                  <a:cxn ang="0">
                    <a:pos x="69" y="132"/>
                  </a:cxn>
                  <a:cxn ang="0">
                    <a:pos x="64" y="132"/>
                  </a:cxn>
                  <a:cxn ang="0">
                    <a:pos x="59" y="131"/>
                  </a:cxn>
                  <a:cxn ang="0">
                    <a:pos x="53" y="130"/>
                  </a:cxn>
                  <a:cxn ang="0">
                    <a:pos x="47" y="128"/>
                  </a:cxn>
                  <a:cxn ang="0">
                    <a:pos x="40" y="123"/>
                  </a:cxn>
                  <a:cxn ang="0">
                    <a:pos x="32" y="119"/>
                  </a:cxn>
                  <a:cxn ang="0">
                    <a:pos x="25" y="114"/>
                  </a:cxn>
                  <a:cxn ang="0">
                    <a:pos x="20" y="108"/>
                  </a:cxn>
                  <a:cxn ang="0">
                    <a:pos x="16" y="103"/>
                  </a:cxn>
                  <a:cxn ang="0">
                    <a:pos x="12" y="97"/>
                  </a:cxn>
                  <a:cxn ang="0">
                    <a:pos x="10" y="90"/>
                  </a:cxn>
                  <a:cxn ang="0">
                    <a:pos x="9" y="83"/>
                  </a:cxn>
                  <a:cxn ang="0">
                    <a:pos x="10" y="75"/>
                  </a:cxn>
                  <a:cxn ang="0">
                    <a:pos x="9" y="61"/>
                  </a:cxn>
                  <a:cxn ang="0">
                    <a:pos x="3" y="50"/>
                  </a:cxn>
                  <a:cxn ang="0">
                    <a:pos x="0" y="36"/>
                  </a:cxn>
                  <a:cxn ang="0">
                    <a:pos x="4" y="17"/>
                  </a:cxn>
                </a:cxnLst>
                <a:rect l="0" t="0" r="r" b="b"/>
                <a:pathLst>
                  <a:path w="140" h="132">
                    <a:moveTo>
                      <a:pt x="4" y="17"/>
                    </a:moveTo>
                    <a:lnTo>
                      <a:pt x="4" y="17"/>
                    </a:lnTo>
                    <a:lnTo>
                      <a:pt x="6" y="16"/>
                    </a:lnTo>
                    <a:lnTo>
                      <a:pt x="6" y="15"/>
                    </a:lnTo>
                    <a:lnTo>
                      <a:pt x="7" y="14"/>
                    </a:lnTo>
                    <a:lnTo>
                      <a:pt x="8" y="13"/>
                    </a:lnTo>
                    <a:lnTo>
                      <a:pt x="9" y="12"/>
                    </a:lnTo>
                    <a:lnTo>
                      <a:pt x="11" y="9"/>
                    </a:lnTo>
                    <a:lnTo>
                      <a:pt x="12" y="8"/>
                    </a:lnTo>
                    <a:lnTo>
                      <a:pt x="14" y="7"/>
                    </a:lnTo>
                    <a:lnTo>
                      <a:pt x="17" y="6"/>
                    </a:lnTo>
                    <a:lnTo>
                      <a:pt x="20" y="5"/>
                    </a:lnTo>
                    <a:lnTo>
                      <a:pt x="23" y="5"/>
                    </a:lnTo>
                    <a:lnTo>
                      <a:pt x="27" y="4"/>
                    </a:lnTo>
                    <a:lnTo>
                      <a:pt x="30" y="4"/>
                    </a:lnTo>
                    <a:lnTo>
                      <a:pt x="34" y="4"/>
                    </a:lnTo>
                    <a:lnTo>
                      <a:pt x="38" y="5"/>
                    </a:lnTo>
                    <a:lnTo>
                      <a:pt x="41" y="5"/>
                    </a:lnTo>
                    <a:lnTo>
                      <a:pt x="43" y="6"/>
                    </a:lnTo>
                    <a:lnTo>
                      <a:pt x="47" y="6"/>
                    </a:lnTo>
                    <a:lnTo>
                      <a:pt x="49" y="6"/>
                    </a:lnTo>
                    <a:lnTo>
                      <a:pt x="52" y="6"/>
                    </a:lnTo>
                    <a:lnTo>
                      <a:pt x="54" y="6"/>
                    </a:lnTo>
                    <a:lnTo>
                      <a:pt x="57" y="6"/>
                    </a:lnTo>
                    <a:lnTo>
                      <a:pt x="59" y="5"/>
                    </a:lnTo>
                    <a:lnTo>
                      <a:pt x="61" y="5"/>
                    </a:lnTo>
                    <a:lnTo>
                      <a:pt x="63" y="5"/>
                    </a:lnTo>
                    <a:lnTo>
                      <a:pt x="66" y="4"/>
                    </a:lnTo>
                    <a:lnTo>
                      <a:pt x="68" y="4"/>
                    </a:lnTo>
                    <a:lnTo>
                      <a:pt x="70" y="3"/>
                    </a:lnTo>
                    <a:lnTo>
                      <a:pt x="73" y="3"/>
                    </a:lnTo>
                    <a:lnTo>
                      <a:pt x="76" y="1"/>
                    </a:lnTo>
                    <a:lnTo>
                      <a:pt x="79" y="0"/>
                    </a:lnTo>
                    <a:lnTo>
                      <a:pt x="82" y="0"/>
                    </a:lnTo>
                    <a:lnTo>
                      <a:pt x="86" y="0"/>
                    </a:lnTo>
                    <a:lnTo>
                      <a:pt x="90" y="1"/>
                    </a:lnTo>
                    <a:lnTo>
                      <a:pt x="96" y="3"/>
                    </a:lnTo>
                    <a:lnTo>
                      <a:pt x="100" y="4"/>
                    </a:lnTo>
                    <a:lnTo>
                      <a:pt x="104" y="6"/>
                    </a:lnTo>
                    <a:lnTo>
                      <a:pt x="110" y="7"/>
                    </a:lnTo>
                    <a:lnTo>
                      <a:pt x="114" y="9"/>
                    </a:lnTo>
                    <a:lnTo>
                      <a:pt x="119" y="12"/>
                    </a:lnTo>
                    <a:lnTo>
                      <a:pt x="123" y="15"/>
                    </a:lnTo>
                    <a:lnTo>
                      <a:pt x="128" y="17"/>
                    </a:lnTo>
                    <a:lnTo>
                      <a:pt x="131" y="20"/>
                    </a:lnTo>
                    <a:lnTo>
                      <a:pt x="134" y="23"/>
                    </a:lnTo>
                    <a:lnTo>
                      <a:pt x="137" y="25"/>
                    </a:lnTo>
                    <a:lnTo>
                      <a:pt x="138" y="28"/>
                    </a:lnTo>
                    <a:lnTo>
                      <a:pt x="139" y="32"/>
                    </a:lnTo>
                    <a:lnTo>
                      <a:pt x="140" y="36"/>
                    </a:lnTo>
                    <a:lnTo>
                      <a:pt x="139" y="42"/>
                    </a:lnTo>
                    <a:lnTo>
                      <a:pt x="138" y="48"/>
                    </a:lnTo>
                    <a:lnTo>
                      <a:pt x="137" y="54"/>
                    </a:lnTo>
                    <a:lnTo>
                      <a:pt x="134" y="61"/>
                    </a:lnTo>
                    <a:lnTo>
                      <a:pt x="131" y="69"/>
                    </a:lnTo>
                    <a:lnTo>
                      <a:pt x="128" y="77"/>
                    </a:lnTo>
                    <a:lnTo>
                      <a:pt x="123" y="85"/>
                    </a:lnTo>
                    <a:lnTo>
                      <a:pt x="119" y="93"/>
                    </a:lnTo>
                    <a:lnTo>
                      <a:pt x="112" y="100"/>
                    </a:lnTo>
                    <a:lnTo>
                      <a:pt x="107" y="108"/>
                    </a:lnTo>
                    <a:lnTo>
                      <a:pt x="99" y="115"/>
                    </a:lnTo>
                    <a:lnTo>
                      <a:pt x="91" y="121"/>
                    </a:lnTo>
                    <a:lnTo>
                      <a:pt x="83" y="126"/>
                    </a:lnTo>
                    <a:lnTo>
                      <a:pt x="73" y="131"/>
                    </a:lnTo>
                    <a:lnTo>
                      <a:pt x="72" y="132"/>
                    </a:lnTo>
                    <a:lnTo>
                      <a:pt x="71" y="132"/>
                    </a:lnTo>
                    <a:lnTo>
                      <a:pt x="70" y="132"/>
                    </a:lnTo>
                    <a:lnTo>
                      <a:pt x="69" y="132"/>
                    </a:lnTo>
                    <a:lnTo>
                      <a:pt x="67" y="132"/>
                    </a:lnTo>
                    <a:lnTo>
                      <a:pt x="64" y="132"/>
                    </a:lnTo>
                    <a:lnTo>
                      <a:pt x="62" y="132"/>
                    </a:lnTo>
                    <a:lnTo>
                      <a:pt x="59" y="131"/>
                    </a:lnTo>
                    <a:lnTo>
                      <a:pt x="57" y="131"/>
                    </a:lnTo>
                    <a:lnTo>
                      <a:pt x="53" y="130"/>
                    </a:lnTo>
                    <a:lnTo>
                      <a:pt x="50" y="129"/>
                    </a:lnTo>
                    <a:lnTo>
                      <a:pt x="47" y="128"/>
                    </a:lnTo>
                    <a:lnTo>
                      <a:pt x="43" y="125"/>
                    </a:lnTo>
                    <a:lnTo>
                      <a:pt x="40" y="123"/>
                    </a:lnTo>
                    <a:lnTo>
                      <a:pt x="35" y="121"/>
                    </a:lnTo>
                    <a:lnTo>
                      <a:pt x="32" y="119"/>
                    </a:lnTo>
                    <a:lnTo>
                      <a:pt x="29" y="116"/>
                    </a:lnTo>
                    <a:lnTo>
                      <a:pt x="25" y="114"/>
                    </a:lnTo>
                    <a:lnTo>
                      <a:pt x="22" y="111"/>
                    </a:lnTo>
                    <a:lnTo>
                      <a:pt x="20" y="108"/>
                    </a:lnTo>
                    <a:lnTo>
                      <a:pt x="18" y="106"/>
                    </a:lnTo>
                    <a:lnTo>
                      <a:pt x="16" y="103"/>
                    </a:lnTo>
                    <a:lnTo>
                      <a:pt x="13" y="99"/>
                    </a:lnTo>
                    <a:lnTo>
                      <a:pt x="12" y="97"/>
                    </a:lnTo>
                    <a:lnTo>
                      <a:pt x="10" y="94"/>
                    </a:lnTo>
                    <a:lnTo>
                      <a:pt x="10" y="90"/>
                    </a:lnTo>
                    <a:lnTo>
                      <a:pt x="9" y="87"/>
                    </a:lnTo>
                    <a:lnTo>
                      <a:pt x="9" y="83"/>
                    </a:lnTo>
                    <a:lnTo>
                      <a:pt x="9" y="79"/>
                    </a:lnTo>
                    <a:lnTo>
                      <a:pt x="10" y="75"/>
                    </a:lnTo>
                    <a:lnTo>
                      <a:pt x="10" y="68"/>
                    </a:lnTo>
                    <a:lnTo>
                      <a:pt x="9" y="61"/>
                    </a:lnTo>
                    <a:lnTo>
                      <a:pt x="6" y="56"/>
                    </a:lnTo>
                    <a:lnTo>
                      <a:pt x="3" y="50"/>
                    </a:lnTo>
                    <a:lnTo>
                      <a:pt x="1" y="43"/>
                    </a:lnTo>
                    <a:lnTo>
                      <a:pt x="0" y="36"/>
                    </a:lnTo>
                    <a:lnTo>
                      <a:pt x="1" y="27"/>
                    </a:lnTo>
                    <a:lnTo>
                      <a:pt x="4" y="17"/>
                    </a:lnTo>
                    <a:close/>
                  </a:path>
                </a:pathLst>
              </a:custGeom>
              <a:solidFill>
                <a:srgbClr val="D1E0D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04" name="Freeform 112"/>
              <p:cNvSpPr>
                <a:spLocks/>
              </p:cNvSpPr>
              <p:nvPr/>
            </p:nvSpPr>
            <p:spPr bwMode="auto">
              <a:xfrm>
                <a:off x="260" y="2030"/>
                <a:ext cx="134" cy="127"/>
              </a:xfrm>
              <a:custGeom>
                <a:avLst/>
                <a:gdLst/>
                <a:ahLst/>
                <a:cxnLst>
                  <a:cxn ang="0">
                    <a:pos x="4" y="16"/>
                  </a:cxn>
                  <a:cxn ang="0">
                    <a:pos x="6" y="14"/>
                  </a:cxn>
                  <a:cxn ang="0">
                    <a:pos x="8" y="12"/>
                  </a:cxn>
                  <a:cxn ang="0">
                    <a:pos x="11" y="10"/>
                  </a:cxn>
                  <a:cxn ang="0">
                    <a:pos x="14" y="6"/>
                  </a:cxn>
                  <a:cxn ang="0">
                    <a:pos x="19" y="5"/>
                  </a:cxn>
                  <a:cxn ang="0">
                    <a:pos x="25" y="4"/>
                  </a:cxn>
                  <a:cxn ang="0">
                    <a:pos x="33" y="4"/>
                  </a:cxn>
                  <a:cxn ang="0">
                    <a:pos x="40" y="5"/>
                  </a:cxn>
                  <a:cxn ang="0">
                    <a:pos x="45" y="5"/>
                  </a:cxn>
                  <a:cxn ang="0">
                    <a:pos x="50" y="5"/>
                  </a:cxn>
                  <a:cxn ang="0">
                    <a:pos x="54" y="5"/>
                  </a:cxn>
                  <a:cxn ang="0">
                    <a:pos x="59" y="5"/>
                  </a:cxn>
                  <a:cxn ang="0">
                    <a:pos x="63" y="4"/>
                  </a:cxn>
                  <a:cxn ang="0">
                    <a:pos x="68" y="3"/>
                  </a:cxn>
                  <a:cxn ang="0">
                    <a:pos x="72" y="0"/>
                  </a:cxn>
                  <a:cxn ang="0">
                    <a:pos x="79" y="0"/>
                  </a:cxn>
                  <a:cxn ang="0">
                    <a:pos x="86" y="2"/>
                  </a:cxn>
                  <a:cxn ang="0">
                    <a:pos x="96" y="4"/>
                  </a:cxn>
                  <a:cxn ang="0">
                    <a:pos x="105" y="7"/>
                  </a:cxn>
                  <a:cxn ang="0">
                    <a:pos x="114" y="12"/>
                  </a:cxn>
                  <a:cxn ang="0">
                    <a:pos x="123" y="16"/>
                  </a:cxn>
                  <a:cxn ang="0">
                    <a:pos x="128" y="22"/>
                  </a:cxn>
                  <a:cxn ang="0">
                    <a:pos x="133" y="28"/>
                  </a:cxn>
                  <a:cxn ang="0">
                    <a:pos x="134" y="34"/>
                  </a:cxn>
                  <a:cxn ang="0">
                    <a:pos x="133" y="46"/>
                  </a:cxn>
                  <a:cxn ang="0">
                    <a:pos x="128" y="59"/>
                  </a:cxn>
                  <a:cxn ang="0">
                    <a:pos x="123" y="74"/>
                  </a:cxn>
                  <a:cxn ang="0">
                    <a:pos x="114" y="90"/>
                  </a:cxn>
                  <a:cxn ang="0">
                    <a:pos x="102" y="105"/>
                  </a:cxn>
                  <a:cxn ang="0">
                    <a:pos x="87" y="117"/>
                  </a:cxn>
                  <a:cxn ang="0">
                    <a:pos x="71" y="127"/>
                  </a:cxn>
                  <a:cxn ang="0">
                    <a:pos x="69" y="127"/>
                  </a:cxn>
                  <a:cxn ang="0">
                    <a:pos x="65" y="127"/>
                  </a:cxn>
                  <a:cxn ang="0">
                    <a:pos x="62" y="127"/>
                  </a:cxn>
                  <a:cxn ang="0">
                    <a:pos x="58" y="127"/>
                  </a:cxn>
                  <a:cxn ang="0">
                    <a:pos x="52" y="125"/>
                  </a:cxn>
                  <a:cxn ang="0">
                    <a:pos x="45" y="123"/>
                  </a:cxn>
                  <a:cxn ang="0">
                    <a:pos x="38" y="119"/>
                  </a:cxn>
                  <a:cxn ang="0">
                    <a:pos x="31" y="115"/>
                  </a:cxn>
                  <a:cxn ang="0">
                    <a:pos x="24" y="110"/>
                  </a:cxn>
                  <a:cxn ang="0">
                    <a:pos x="19" y="105"/>
                  </a:cxn>
                  <a:cxn ang="0">
                    <a:pos x="14" y="99"/>
                  </a:cxn>
                  <a:cxn ang="0">
                    <a:pos x="11" y="94"/>
                  </a:cxn>
                  <a:cxn ang="0">
                    <a:pos x="10" y="87"/>
                  </a:cxn>
                  <a:cxn ang="0">
                    <a:pos x="9" y="80"/>
                  </a:cxn>
                  <a:cxn ang="0">
                    <a:pos x="9" y="73"/>
                  </a:cxn>
                  <a:cxn ang="0">
                    <a:pos x="8" y="59"/>
                  </a:cxn>
                  <a:cxn ang="0">
                    <a:pos x="3" y="48"/>
                  </a:cxn>
                  <a:cxn ang="0">
                    <a:pos x="0" y="34"/>
                  </a:cxn>
                  <a:cxn ang="0">
                    <a:pos x="4" y="16"/>
                  </a:cxn>
                </a:cxnLst>
                <a:rect l="0" t="0" r="r" b="b"/>
                <a:pathLst>
                  <a:path w="134" h="127">
                    <a:moveTo>
                      <a:pt x="4" y="16"/>
                    </a:moveTo>
                    <a:lnTo>
                      <a:pt x="4" y="16"/>
                    </a:lnTo>
                    <a:lnTo>
                      <a:pt x="6" y="15"/>
                    </a:lnTo>
                    <a:lnTo>
                      <a:pt x="6" y="14"/>
                    </a:lnTo>
                    <a:lnTo>
                      <a:pt x="7" y="13"/>
                    </a:lnTo>
                    <a:lnTo>
                      <a:pt x="8" y="12"/>
                    </a:lnTo>
                    <a:lnTo>
                      <a:pt x="9" y="11"/>
                    </a:lnTo>
                    <a:lnTo>
                      <a:pt x="11" y="10"/>
                    </a:lnTo>
                    <a:lnTo>
                      <a:pt x="12" y="8"/>
                    </a:lnTo>
                    <a:lnTo>
                      <a:pt x="14" y="6"/>
                    </a:lnTo>
                    <a:lnTo>
                      <a:pt x="17" y="6"/>
                    </a:lnTo>
                    <a:lnTo>
                      <a:pt x="19" y="5"/>
                    </a:lnTo>
                    <a:lnTo>
                      <a:pt x="22" y="4"/>
                    </a:lnTo>
                    <a:lnTo>
                      <a:pt x="25" y="4"/>
                    </a:lnTo>
                    <a:lnTo>
                      <a:pt x="29" y="4"/>
                    </a:lnTo>
                    <a:lnTo>
                      <a:pt x="33" y="4"/>
                    </a:lnTo>
                    <a:lnTo>
                      <a:pt x="37" y="4"/>
                    </a:lnTo>
                    <a:lnTo>
                      <a:pt x="40" y="5"/>
                    </a:lnTo>
                    <a:lnTo>
                      <a:pt x="42" y="5"/>
                    </a:lnTo>
                    <a:lnTo>
                      <a:pt x="45" y="5"/>
                    </a:lnTo>
                    <a:lnTo>
                      <a:pt x="48" y="5"/>
                    </a:lnTo>
                    <a:lnTo>
                      <a:pt x="50" y="5"/>
                    </a:lnTo>
                    <a:lnTo>
                      <a:pt x="52" y="5"/>
                    </a:lnTo>
                    <a:lnTo>
                      <a:pt x="54" y="5"/>
                    </a:lnTo>
                    <a:lnTo>
                      <a:pt x="56" y="5"/>
                    </a:lnTo>
                    <a:lnTo>
                      <a:pt x="59" y="5"/>
                    </a:lnTo>
                    <a:lnTo>
                      <a:pt x="61" y="4"/>
                    </a:lnTo>
                    <a:lnTo>
                      <a:pt x="63" y="4"/>
                    </a:lnTo>
                    <a:lnTo>
                      <a:pt x="65" y="3"/>
                    </a:lnTo>
                    <a:lnTo>
                      <a:pt x="68" y="3"/>
                    </a:lnTo>
                    <a:lnTo>
                      <a:pt x="70" y="2"/>
                    </a:lnTo>
                    <a:lnTo>
                      <a:pt x="72" y="0"/>
                    </a:lnTo>
                    <a:lnTo>
                      <a:pt x="75" y="0"/>
                    </a:lnTo>
                    <a:lnTo>
                      <a:pt x="79" y="0"/>
                    </a:lnTo>
                    <a:lnTo>
                      <a:pt x="83" y="0"/>
                    </a:lnTo>
                    <a:lnTo>
                      <a:pt x="86" y="2"/>
                    </a:lnTo>
                    <a:lnTo>
                      <a:pt x="91" y="2"/>
                    </a:lnTo>
                    <a:lnTo>
                      <a:pt x="96" y="4"/>
                    </a:lnTo>
                    <a:lnTo>
                      <a:pt x="101" y="5"/>
                    </a:lnTo>
                    <a:lnTo>
                      <a:pt x="105" y="7"/>
                    </a:lnTo>
                    <a:lnTo>
                      <a:pt x="110" y="10"/>
                    </a:lnTo>
                    <a:lnTo>
                      <a:pt x="114" y="12"/>
                    </a:lnTo>
                    <a:lnTo>
                      <a:pt x="118" y="14"/>
                    </a:lnTo>
                    <a:lnTo>
                      <a:pt x="123" y="16"/>
                    </a:lnTo>
                    <a:lnTo>
                      <a:pt x="126" y="19"/>
                    </a:lnTo>
                    <a:lnTo>
                      <a:pt x="128" y="22"/>
                    </a:lnTo>
                    <a:lnTo>
                      <a:pt x="131" y="24"/>
                    </a:lnTo>
                    <a:lnTo>
                      <a:pt x="133" y="28"/>
                    </a:lnTo>
                    <a:lnTo>
                      <a:pt x="134" y="30"/>
                    </a:lnTo>
                    <a:lnTo>
                      <a:pt x="134" y="34"/>
                    </a:lnTo>
                    <a:lnTo>
                      <a:pt x="134" y="40"/>
                    </a:lnTo>
                    <a:lnTo>
                      <a:pt x="133" y="46"/>
                    </a:lnTo>
                    <a:lnTo>
                      <a:pt x="131" y="53"/>
                    </a:lnTo>
                    <a:lnTo>
                      <a:pt x="128" y="59"/>
                    </a:lnTo>
                    <a:lnTo>
                      <a:pt x="126" y="67"/>
                    </a:lnTo>
                    <a:lnTo>
                      <a:pt x="123" y="74"/>
                    </a:lnTo>
                    <a:lnTo>
                      <a:pt x="118" y="82"/>
                    </a:lnTo>
                    <a:lnTo>
                      <a:pt x="114" y="90"/>
                    </a:lnTo>
                    <a:lnTo>
                      <a:pt x="108" y="98"/>
                    </a:lnTo>
                    <a:lnTo>
                      <a:pt x="102" y="105"/>
                    </a:lnTo>
                    <a:lnTo>
                      <a:pt x="95" y="112"/>
                    </a:lnTo>
                    <a:lnTo>
                      <a:pt x="87" y="117"/>
                    </a:lnTo>
                    <a:lnTo>
                      <a:pt x="80" y="123"/>
                    </a:lnTo>
                    <a:lnTo>
                      <a:pt x="71" y="127"/>
                    </a:lnTo>
                    <a:lnTo>
                      <a:pt x="70" y="127"/>
                    </a:lnTo>
                    <a:lnTo>
                      <a:pt x="69" y="127"/>
                    </a:lnTo>
                    <a:lnTo>
                      <a:pt x="68" y="127"/>
                    </a:lnTo>
                    <a:lnTo>
                      <a:pt x="65" y="127"/>
                    </a:lnTo>
                    <a:lnTo>
                      <a:pt x="64" y="127"/>
                    </a:lnTo>
                    <a:lnTo>
                      <a:pt x="62" y="127"/>
                    </a:lnTo>
                    <a:lnTo>
                      <a:pt x="60" y="127"/>
                    </a:lnTo>
                    <a:lnTo>
                      <a:pt x="58" y="127"/>
                    </a:lnTo>
                    <a:lnTo>
                      <a:pt x="54" y="126"/>
                    </a:lnTo>
                    <a:lnTo>
                      <a:pt x="52" y="125"/>
                    </a:lnTo>
                    <a:lnTo>
                      <a:pt x="49" y="125"/>
                    </a:lnTo>
                    <a:lnTo>
                      <a:pt x="45" y="123"/>
                    </a:lnTo>
                    <a:lnTo>
                      <a:pt x="42" y="122"/>
                    </a:lnTo>
                    <a:lnTo>
                      <a:pt x="38" y="119"/>
                    </a:lnTo>
                    <a:lnTo>
                      <a:pt x="34" y="117"/>
                    </a:lnTo>
                    <a:lnTo>
                      <a:pt x="31" y="115"/>
                    </a:lnTo>
                    <a:lnTo>
                      <a:pt x="28" y="113"/>
                    </a:lnTo>
                    <a:lnTo>
                      <a:pt x="24" y="110"/>
                    </a:lnTo>
                    <a:lnTo>
                      <a:pt x="22" y="107"/>
                    </a:lnTo>
                    <a:lnTo>
                      <a:pt x="19" y="105"/>
                    </a:lnTo>
                    <a:lnTo>
                      <a:pt x="17" y="103"/>
                    </a:lnTo>
                    <a:lnTo>
                      <a:pt x="14" y="99"/>
                    </a:lnTo>
                    <a:lnTo>
                      <a:pt x="13" y="97"/>
                    </a:lnTo>
                    <a:lnTo>
                      <a:pt x="11" y="94"/>
                    </a:lnTo>
                    <a:lnTo>
                      <a:pt x="10" y="90"/>
                    </a:lnTo>
                    <a:lnTo>
                      <a:pt x="10" y="87"/>
                    </a:lnTo>
                    <a:lnTo>
                      <a:pt x="9" y="83"/>
                    </a:lnTo>
                    <a:lnTo>
                      <a:pt x="9" y="80"/>
                    </a:lnTo>
                    <a:lnTo>
                      <a:pt x="9" y="76"/>
                    </a:lnTo>
                    <a:lnTo>
                      <a:pt x="9" y="73"/>
                    </a:lnTo>
                    <a:lnTo>
                      <a:pt x="10" y="65"/>
                    </a:lnTo>
                    <a:lnTo>
                      <a:pt x="8" y="59"/>
                    </a:lnTo>
                    <a:lnTo>
                      <a:pt x="6" y="54"/>
                    </a:lnTo>
                    <a:lnTo>
                      <a:pt x="3" y="48"/>
                    </a:lnTo>
                    <a:lnTo>
                      <a:pt x="1" y="41"/>
                    </a:lnTo>
                    <a:lnTo>
                      <a:pt x="0" y="34"/>
                    </a:lnTo>
                    <a:lnTo>
                      <a:pt x="1" y="27"/>
                    </a:lnTo>
                    <a:lnTo>
                      <a:pt x="4" y="16"/>
                    </a:lnTo>
                    <a:close/>
                  </a:path>
                </a:pathLst>
              </a:custGeom>
              <a:solidFill>
                <a:srgbClr val="C4D8D1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05" name="Freeform 113"/>
              <p:cNvSpPr>
                <a:spLocks/>
              </p:cNvSpPr>
              <p:nvPr/>
            </p:nvSpPr>
            <p:spPr bwMode="auto">
              <a:xfrm>
                <a:off x="261" y="2032"/>
                <a:ext cx="130" cy="122"/>
              </a:xfrm>
              <a:custGeom>
                <a:avLst/>
                <a:gdLst/>
                <a:ahLst/>
                <a:cxnLst>
                  <a:cxn ang="0">
                    <a:pos x="5" y="16"/>
                  </a:cxn>
                  <a:cxn ang="0">
                    <a:pos x="8" y="11"/>
                  </a:cxn>
                  <a:cxn ang="0">
                    <a:pos x="15" y="7"/>
                  </a:cxn>
                  <a:cxn ang="0">
                    <a:pos x="25" y="3"/>
                  </a:cxn>
                  <a:cxn ang="0">
                    <a:pos x="36" y="5"/>
                  </a:cxn>
                  <a:cxn ang="0">
                    <a:pos x="42" y="6"/>
                  </a:cxn>
                  <a:cxn ang="0">
                    <a:pos x="46" y="6"/>
                  </a:cxn>
                  <a:cxn ang="0">
                    <a:pos x="51" y="6"/>
                  </a:cxn>
                  <a:cxn ang="0">
                    <a:pos x="55" y="5"/>
                  </a:cxn>
                  <a:cxn ang="0">
                    <a:pos x="60" y="5"/>
                  </a:cxn>
                  <a:cxn ang="0">
                    <a:pos x="64" y="3"/>
                  </a:cxn>
                  <a:cxn ang="0">
                    <a:pos x="69" y="2"/>
                  </a:cxn>
                  <a:cxn ang="0">
                    <a:pos x="74" y="1"/>
                  </a:cxn>
                  <a:cxn ang="0">
                    <a:pos x="81" y="1"/>
                  </a:cxn>
                  <a:cxn ang="0">
                    <a:pos x="89" y="2"/>
                  </a:cxn>
                  <a:cxn ang="0">
                    <a:pos x="97" y="6"/>
                  </a:cxn>
                  <a:cxn ang="0">
                    <a:pos x="106" y="9"/>
                  </a:cxn>
                  <a:cxn ang="0">
                    <a:pos x="115" y="14"/>
                  </a:cxn>
                  <a:cxn ang="0">
                    <a:pos x="122" y="18"/>
                  </a:cxn>
                  <a:cxn ang="0">
                    <a:pos x="128" y="24"/>
                  </a:cxn>
                  <a:cxn ang="0">
                    <a:pos x="130" y="29"/>
                  </a:cxn>
                  <a:cxn ang="0">
                    <a:pos x="130" y="38"/>
                  </a:cxn>
                  <a:cxn ang="0">
                    <a:pos x="128" y="51"/>
                  </a:cxn>
                  <a:cxn ang="0">
                    <a:pos x="122" y="65"/>
                  </a:cxn>
                  <a:cxn ang="0">
                    <a:pos x="115" y="79"/>
                  </a:cxn>
                  <a:cxn ang="0">
                    <a:pos x="105" y="94"/>
                  </a:cxn>
                  <a:cxn ang="0">
                    <a:pos x="93" y="107"/>
                  </a:cxn>
                  <a:cxn ang="0">
                    <a:pos x="77" y="118"/>
                  </a:cxn>
                  <a:cxn ang="0">
                    <a:pos x="69" y="122"/>
                  </a:cxn>
                  <a:cxn ang="0">
                    <a:pos x="66" y="122"/>
                  </a:cxn>
                  <a:cxn ang="0">
                    <a:pos x="63" y="122"/>
                  </a:cxn>
                  <a:cxn ang="0">
                    <a:pos x="58" y="122"/>
                  </a:cxn>
                  <a:cxn ang="0">
                    <a:pos x="53" y="122"/>
                  </a:cxn>
                  <a:cxn ang="0">
                    <a:pos x="47" y="120"/>
                  </a:cxn>
                  <a:cxn ang="0">
                    <a:pos x="41" y="117"/>
                  </a:cxn>
                  <a:cxn ang="0">
                    <a:pos x="34" y="113"/>
                  </a:cxn>
                  <a:cxn ang="0">
                    <a:pos x="27" y="109"/>
                  </a:cxn>
                  <a:cxn ang="0">
                    <a:pos x="22" y="103"/>
                  </a:cxn>
                  <a:cxn ang="0">
                    <a:pos x="17" y="98"/>
                  </a:cxn>
                  <a:cxn ang="0">
                    <a:pos x="13" y="93"/>
                  </a:cxn>
                  <a:cxn ang="0">
                    <a:pos x="11" y="87"/>
                  </a:cxn>
                  <a:cxn ang="0">
                    <a:pos x="9" y="80"/>
                  </a:cxn>
                  <a:cxn ang="0">
                    <a:pos x="9" y="74"/>
                  </a:cxn>
                  <a:cxn ang="0">
                    <a:pos x="11" y="63"/>
                  </a:cxn>
                  <a:cxn ang="0">
                    <a:pos x="6" y="51"/>
                  </a:cxn>
                  <a:cxn ang="0">
                    <a:pos x="2" y="41"/>
                  </a:cxn>
                  <a:cxn ang="0">
                    <a:pos x="2" y="26"/>
                  </a:cxn>
                </a:cxnLst>
                <a:rect l="0" t="0" r="r" b="b"/>
                <a:pathLst>
                  <a:path w="130" h="122">
                    <a:moveTo>
                      <a:pt x="5" y="16"/>
                    </a:moveTo>
                    <a:lnTo>
                      <a:pt x="5" y="16"/>
                    </a:lnTo>
                    <a:lnTo>
                      <a:pt x="6" y="14"/>
                    </a:lnTo>
                    <a:lnTo>
                      <a:pt x="8" y="11"/>
                    </a:lnTo>
                    <a:lnTo>
                      <a:pt x="11" y="9"/>
                    </a:lnTo>
                    <a:lnTo>
                      <a:pt x="15" y="7"/>
                    </a:lnTo>
                    <a:lnTo>
                      <a:pt x="19" y="5"/>
                    </a:lnTo>
                    <a:lnTo>
                      <a:pt x="25" y="3"/>
                    </a:lnTo>
                    <a:lnTo>
                      <a:pt x="33" y="5"/>
                    </a:lnTo>
                    <a:lnTo>
                      <a:pt x="36" y="5"/>
                    </a:lnTo>
                    <a:lnTo>
                      <a:pt x="38" y="5"/>
                    </a:lnTo>
                    <a:lnTo>
                      <a:pt x="42" y="6"/>
                    </a:lnTo>
                    <a:lnTo>
                      <a:pt x="44" y="6"/>
                    </a:lnTo>
                    <a:lnTo>
                      <a:pt x="46" y="6"/>
                    </a:lnTo>
                    <a:lnTo>
                      <a:pt x="50" y="6"/>
                    </a:lnTo>
                    <a:lnTo>
                      <a:pt x="51" y="6"/>
                    </a:lnTo>
                    <a:lnTo>
                      <a:pt x="53" y="6"/>
                    </a:lnTo>
                    <a:lnTo>
                      <a:pt x="55" y="5"/>
                    </a:lnTo>
                    <a:lnTo>
                      <a:pt x="57" y="5"/>
                    </a:lnTo>
                    <a:lnTo>
                      <a:pt x="60" y="5"/>
                    </a:lnTo>
                    <a:lnTo>
                      <a:pt x="62" y="3"/>
                    </a:lnTo>
                    <a:lnTo>
                      <a:pt x="64" y="3"/>
                    </a:lnTo>
                    <a:lnTo>
                      <a:pt x="66" y="2"/>
                    </a:lnTo>
                    <a:lnTo>
                      <a:pt x="69" y="2"/>
                    </a:lnTo>
                    <a:lnTo>
                      <a:pt x="71" y="1"/>
                    </a:lnTo>
                    <a:lnTo>
                      <a:pt x="74" y="1"/>
                    </a:lnTo>
                    <a:lnTo>
                      <a:pt x="76" y="0"/>
                    </a:lnTo>
                    <a:lnTo>
                      <a:pt x="81" y="1"/>
                    </a:lnTo>
                    <a:lnTo>
                      <a:pt x="84" y="1"/>
                    </a:lnTo>
                    <a:lnTo>
                      <a:pt x="89" y="2"/>
                    </a:lnTo>
                    <a:lnTo>
                      <a:pt x="93" y="3"/>
                    </a:lnTo>
                    <a:lnTo>
                      <a:pt x="97" y="6"/>
                    </a:lnTo>
                    <a:lnTo>
                      <a:pt x="102" y="7"/>
                    </a:lnTo>
                    <a:lnTo>
                      <a:pt x="106" y="9"/>
                    </a:lnTo>
                    <a:lnTo>
                      <a:pt x="111" y="11"/>
                    </a:lnTo>
                    <a:lnTo>
                      <a:pt x="115" y="14"/>
                    </a:lnTo>
                    <a:lnTo>
                      <a:pt x="119" y="16"/>
                    </a:lnTo>
                    <a:lnTo>
                      <a:pt x="122" y="18"/>
                    </a:lnTo>
                    <a:lnTo>
                      <a:pt x="125" y="22"/>
                    </a:lnTo>
                    <a:lnTo>
                      <a:pt x="128" y="24"/>
                    </a:lnTo>
                    <a:lnTo>
                      <a:pt x="129" y="26"/>
                    </a:lnTo>
                    <a:lnTo>
                      <a:pt x="130" y="29"/>
                    </a:lnTo>
                    <a:lnTo>
                      <a:pt x="130" y="34"/>
                    </a:lnTo>
                    <a:lnTo>
                      <a:pt x="130" y="38"/>
                    </a:lnTo>
                    <a:lnTo>
                      <a:pt x="129" y="44"/>
                    </a:lnTo>
                    <a:lnTo>
                      <a:pt x="128" y="51"/>
                    </a:lnTo>
                    <a:lnTo>
                      <a:pt x="125" y="58"/>
                    </a:lnTo>
                    <a:lnTo>
                      <a:pt x="122" y="65"/>
                    </a:lnTo>
                    <a:lnTo>
                      <a:pt x="119" y="71"/>
                    </a:lnTo>
                    <a:lnTo>
                      <a:pt x="115" y="79"/>
                    </a:lnTo>
                    <a:lnTo>
                      <a:pt x="111" y="86"/>
                    </a:lnTo>
                    <a:lnTo>
                      <a:pt x="105" y="94"/>
                    </a:lnTo>
                    <a:lnTo>
                      <a:pt x="100" y="101"/>
                    </a:lnTo>
                    <a:lnTo>
                      <a:pt x="93" y="107"/>
                    </a:lnTo>
                    <a:lnTo>
                      <a:pt x="85" y="113"/>
                    </a:lnTo>
                    <a:lnTo>
                      <a:pt x="77" y="118"/>
                    </a:lnTo>
                    <a:lnTo>
                      <a:pt x="70" y="122"/>
                    </a:lnTo>
                    <a:lnTo>
                      <a:pt x="69" y="122"/>
                    </a:lnTo>
                    <a:lnTo>
                      <a:pt x="68" y="122"/>
                    </a:lnTo>
                    <a:lnTo>
                      <a:pt x="66" y="122"/>
                    </a:lnTo>
                    <a:lnTo>
                      <a:pt x="64" y="122"/>
                    </a:lnTo>
                    <a:lnTo>
                      <a:pt x="63" y="122"/>
                    </a:lnTo>
                    <a:lnTo>
                      <a:pt x="61" y="122"/>
                    </a:lnTo>
                    <a:lnTo>
                      <a:pt x="58" y="122"/>
                    </a:lnTo>
                    <a:lnTo>
                      <a:pt x="56" y="122"/>
                    </a:lnTo>
                    <a:lnTo>
                      <a:pt x="53" y="122"/>
                    </a:lnTo>
                    <a:lnTo>
                      <a:pt x="51" y="121"/>
                    </a:lnTo>
                    <a:lnTo>
                      <a:pt x="47" y="120"/>
                    </a:lnTo>
                    <a:lnTo>
                      <a:pt x="44" y="119"/>
                    </a:lnTo>
                    <a:lnTo>
                      <a:pt x="41" y="117"/>
                    </a:lnTo>
                    <a:lnTo>
                      <a:pt x="37" y="116"/>
                    </a:lnTo>
                    <a:lnTo>
                      <a:pt x="34" y="113"/>
                    </a:lnTo>
                    <a:lnTo>
                      <a:pt x="31" y="111"/>
                    </a:lnTo>
                    <a:lnTo>
                      <a:pt x="27" y="109"/>
                    </a:lnTo>
                    <a:lnTo>
                      <a:pt x="25" y="105"/>
                    </a:lnTo>
                    <a:lnTo>
                      <a:pt x="22" y="103"/>
                    </a:lnTo>
                    <a:lnTo>
                      <a:pt x="19" y="101"/>
                    </a:lnTo>
                    <a:lnTo>
                      <a:pt x="17" y="98"/>
                    </a:lnTo>
                    <a:lnTo>
                      <a:pt x="15" y="95"/>
                    </a:lnTo>
                    <a:lnTo>
                      <a:pt x="13" y="93"/>
                    </a:lnTo>
                    <a:lnTo>
                      <a:pt x="12" y="91"/>
                    </a:lnTo>
                    <a:lnTo>
                      <a:pt x="11" y="87"/>
                    </a:lnTo>
                    <a:lnTo>
                      <a:pt x="9" y="84"/>
                    </a:lnTo>
                    <a:lnTo>
                      <a:pt x="9" y="80"/>
                    </a:lnTo>
                    <a:lnTo>
                      <a:pt x="9" y="77"/>
                    </a:lnTo>
                    <a:lnTo>
                      <a:pt x="9" y="74"/>
                    </a:lnTo>
                    <a:lnTo>
                      <a:pt x="9" y="70"/>
                    </a:lnTo>
                    <a:lnTo>
                      <a:pt x="11" y="63"/>
                    </a:lnTo>
                    <a:lnTo>
                      <a:pt x="8" y="57"/>
                    </a:lnTo>
                    <a:lnTo>
                      <a:pt x="6" y="51"/>
                    </a:lnTo>
                    <a:lnTo>
                      <a:pt x="4" y="47"/>
                    </a:lnTo>
                    <a:lnTo>
                      <a:pt x="2" y="41"/>
                    </a:lnTo>
                    <a:lnTo>
                      <a:pt x="0" y="34"/>
                    </a:lnTo>
                    <a:lnTo>
                      <a:pt x="2" y="26"/>
                    </a:lnTo>
                    <a:lnTo>
                      <a:pt x="5" y="16"/>
                    </a:lnTo>
                    <a:close/>
                  </a:path>
                </a:pathLst>
              </a:custGeom>
              <a:solidFill>
                <a:srgbClr val="BAD3C9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06" name="Freeform 114"/>
              <p:cNvSpPr>
                <a:spLocks/>
              </p:cNvSpPr>
              <p:nvPr/>
            </p:nvSpPr>
            <p:spPr bwMode="auto">
              <a:xfrm>
                <a:off x="265" y="2035"/>
                <a:ext cx="123" cy="119"/>
              </a:xfrm>
              <a:custGeom>
                <a:avLst/>
                <a:gdLst/>
                <a:ahLst/>
                <a:cxnLst>
                  <a:cxn ang="0">
                    <a:pos x="3" y="15"/>
                  </a:cxn>
                  <a:cxn ang="0">
                    <a:pos x="6" y="12"/>
                  </a:cxn>
                  <a:cxn ang="0">
                    <a:pos x="13" y="6"/>
                  </a:cxn>
                  <a:cxn ang="0">
                    <a:pos x="23" y="4"/>
                  </a:cxn>
                  <a:cxn ang="0">
                    <a:pos x="33" y="4"/>
                  </a:cxn>
                  <a:cxn ang="0">
                    <a:pos x="39" y="5"/>
                  </a:cxn>
                  <a:cxn ang="0">
                    <a:pos x="43" y="5"/>
                  </a:cxn>
                  <a:cxn ang="0">
                    <a:pos x="48" y="5"/>
                  </a:cxn>
                  <a:cxn ang="0">
                    <a:pos x="51" y="5"/>
                  </a:cxn>
                  <a:cxn ang="0">
                    <a:pos x="56" y="4"/>
                  </a:cxn>
                  <a:cxn ang="0">
                    <a:pos x="60" y="4"/>
                  </a:cxn>
                  <a:cxn ang="0">
                    <a:pos x="64" y="1"/>
                  </a:cxn>
                  <a:cxn ang="0">
                    <a:pos x="69" y="0"/>
                  </a:cxn>
                  <a:cxn ang="0">
                    <a:pos x="76" y="0"/>
                  </a:cxn>
                  <a:cxn ang="0">
                    <a:pos x="84" y="3"/>
                  </a:cxn>
                  <a:cxn ang="0">
                    <a:pos x="93" y="5"/>
                  </a:cxn>
                  <a:cxn ang="0">
                    <a:pos x="100" y="8"/>
                  </a:cxn>
                  <a:cxn ang="0">
                    <a:pos x="109" y="13"/>
                  </a:cxn>
                  <a:cxn ang="0">
                    <a:pos x="116" y="17"/>
                  </a:cxn>
                  <a:cxn ang="0">
                    <a:pos x="121" y="23"/>
                  </a:cxn>
                  <a:cxn ang="0">
                    <a:pos x="123" y="29"/>
                  </a:cxn>
                  <a:cxn ang="0">
                    <a:pos x="123" y="37"/>
                  </a:cxn>
                  <a:cxn ang="0">
                    <a:pos x="121" y="49"/>
                  </a:cxn>
                  <a:cxn ang="0">
                    <a:pos x="116" y="62"/>
                  </a:cxn>
                  <a:cxn ang="0">
                    <a:pos x="108" y="77"/>
                  </a:cxn>
                  <a:cxn ang="0">
                    <a:pos x="99" y="91"/>
                  </a:cxn>
                  <a:cxn ang="0">
                    <a:pos x="87" y="103"/>
                  </a:cxn>
                  <a:cxn ang="0">
                    <a:pos x="73" y="114"/>
                  </a:cxn>
                  <a:cxn ang="0">
                    <a:pos x="64" y="118"/>
                  </a:cxn>
                  <a:cxn ang="0">
                    <a:pos x="61" y="119"/>
                  </a:cxn>
                  <a:cxn ang="0">
                    <a:pos x="59" y="119"/>
                  </a:cxn>
                  <a:cxn ang="0">
                    <a:pos x="54" y="119"/>
                  </a:cxn>
                  <a:cxn ang="0">
                    <a:pos x="50" y="118"/>
                  </a:cxn>
                  <a:cxn ang="0">
                    <a:pos x="44" y="116"/>
                  </a:cxn>
                  <a:cxn ang="0">
                    <a:pos x="38" y="114"/>
                  </a:cxn>
                  <a:cxn ang="0">
                    <a:pos x="31" y="109"/>
                  </a:cxn>
                  <a:cxn ang="0">
                    <a:pos x="24" y="105"/>
                  </a:cxn>
                  <a:cxn ang="0">
                    <a:pos x="20" y="100"/>
                  </a:cxn>
                  <a:cxn ang="0">
                    <a:pos x="15" y="95"/>
                  </a:cxn>
                  <a:cxn ang="0">
                    <a:pos x="11" y="89"/>
                  </a:cxn>
                  <a:cxn ang="0">
                    <a:pos x="9" y="84"/>
                  </a:cxn>
                  <a:cxn ang="0">
                    <a:pos x="8" y="78"/>
                  </a:cxn>
                  <a:cxn ang="0">
                    <a:pos x="8" y="71"/>
                  </a:cxn>
                  <a:cxn ang="0">
                    <a:pos x="9" y="61"/>
                  </a:cxn>
                  <a:cxn ang="0">
                    <a:pos x="5" y="49"/>
                  </a:cxn>
                  <a:cxn ang="0">
                    <a:pos x="1" y="39"/>
                  </a:cxn>
                  <a:cxn ang="0">
                    <a:pos x="0" y="25"/>
                  </a:cxn>
                </a:cxnLst>
                <a:rect l="0" t="0" r="r" b="b"/>
                <a:pathLst>
                  <a:path w="123" h="119">
                    <a:moveTo>
                      <a:pt x="3" y="16"/>
                    </a:moveTo>
                    <a:lnTo>
                      <a:pt x="3" y="15"/>
                    </a:lnTo>
                    <a:lnTo>
                      <a:pt x="4" y="14"/>
                    </a:lnTo>
                    <a:lnTo>
                      <a:pt x="6" y="12"/>
                    </a:lnTo>
                    <a:lnTo>
                      <a:pt x="9" y="8"/>
                    </a:lnTo>
                    <a:lnTo>
                      <a:pt x="13" y="6"/>
                    </a:lnTo>
                    <a:lnTo>
                      <a:pt x="17" y="5"/>
                    </a:lnTo>
                    <a:lnTo>
                      <a:pt x="23" y="4"/>
                    </a:lnTo>
                    <a:lnTo>
                      <a:pt x="30" y="4"/>
                    </a:lnTo>
                    <a:lnTo>
                      <a:pt x="33" y="4"/>
                    </a:lnTo>
                    <a:lnTo>
                      <a:pt x="35" y="5"/>
                    </a:lnTo>
                    <a:lnTo>
                      <a:pt x="39" y="5"/>
                    </a:lnTo>
                    <a:lnTo>
                      <a:pt x="41" y="5"/>
                    </a:lnTo>
                    <a:lnTo>
                      <a:pt x="43" y="5"/>
                    </a:lnTo>
                    <a:lnTo>
                      <a:pt x="46" y="5"/>
                    </a:lnTo>
                    <a:lnTo>
                      <a:pt x="48" y="5"/>
                    </a:lnTo>
                    <a:lnTo>
                      <a:pt x="50" y="5"/>
                    </a:lnTo>
                    <a:lnTo>
                      <a:pt x="51" y="5"/>
                    </a:lnTo>
                    <a:lnTo>
                      <a:pt x="53" y="5"/>
                    </a:lnTo>
                    <a:lnTo>
                      <a:pt x="56" y="4"/>
                    </a:lnTo>
                    <a:lnTo>
                      <a:pt x="58" y="4"/>
                    </a:lnTo>
                    <a:lnTo>
                      <a:pt x="60" y="4"/>
                    </a:lnTo>
                    <a:lnTo>
                      <a:pt x="61" y="3"/>
                    </a:lnTo>
                    <a:lnTo>
                      <a:pt x="64" y="1"/>
                    </a:lnTo>
                    <a:lnTo>
                      <a:pt x="66" y="1"/>
                    </a:lnTo>
                    <a:lnTo>
                      <a:pt x="69" y="0"/>
                    </a:lnTo>
                    <a:lnTo>
                      <a:pt x="72" y="0"/>
                    </a:lnTo>
                    <a:lnTo>
                      <a:pt x="76" y="0"/>
                    </a:lnTo>
                    <a:lnTo>
                      <a:pt x="79" y="1"/>
                    </a:lnTo>
                    <a:lnTo>
                      <a:pt x="84" y="3"/>
                    </a:lnTo>
                    <a:lnTo>
                      <a:pt x="88" y="4"/>
                    </a:lnTo>
                    <a:lnTo>
                      <a:pt x="93" y="5"/>
                    </a:lnTo>
                    <a:lnTo>
                      <a:pt x="97" y="7"/>
                    </a:lnTo>
                    <a:lnTo>
                      <a:pt x="100" y="8"/>
                    </a:lnTo>
                    <a:lnTo>
                      <a:pt x="105" y="10"/>
                    </a:lnTo>
                    <a:lnTo>
                      <a:pt x="109" y="13"/>
                    </a:lnTo>
                    <a:lnTo>
                      <a:pt x="113" y="15"/>
                    </a:lnTo>
                    <a:lnTo>
                      <a:pt x="116" y="17"/>
                    </a:lnTo>
                    <a:lnTo>
                      <a:pt x="118" y="21"/>
                    </a:lnTo>
                    <a:lnTo>
                      <a:pt x="121" y="23"/>
                    </a:lnTo>
                    <a:lnTo>
                      <a:pt x="122" y="25"/>
                    </a:lnTo>
                    <a:lnTo>
                      <a:pt x="123" y="29"/>
                    </a:lnTo>
                    <a:lnTo>
                      <a:pt x="123" y="32"/>
                    </a:lnTo>
                    <a:lnTo>
                      <a:pt x="123" y="37"/>
                    </a:lnTo>
                    <a:lnTo>
                      <a:pt x="122" y="43"/>
                    </a:lnTo>
                    <a:lnTo>
                      <a:pt x="121" y="49"/>
                    </a:lnTo>
                    <a:lnTo>
                      <a:pt x="118" y="55"/>
                    </a:lnTo>
                    <a:lnTo>
                      <a:pt x="116" y="62"/>
                    </a:lnTo>
                    <a:lnTo>
                      <a:pt x="113" y="69"/>
                    </a:lnTo>
                    <a:lnTo>
                      <a:pt x="108" y="77"/>
                    </a:lnTo>
                    <a:lnTo>
                      <a:pt x="104" y="84"/>
                    </a:lnTo>
                    <a:lnTo>
                      <a:pt x="99" y="91"/>
                    </a:lnTo>
                    <a:lnTo>
                      <a:pt x="94" y="98"/>
                    </a:lnTo>
                    <a:lnTo>
                      <a:pt x="87" y="103"/>
                    </a:lnTo>
                    <a:lnTo>
                      <a:pt x="80" y="109"/>
                    </a:lnTo>
                    <a:lnTo>
                      <a:pt x="73" y="114"/>
                    </a:lnTo>
                    <a:lnTo>
                      <a:pt x="65" y="118"/>
                    </a:lnTo>
                    <a:lnTo>
                      <a:pt x="64" y="118"/>
                    </a:lnTo>
                    <a:lnTo>
                      <a:pt x="62" y="119"/>
                    </a:lnTo>
                    <a:lnTo>
                      <a:pt x="61" y="119"/>
                    </a:lnTo>
                    <a:lnTo>
                      <a:pt x="60" y="119"/>
                    </a:lnTo>
                    <a:lnTo>
                      <a:pt x="59" y="119"/>
                    </a:lnTo>
                    <a:lnTo>
                      <a:pt x="57" y="119"/>
                    </a:lnTo>
                    <a:lnTo>
                      <a:pt x="54" y="119"/>
                    </a:lnTo>
                    <a:lnTo>
                      <a:pt x="52" y="118"/>
                    </a:lnTo>
                    <a:lnTo>
                      <a:pt x="50" y="118"/>
                    </a:lnTo>
                    <a:lnTo>
                      <a:pt x="47" y="117"/>
                    </a:lnTo>
                    <a:lnTo>
                      <a:pt x="44" y="116"/>
                    </a:lnTo>
                    <a:lnTo>
                      <a:pt x="41" y="115"/>
                    </a:lnTo>
                    <a:lnTo>
                      <a:pt x="38" y="114"/>
                    </a:lnTo>
                    <a:lnTo>
                      <a:pt x="34" y="111"/>
                    </a:lnTo>
                    <a:lnTo>
                      <a:pt x="31" y="109"/>
                    </a:lnTo>
                    <a:lnTo>
                      <a:pt x="28" y="107"/>
                    </a:lnTo>
                    <a:lnTo>
                      <a:pt x="24" y="105"/>
                    </a:lnTo>
                    <a:lnTo>
                      <a:pt x="22" y="102"/>
                    </a:lnTo>
                    <a:lnTo>
                      <a:pt x="20" y="100"/>
                    </a:lnTo>
                    <a:lnTo>
                      <a:pt x="16" y="98"/>
                    </a:lnTo>
                    <a:lnTo>
                      <a:pt x="15" y="95"/>
                    </a:lnTo>
                    <a:lnTo>
                      <a:pt x="13" y="93"/>
                    </a:lnTo>
                    <a:lnTo>
                      <a:pt x="11" y="89"/>
                    </a:lnTo>
                    <a:lnTo>
                      <a:pt x="10" y="87"/>
                    </a:lnTo>
                    <a:lnTo>
                      <a:pt x="9" y="84"/>
                    </a:lnTo>
                    <a:lnTo>
                      <a:pt x="9" y="82"/>
                    </a:lnTo>
                    <a:lnTo>
                      <a:pt x="8" y="78"/>
                    </a:lnTo>
                    <a:lnTo>
                      <a:pt x="8" y="75"/>
                    </a:lnTo>
                    <a:lnTo>
                      <a:pt x="8" y="71"/>
                    </a:lnTo>
                    <a:lnTo>
                      <a:pt x="8" y="68"/>
                    </a:lnTo>
                    <a:lnTo>
                      <a:pt x="9" y="61"/>
                    </a:lnTo>
                    <a:lnTo>
                      <a:pt x="6" y="55"/>
                    </a:lnTo>
                    <a:lnTo>
                      <a:pt x="5" y="49"/>
                    </a:lnTo>
                    <a:lnTo>
                      <a:pt x="2" y="45"/>
                    </a:lnTo>
                    <a:lnTo>
                      <a:pt x="1" y="39"/>
                    </a:lnTo>
                    <a:lnTo>
                      <a:pt x="0" y="32"/>
                    </a:lnTo>
                    <a:lnTo>
                      <a:pt x="0" y="25"/>
                    </a:lnTo>
                    <a:lnTo>
                      <a:pt x="3" y="16"/>
                    </a:lnTo>
                    <a:close/>
                  </a:path>
                </a:pathLst>
              </a:custGeom>
              <a:solidFill>
                <a:srgbClr val="ADCCB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07" name="Freeform 115"/>
              <p:cNvSpPr>
                <a:spLocks/>
              </p:cNvSpPr>
              <p:nvPr/>
            </p:nvSpPr>
            <p:spPr bwMode="auto">
              <a:xfrm>
                <a:off x="109" y="2012"/>
                <a:ext cx="40" cy="59"/>
              </a:xfrm>
              <a:custGeom>
                <a:avLst/>
                <a:gdLst/>
                <a:ahLst/>
                <a:cxnLst>
                  <a:cxn ang="0">
                    <a:pos x="39" y="42"/>
                  </a:cxn>
                  <a:cxn ang="0">
                    <a:pos x="39" y="42"/>
                  </a:cxn>
                  <a:cxn ang="0">
                    <a:pos x="39" y="40"/>
                  </a:cxn>
                  <a:cxn ang="0">
                    <a:pos x="37" y="37"/>
                  </a:cxn>
                  <a:cxn ang="0">
                    <a:pos x="36" y="34"/>
                  </a:cxn>
                  <a:cxn ang="0">
                    <a:pos x="35" y="29"/>
                  </a:cxn>
                  <a:cxn ang="0">
                    <a:pos x="32" y="26"/>
                  </a:cxn>
                  <a:cxn ang="0">
                    <a:pos x="31" y="21"/>
                  </a:cxn>
                  <a:cxn ang="0">
                    <a:pos x="29" y="18"/>
                  </a:cxn>
                  <a:cxn ang="0">
                    <a:pos x="28" y="17"/>
                  </a:cxn>
                  <a:cxn ang="0">
                    <a:pos x="26" y="15"/>
                  </a:cxn>
                  <a:cxn ang="0">
                    <a:pos x="25" y="13"/>
                  </a:cxn>
                  <a:cxn ang="0">
                    <a:pos x="21" y="11"/>
                  </a:cxn>
                  <a:cxn ang="0">
                    <a:pos x="19" y="9"/>
                  </a:cxn>
                  <a:cxn ang="0">
                    <a:pos x="17" y="8"/>
                  </a:cxn>
                  <a:cxn ang="0">
                    <a:pos x="14" y="5"/>
                  </a:cxn>
                  <a:cxn ang="0">
                    <a:pos x="11" y="4"/>
                  </a:cxn>
                  <a:cxn ang="0">
                    <a:pos x="8" y="2"/>
                  </a:cxn>
                  <a:cxn ang="0">
                    <a:pos x="6" y="1"/>
                  </a:cxn>
                  <a:cxn ang="0">
                    <a:pos x="4" y="1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1" y="3"/>
                  </a:cxn>
                  <a:cxn ang="0">
                    <a:pos x="2" y="7"/>
                  </a:cxn>
                  <a:cxn ang="0">
                    <a:pos x="4" y="10"/>
                  </a:cxn>
                  <a:cxn ang="0">
                    <a:pos x="4" y="15"/>
                  </a:cxn>
                  <a:cxn ang="0">
                    <a:pos x="4" y="18"/>
                  </a:cxn>
                  <a:cxn ang="0">
                    <a:pos x="4" y="23"/>
                  </a:cxn>
                  <a:cxn ang="0">
                    <a:pos x="4" y="26"/>
                  </a:cxn>
                  <a:cxn ang="0">
                    <a:pos x="2" y="28"/>
                  </a:cxn>
                  <a:cxn ang="0">
                    <a:pos x="2" y="31"/>
                  </a:cxn>
                  <a:cxn ang="0">
                    <a:pos x="4" y="34"/>
                  </a:cxn>
                  <a:cxn ang="0">
                    <a:pos x="6" y="36"/>
                  </a:cxn>
                  <a:cxn ang="0">
                    <a:pos x="9" y="40"/>
                  </a:cxn>
                  <a:cxn ang="0">
                    <a:pos x="12" y="44"/>
                  </a:cxn>
                  <a:cxn ang="0">
                    <a:pos x="16" y="48"/>
                  </a:cxn>
                  <a:cxn ang="0">
                    <a:pos x="19" y="51"/>
                  </a:cxn>
                  <a:cxn ang="0">
                    <a:pos x="22" y="54"/>
                  </a:cxn>
                  <a:cxn ang="0">
                    <a:pos x="26" y="56"/>
                  </a:cxn>
                  <a:cxn ang="0">
                    <a:pos x="28" y="58"/>
                  </a:cxn>
                  <a:cxn ang="0">
                    <a:pos x="31" y="58"/>
                  </a:cxn>
                  <a:cxn ang="0">
                    <a:pos x="33" y="59"/>
                  </a:cxn>
                  <a:cxn ang="0">
                    <a:pos x="37" y="58"/>
                  </a:cxn>
                  <a:cxn ang="0">
                    <a:pos x="39" y="57"/>
                  </a:cxn>
                  <a:cxn ang="0">
                    <a:pos x="40" y="54"/>
                  </a:cxn>
                  <a:cxn ang="0">
                    <a:pos x="40" y="49"/>
                  </a:cxn>
                  <a:cxn ang="0">
                    <a:pos x="39" y="42"/>
                  </a:cxn>
                </a:cxnLst>
                <a:rect l="0" t="0" r="r" b="b"/>
                <a:pathLst>
                  <a:path w="40" h="59">
                    <a:moveTo>
                      <a:pt x="39" y="42"/>
                    </a:moveTo>
                    <a:lnTo>
                      <a:pt x="39" y="42"/>
                    </a:lnTo>
                    <a:lnTo>
                      <a:pt x="39" y="40"/>
                    </a:lnTo>
                    <a:lnTo>
                      <a:pt x="37" y="37"/>
                    </a:lnTo>
                    <a:lnTo>
                      <a:pt x="36" y="34"/>
                    </a:lnTo>
                    <a:lnTo>
                      <a:pt x="35" y="29"/>
                    </a:lnTo>
                    <a:lnTo>
                      <a:pt x="32" y="26"/>
                    </a:lnTo>
                    <a:lnTo>
                      <a:pt x="31" y="21"/>
                    </a:lnTo>
                    <a:lnTo>
                      <a:pt x="29" y="18"/>
                    </a:lnTo>
                    <a:lnTo>
                      <a:pt x="28" y="17"/>
                    </a:lnTo>
                    <a:lnTo>
                      <a:pt x="26" y="15"/>
                    </a:lnTo>
                    <a:lnTo>
                      <a:pt x="25" y="13"/>
                    </a:lnTo>
                    <a:lnTo>
                      <a:pt x="21" y="11"/>
                    </a:lnTo>
                    <a:lnTo>
                      <a:pt x="19" y="9"/>
                    </a:lnTo>
                    <a:lnTo>
                      <a:pt x="17" y="8"/>
                    </a:lnTo>
                    <a:lnTo>
                      <a:pt x="14" y="5"/>
                    </a:lnTo>
                    <a:lnTo>
                      <a:pt x="11" y="4"/>
                    </a:lnTo>
                    <a:lnTo>
                      <a:pt x="8" y="2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1" y="3"/>
                    </a:lnTo>
                    <a:lnTo>
                      <a:pt x="2" y="7"/>
                    </a:lnTo>
                    <a:lnTo>
                      <a:pt x="4" y="10"/>
                    </a:lnTo>
                    <a:lnTo>
                      <a:pt x="4" y="15"/>
                    </a:lnTo>
                    <a:lnTo>
                      <a:pt x="4" y="18"/>
                    </a:lnTo>
                    <a:lnTo>
                      <a:pt x="4" y="23"/>
                    </a:lnTo>
                    <a:lnTo>
                      <a:pt x="4" y="26"/>
                    </a:lnTo>
                    <a:lnTo>
                      <a:pt x="2" y="28"/>
                    </a:lnTo>
                    <a:lnTo>
                      <a:pt x="2" y="31"/>
                    </a:lnTo>
                    <a:lnTo>
                      <a:pt x="4" y="34"/>
                    </a:lnTo>
                    <a:lnTo>
                      <a:pt x="6" y="36"/>
                    </a:lnTo>
                    <a:lnTo>
                      <a:pt x="9" y="40"/>
                    </a:lnTo>
                    <a:lnTo>
                      <a:pt x="12" y="44"/>
                    </a:lnTo>
                    <a:lnTo>
                      <a:pt x="16" y="48"/>
                    </a:lnTo>
                    <a:lnTo>
                      <a:pt x="19" y="51"/>
                    </a:lnTo>
                    <a:lnTo>
                      <a:pt x="22" y="54"/>
                    </a:lnTo>
                    <a:lnTo>
                      <a:pt x="26" y="56"/>
                    </a:lnTo>
                    <a:lnTo>
                      <a:pt x="28" y="58"/>
                    </a:lnTo>
                    <a:lnTo>
                      <a:pt x="31" y="58"/>
                    </a:lnTo>
                    <a:lnTo>
                      <a:pt x="33" y="59"/>
                    </a:lnTo>
                    <a:lnTo>
                      <a:pt x="37" y="58"/>
                    </a:lnTo>
                    <a:lnTo>
                      <a:pt x="39" y="57"/>
                    </a:lnTo>
                    <a:lnTo>
                      <a:pt x="40" y="54"/>
                    </a:lnTo>
                    <a:lnTo>
                      <a:pt x="40" y="49"/>
                    </a:lnTo>
                    <a:lnTo>
                      <a:pt x="39" y="4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08" name="Freeform 116"/>
              <p:cNvSpPr>
                <a:spLocks/>
              </p:cNvSpPr>
              <p:nvPr/>
            </p:nvSpPr>
            <p:spPr bwMode="auto">
              <a:xfrm>
                <a:off x="111" y="2015"/>
                <a:ext cx="37" cy="55"/>
              </a:xfrm>
              <a:custGeom>
                <a:avLst/>
                <a:gdLst/>
                <a:ahLst/>
                <a:cxnLst>
                  <a:cxn ang="0">
                    <a:pos x="36" y="39"/>
                  </a:cxn>
                  <a:cxn ang="0">
                    <a:pos x="36" y="39"/>
                  </a:cxn>
                  <a:cxn ang="0">
                    <a:pos x="36" y="37"/>
                  </a:cxn>
                  <a:cxn ang="0">
                    <a:pos x="34" y="35"/>
                  </a:cxn>
                  <a:cxn ang="0">
                    <a:pos x="33" y="31"/>
                  </a:cxn>
                  <a:cxn ang="0">
                    <a:pos x="31" y="28"/>
                  </a:cxn>
                  <a:cxn ang="0">
                    <a:pos x="30" y="23"/>
                  </a:cxn>
                  <a:cxn ang="0">
                    <a:pos x="28" y="20"/>
                  </a:cxn>
                  <a:cxn ang="0">
                    <a:pos x="27" y="17"/>
                  </a:cxn>
                  <a:cxn ang="0">
                    <a:pos x="26" y="15"/>
                  </a:cxn>
                  <a:cxn ang="0">
                    <a:pos x="24" y="13"/>
                  </a:cxn>
                  <a:cxn ang="0">
                    <a:pos x="21" y="11"/>
                  </a:cxn>
                  <a:cxn ang="0">
                    <a:pos x="19" y="10"/>
                  </a:cxn>
                  <a:cxn ang="0">
                    <a:pos x="17" y="8"/>
                  </a:cxn>
                  <a:cxn ang="0">
                    <a:pos x="15" y="7"/>
                  </a:cxn>
                  <a:cxn ang="0">
                    <a:pos x="13" y="4"/>
                  </a:cxn>
                  <a:cxn ang="0">
                    <a:pos x="9" y="3"/>
                  </a:cxn>
                  <a:cxn ang="0">
                    <a:pos x="7" y="2"/>
                  </a:cxn>
                  <a:cxn ang="0">
                    <a:pos x="5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2" y="5"/>
                  </a:cxn>
                  <a:cxn ang="0">
                    <a:pos x="3" y="9"/>
                  </a:cxn>
                  <a:cxn ang="0">
                    <a:pos x="3" y="13"/>
                  </a:cxn>
                  <a:cxn ang="0">
                    <a:pos x="3" y="17"/>
                  </a:cxn>
                  <a:cxn ang="0">
                    <a:pos x="3" y="20"/>
                  </a:cxn>
                  <a:cxn ang="0">
                    <a:pos x="2" y="23"/>
                  </a:cxn>
                  <a:cxn ang="0">
                    <a:pos x="2" y="27"/>
                  </a:cxn>
                  <a:cxn ang="0">
                    <a:pos x="2" y="29"/>
                  </a:cxn>
                  <a:cxn ang="0">
                    <a:pos x="3" y="31"/>
                  </a:cxn>
                  <a:cxn ang="0">
                    <a:pos x="5" y="33"/>
                  </a:cxn>
                  <a:cxn ang="0">
                    <a:pos x="7" y="37"/>
                  </a:cxn>
                  <a:cxn ang="0">
                    <a:pos x="11" y="40"/>
                  </a:cxn>
                  <a:cxn ang="0">
                    <a:pos x="14" y="45"/>
                  </a:cxn>
                  <a:cxn ang="0">
                    <a:pos x="17" y="47"/>
                  </a:cxn>
                  <a:cxn ang="0">
                    <a:pos x="20" y="50"/>
                  </a:cxn>
                  <a:cxn ang="0">
                    <a:pos x="24" y="52"/>
                  </a:cxn>
                  <a:cxn ang="0">
                    <a:pos x="26" y="54"/>
                  </a:cxn>
                  <a:cxn ang="0">
                    <a:pos x="28" y="55"/>
                  </a:cxn>
                  <a:cxn ang="0">
                    <a:pos x="31" y="55"/>
                  </a:cxn>
                  <a:cxn ang="0">
                    <a:pos x="33" y="55"/>
                  </a:cxn>
                  <a:cxn ang="0">
                    <a:pos x="36" y="52"/>
                  </a:cxn>
                  <a:cxn ang="0">
                    <a:pos x="37" y="50"/>
                  </a:cxn>
                  <a:cxn ang="0">
                    <a:pos x="37" y="46"/>
                  </a:cxn>
                  <a:cxn ang="0">
                    <a:pos x="36" y="39"/>
                  </a:cxn>
                </a:cxnLst>
                <a:rect l="0" t="0" r="r" b="b"/>
                <a:pathLst>
                  <a:path w="37" h="55">
                    <a:moveTo>
                      <a:pt x="36" y="39"/>
                    </a:moveTo>
                    <a:lnTo>
                      <a:pt x="36" y="39"/>
                    </a:lnTo>
                    <a:lnTo>
                      <a:pt x="36" y="37"/>
                    </a:lnTo>
                    <a:lnTo>
                      <a:pt x="34" y="35"/>
                    </a:lnTo>
                    <a:lnTo>
                      <a:pt x="33" y="31"/>
                    </a:lnTo>
                    <a:lnTo>
                      <a:pt x="31" y="28"/>
                    </a:lnTo>
                    <a:lnTo>
                      <a:pt x="30" y="23"/>
                    </a:lnTo>
                    <a:lnTo>
                      <a:pt x="28" y="20"/>
                    </a:lnTo>
                    <a:lnTo>
                      <a:pt x="27" y="17"/>
                    </a:lnTo>
                    <a:lnTo>
                      <a:pt x="26" y="15"/>
                    </a:lnTo>
                    <a:lnTo>
                      <a:pt x="24" y="13"/>
                    </a:lnTo>
                    <a:lnTo>
                      <a:pt x="21" y="11"/>
                    </a:lnTo>
                    <a:lnTo>
                      <a:pt x="19" y="10"/>
                    </a:lnTo>
                    <a:lnTo>
                      <a:pt x="17" y="8"/>
                    </a:lnTo>
                    <a:lnTo>
                      <a:pt x="15" y="7"/>
                    </a:lnTo>
                    <a:lnTo>
                      <a:pt x="13" y="4"/>
                    </a:lnTo>
                    <a:lnTo>
                      <a:pt x="9" y="3"/>
                    </a:lnTo>
                    <a:lnTo>
                      <a:pt x="7" y="2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2" y="5"/>
                    </a:lnTo>
                    <a:lnTo>
                      <a:pt x="3" y="9"/>
                    </a:lnTo>
                    <a:lnTo>
                      <a:pt x="3" y="13"/>
                    </a:lnTo>
                    <a:lnTo>
                      <a:pt x="3" y="17"/>
                    </a:lnTo>
                    <a:lnTo>
                      <a:pt x="3" y="20"/>
                    </a:lnTo>
                    <a:lnTo>
                      <a:pt x="2" y="23"/>
                    </a:lnTo>
                    <a:lnTo>
                      <a:pt x="2" y="27"/>
                    </a:lnTo>
                    <a:lnTo>
                      <a:pt x="2" y="29"/>
                    </a:lnTo>
                    <a:lnTo>
                      <a:pt x="3" y="31"/>
                    </a:lnTo>
                    <a:lnTo>
                      <a:pt x="5" y="33"/>
                    </a:lnTo>
                    <a:lnTo>
                      <a:pt x="7" y="37"/>
                    </a:lnTo>
                    <a:lnTo>
                      <a:pt x="11" y="40"/>
                    </a:lnTo>
                    <a:lnTo>
                      <a:pt x="14" y="45"/>
                    </a:lnTo>
                    <a:lnTo>
                      <a:pt x="17" y="47"/>
                    </a:lnTo>
                    <a:lnTo>
                      <a:pt x="20" y="50"/>
                    </a:lnTo>
                    <a:lnTo>
                      <a:pt x="24" y="52"/>
                    </a:lnTo>
                    <a:lnTo>
                      <a:pt x="26" y="54"/>
                    </a:lnTo>
                    <a:lnTo>
                      <a:pt x="28" y="55"/>
                    </a:lnTo>
                    <a:lnTo>
                      <a:pt x="31" y="55"/>
                    </a:lnTo>
                    <a:lnTo>
                      <a:pt x="33" y="55"/>
                    </a:lnTo>
                    <a:lnTo>
                      <a:pt x="36" y="52"/>
                    </a:lnTo>
                    <a:lnTo>
                      <a:pt x="37" y="50"/>
                    </a:lnTo>
                    <a:lnTo>
                      <a:pt x="37" y="46"/>
                    </a:lnTo>
                    <a:lnTo>
                      <a:pt x="36" y="39"/>
                    </a:lnTo>
                    <a:close/>
                  </a:path>
                </a:pathLst>
              </a:custGeom>
              <a:solidFill>
                <a:srgbClr val="F4E8E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09" name="Freeform 117"/>
              <p:cNvSpPr>
                <a:spLocks/>
              </p:cNvSpPr>
              <p:nvPr/>
            </p:nvSpPr>
            <p:spPr bwMode="auto">
              <a:xfrm>
                <a:off x="111" y="2015"/>
                <a:ext cx="37" cy="53"/>
              </a:xfrm>
              <a:custGeom>
                <a:avLst/>
                <a:gdLst/>
                <a:ahLst/>
                <a:cxnLst>
                  <a:cxn ang="0">
                    <a:pos x="37" y="38"/>
                  </a:cxn>
                  <a:cxn ang="0">
                    <a:pos x="37" y="37"/>
                  </a:cxn>
                  <a:cxn ang="0">
                    <a:pos x="36" y="36"/>
                  </a:cxn>
                  <a:cxn ang="0">
                    <a:pos x="34" y="34"/>
                  </a:cxn>
                  <a:cxn ang="0">
                    <a:pos x="33" y="30"/>
                  </a:cxn>
                  <a:cxn ang="0">
                    <a:pos x="32" y="27"/>
                  </a:cxn>
                  <a:cxn ang="0">
                    <a:pos x="30" y="24"/>
                  </a:cxn>
                  <a:cxn ang="0">
                    <a:pos x="29" y="19"/>
                  </a:cxn>
                  <a:cxn ang="0">
                    <a:pos x="26" y="17"/>
                  </a:cxn>
                  <a:cxn ang="0">
                    <a:pos x="25" y="15"/>
                  </a:cxn>
                  <a:cxn ang="0">
                    <a:pos x="24" y="13"/>
                  </a:cxn>
                  <a:cxn ang="0">
                    <a:pos x="23" y="11"/>
                  </a:cxn>
                  <a:cxn ang="0">
                    <a:pos x="20" y="10"/>
                  </a:cxn>
                  <a:cxn ang="0">
                    <a:pos x="18" y="8"/>
                  </a:cxn>
                  <a:cxn ang="0">
                    <a:pos x="15" y="7"/>
                  </a:cxn>
                  <a:cxn ang="0">
                    <a:pos x="12" y="4"/>
                  </a:cxn>
                  <a:cxn ang="0">
                    <a:pos x="10" y="3"/>
                  </a:cxn>
                  <a:cxn ang="0">
                    <a:pos x="8" y="2"/>
                  </a:cxn>
                  <a:cxn ang="0">
                    <a:pos x="5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3" y="9"/>
                  </a:cxn>
                  <a:cxn ang="0">
                    <a:pos x="3" y="17"/>
                  </a:cxn>
                  <a:cxn ang="0">
                    <a:pos x="3" y="24"/>
                  </a:cxn>
                  <a:cxn ang="0">
                    <a:pos x="2" y="28"/>
                  </a:cxn>
                  <a:cxn ang="0">
                    <a:pos x="3" y="30"/>
                  </a:cxn>
                  <a:cxn ang="0">
                    <a:pos x="5" y="33"/>
                  </a:cxn>
                  <a:cxn ang="0">
                    <a:pos x="8" y="36"/>
                  </a:cxn>
                  <a:cxn ang="0">
                    <a:pos x="11" y="39"/>
                  </a:cxn>
                  <a:cxn ang="0">
                    <a:pos x="15" y="43"/>
                  </a:cxn>
                  <a:cxn ang="0">
                    <a:pos x="18" y="46"/>
                  </a:cxn>
                  <a:cxn ang="0">
                    <a:pos x="20" y="48"/>
                  </a:cxn>
                  <a:cxn ang="0">
                    <a:pos x="24" y="51"/>
                  </a:cxn>
                  <a:cxn ang="0">
                    <a:pos x="26" y="52"/>
                  </a:cxn>
                  <a:cxn ang="0">
                    <a:pos x="29" y="53"/>
                  </a:cxn>
                  <a:cxn ang="0">
                    <a:pos x="31" y="53"/>
                  </a:cxn>
                  <a:cxn ang="0">
                    <a:pos x="33" y="53"/>
                  </a:cxn>
                  <a:cxn ang="0">
                    <a:pos x="36" y="52"/>
                  </a:cxn>
                  <a:cxn ang="0">
                    <a:pos x="37" y="48"/>
                  </a:cxn>
                  <a:cxn ang="0">
                    <a:pos x="37" y="44"/>
                  </a:cxn>
                  <a:cxn ang="0">
                    <a:pos x="37" y="38"/>
                  </a:cxn>
                </a:cxnLst>
                <a:rect l="0" t="0" r="r" b="b"/>
                <a:pathLst>
                  <a:path w="37" h="53">
                    <a:moveTo>
                      <a:pt x="37" y="38"/>
                    </a:moveTo>
                    <a:lnTo>
                      <a:pt x="37" y="37"/>
                    </a:lnTo>
                    <a:lnTo>
                      <a:pt x="36" y="36"/>
                    </a:lnTo>
                    <a:lnTo>
                      <a:pt x="34" y="34"/>
                    </a:lnTo>
                    <a:lnTo>
                      <a:pt x="33" y="30"/>
                    </a:lnTo>
                    <a:lnTo>
                      <a:pt x="32" y="27"/>
                    </a:lnTo>
                    <a:lnTo>
                      <a:pt x="30" y="24"/>
                    </a:lnTo>
                    <a:lnTo>
                      <a:pt x="29" y="19"/>
                    </a:lnTo>
                    <a:lnTo>
                      <a:pt x="26" y="17"/>
                    </a:lnTo>
                    <a:lnTo>
                      <a:pt x="25" y="15"/>
                    </a:lnTo>
                    <a:lnTo>
                      <a:pt x="24" y="13"/>
                    </a:lnTo>
                    <a:lnTo>
                      <a:pt x="23" y="11"/>
                    </a:lnTo>
                    <a:lnTo>
                      <a:pt x="20" y="10"/>
                    </a:lnTo>
                    <a:lnTo>
                      <a:pt x="18" y="8"/>
                    </a:lnTo>
                    <a:lnTo>
                      <a:pt x="15" y="7"/>
                    </a:lnTo>
                    <a:lnTo>
                      <a:pt x="12" y="4"/>
                    </a:lnTo>
                    <a:lnTo>
                      <a:pt x="10" y="3"/>
                    </a:lnTo>
                    <a:lnTo>
                      <a:pt x="8" y="2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2"/>
                    </a:lnTo>
                    <a:lnTo>
                      <a:pt x="3" y="9"/>
                    </a:lnTo>
                    <a:lnTo>
                      <a:pt x="3" y="17"/>
                    </a:lnTo>
                    <a:lnTo>
                      <a:pt x="3" y="24"/>
                    </a:lnTo>
                    <a:lnTo>
                      <a:pt x="2" y="28"/>
                    </a:lnTo>
                    <a:lnTo>
                      <a:pt x="3" y="30"/>
                    </a:lnTo>
                    <a:lnTo>
                      <a:pt x="5" y="33"/>
                    </a:lnTo>
                    <a:lnTo>
                      <a:pt x="8" y="36"/>
                    </a:lnTo>
                    <a:lnTo>
                      <a:pt x="11" y="39"/>
                    </a:lnTo>
                    <a:lnTo>
                      <a:pt x="15" y="43"/>
                    </a:lnTo>
                    <a:lnTo>
                      <a:pt x="18" y="46"/>
                    </a:lnTo>
                    <a:lnTo>
                      <a:pt x="20" y="48"/>
                    </a:lnTo>
                    <a:lnTo>
                      <a:pt x="24" y="51"/>
                    </a:lnTo>
                    <a:lnTo>
                      <a:pt x="26" y="52"/>
                    </a:lnTo>
                    <a:lnTo>
                      <a:pt x="29" y="53"/>
                    </a:lnTo>
                    <a:lnTo>
                      <a:pt x="31" y="53"/>
                    </a:lnTo>
                    <a:lnTo>
                      <a:pt x="33" y="53"/>
                    </a:lnTo>
                    <a:lnTo>
                      <a:pt x="36" y="52"/>
                    </a:lnTo>
                    <a:lnTo>
                      <a:pt x="37" y="48"/>
                    </a:lnTo>
                    <a:lnTo>
                      <a:pt x="37" y="44"/>
                    </a:lnTo>
                    <a:lnTo>
                      <a:pt x="37" y="38"/>
                    </a:lnTo>
                    <a:close/>
                  </a:path>
                </a:pathLst>
              </a:custGeom>
              <a:solidFill>
                <a:srgbClr val="EAD3C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10" name="Freeform 118"/>
              <p:cNvSpPr>
                <a:spLocks/>
              </p:cNvSpPr>
              <p:nvPr/>
            </p:nvSpPr>
            <p:spPr bwMode="auto">
              <a:xfrm>
                <a:off x="114" y="2016"/>
                <a:ext cx="34" cy="52"/>
              </a:xfrm>
              <a:custGeom>
                <a:avLst/>
                <a:gdLst/>
                <a:ahLst/>
                <a:cxnLst>
                  <a:cxn ang="0">
                    <a:pos x="33" y="38"/>
                  </a:cxn>
                  <a:cxn ang="0">
                    <a:pos x="33" y="36"/>
                  </a:cxn>
                  <a:cxn ang="0">
                    <a:pos x="31" y="35"/>
                  </a:cxn>
                  <a:cxn ang="0">
                    <a:pos x="31" y="33"/>
                  </a:cxn>
                  <a:cxn ang="0">
                    <a:pos x="30" y="30"/>
                  </a:cxn>
                  <a:cxn ang="0">
                    <a:pos x="28" y="26"/>
                  </a:cxn>
                  <a:cxn ang="0">
                    <a:pos x="27" y="23"/>
                  </a:cxn>
                  <a:cxn ang="0">
                    <a:pos x="26" y="19"/>
                  </a:cxn>
                  <a:cxn ang="0">
                    <a:pos x="23" y="16"/>
                  </a:cxn>
                  <a:cxn ang="0">
                    <a:pos x="22" y="15"/>
                  </a:cxn>
                  <a:cxn ang="0">
                    <a:pos x="21" y="14"/>
                  </a:cxn>
                  <a:cxn ang="0">
                    <a:pos x="20" y="12"/>
                  </a:cxn>
                  <a:cxn ang="0">
                    <a:pos x="18" y="10"/>
                  </a:cxn>
                  <a:cxn ang="0">
                    <a:pos x="16" y="8"/>
                  </a:cxn>
                  <a:cxn ang="0">
                    <a:pos x="13" y="7"/>
                  </a:cxn>
                  <a:cxn ang="0">
                    <a:pos x="11" y="5"/>
                  </a:cxn>
                  <a:cxn ang="0">
                    <a:pos x="9" y="4"/>
                  </a:cxn>
                  <a:cxn ang="0">
                    <a:pos x="6" y="3"/>
                  </a:cxn>
                  <a:cxn ang="0">
                    <a:pos x="4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3"/>
                  </a:cxn>
                  <a:cxn ang="0">
                    <a:pos x="2" y="9"/>
                  </a:cxn>
                  <a:cxn ang="0">
                    <a:pos x="2" y="16"/>
                  </a:cxn>
                  <a:cxn ang="0">
                    <a:pos x="2" y="23"/>
                  </a:cxn>
                  <a:cxn ang="0">
                    <a:pos x="2" y="27"/>
                  </a:cxn>
                  <a:cxn ang="0">
                    <a:pos x="2" y="30"/>
                  </a:cxn>
                  <a:cxn ang="0">
                    <a:pos x="4" y="32"/>
                  </a:cxn>
                  <a:cxn ang="0">
                    <a:pos x="6" y="35"/>
                  </a:cxn>
                  <a:cxn ang="0">
                    <a:pos x="10" y="39"/>
                  </a:cxn>
                  <a:cxn ang="0">
                    <a:pos x="12" y="42"/>
                  </a:cxn>
                  <a:cxn ang="0">
                    <a:pos x="16" y="44"/>
                  </a:cxn>
                  <a:cxn ang="0">
                    <a:pos x="19" y="48"/>
                  </a:cxn>
                  <a:cxn ang="0">
                    <a:pos x="21" y="49"/>
                  </a:cxn>
                  <a:cxn ang="0">
                    <a:pos x="23" y="50"/>
                  </a:cxn>
                  <a:cxn ang="0">
                    <a:pos x="26" y="51"/>
                  </a:cxn>
                  <a:cxn ang="0">
                    <a:pos x="28" y="52"/>
                  </a:cxn>
                  <a:cxn ang="0">
                    <a:pos x="30" y="51"/>
                  </a:cxn>
                  <a:cxn ang="0">
                    <a:pos x="33" y="50"/>
                  </a:cxn>
                  <a:cxn ang="0">
                    <a:pos x="33" y="48"/>
                  </a:cxn>
                  <a:cxn ang="0">
                    <a:pos x="34" y="43"/>
                  </a:cxn>
                  <a:cxn ang="0">
                    <a:pos x="33" y="38"/>
                  </a:cxn>
                </a:cxnLst>
                <a:rect l="0" t="0" r="r" b="b"/>
                <a:pathLst>
                  <a:path w="34" h="52">
                    <a:moveTo>
                      <a:pt x="33" y="38"/>
                    </a:moveTo>
                    <a:lnTo>
                      <a:pt x="33" y="36"/>
                    </a:lnTo>
                    <a:lnTo>
                      <a:pt x="31" y="35"/>
                    </a:lnTo>
                    <a:lnTo>
                      <a:pt x="31" y="33"/>
                    </a:lnTo>
                    <a:lnTo>
                      <a:pt x="30" y="30"/>
                    </a:lnTo>
                    <a:lnTo>
                      <a:pt x="28" y="26"/>
                    </a:lnTo>
                    <a:lnTo>
                      <a:pt x="27" y="23"/>
                    </a:lnTo>
                    <a:lnTo>
                      <a:pt x="26" y="19"/>
                    </a:lnTo>
                    <a:lnTo>
                      <a:pt x="23" y="16"/>
                    </a:lnTo>
                    <a:lnTo>
                      <a:pt x="22" y="15"/>
                    </a:lnTo>
                    <a:lnTo>
                      <a:pt x="21" y="14"/>
                    </a:lnTo>
                    <a:lnTo>
                      <a:pt x="20" y="12"/>
                    </a:lnTo>
                    <a:lnTo>
                      <a:pt x="18" y="10"/>
                    </a:lnTo>
                    <a:lnTo>
                      <a:pt x="16" y="8"/>
                    </a:lnTo>
                    <a:lnTo>
                      <a:pt x="13" y="7"/>
                    </a:lnTo>
                    <a:lnTo>
                      <a:pt x="11" y="5"/>
                    </a:lnTo>
                    <a:lnTo>
                      <a:pt x="9" y="4"/>
                    </a:lnTo>
                    <a:lnTo>
                      <a:pt x="6" y="3"/>
                    </a:lnTo>
                    <a:lnTo>
                      <a:pt x="4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3"/>
                    </a:lnTo>
                    <a:lnTo>
                      <a:pt x="2" y="9"/>
                    </a:lnTo>
                    <a:lnTo>
                      <a:pt x="2" y="16"/>
                    </a:lnTo>
                    <a:lnTo>
                      <a:pt x="2" y="23"/>
                    </a:lnTo>
                    <a:lnTo>
                      <a:pt x="2" y="27"/>
                    </a:lnTo>
                    <a:lnTo>
                      <a:pt x="2" y="30"/>
                    </a:lnTo>
                    <a:lnTo>
                      <a:pt x="4" y="32"/>
                    </a:lnTo>
                    <a:lnTo>
                      <a:pt x="6" y="35"/>
                    </a:lnTo>
                    <a:lnTo>
                      <a:pt x="10" y="39"/>
                    </a:lnTo>
                    <a:lnTo>
                      <a:pt x="12" y="42"/>
                    </a:lnTo>
                    <a:lnTo>
                      <a:pt x="16" y="44"/>
                    </a:lnTo>
                    <a:lnTo>
                      <a:pt x="19" y="48"/>
                    </a:lnTo>
                    <a:lnTo>
                      <a:pt x="21" y="49"/>
                    </a:lnTo>
                    <a:lnTo>
                      <a:pt x="23" y="50"/>
                    </a:lnTo>
                    <a:lnTo>
                      <a:pt x="26" y="51"/>
                    </a:lnTo>
                    <a:lnTo>
                      <a:pt x="28" y="52"/>
                    </a:lnTo>
                    <a:lnTo>
                      <a:pt x="30" y="51"/>
                    </a:lnTo>
                    <a:lnTo>
                      <a:pt x="33" y="50"/>
                    </a:lnTo>
                    <a:lnTo>
                      <a:pt x="33" y="48"/>
                    </a:lnTo>
                    <a:lnTo>
                      <a:pt x="34" y="43"/>
                    </a:lnTo>
                    <a:lnTo>
                      <a:pt x="33" y="38"/>
                    </a:lnTo>
                    <a:close/>
                  </a:path>
                </a:pathLst>
              </a:custGeom>
              <a:solidFill>
                <a:srgbClr val="E0BCA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11" name="Freeform 119"/>
              <p:cNvSpPr>
                <a:spLocks/>
              </p:cNvSpPr>
              <p:nvPr/>
            </p:nvSpPr>
            <p:spPr bwMode="auto">
              <a:xfrm>
                <a:off x="115" y="2018"/>
                <a:ext cx="31" cy="50"/>
              </a:xfrm>
              <a:custGeom>
                <a:avLst/>
                <a:gdLst/>
                <a:ahLst/>
                <a:cxnLst>
                  <a:cxn ang="0">
                    <a:pos x="30" y="36"/>
                  </a:cxn>
                  <a:cxn ang="0">
                    <a:pos x="30" y="35"/>
                  </a:cxn>
                  <a:cxn ang="0">
                    <a:pos x="30" y="34"/>
                  </a:cxn>
                  <a:cxn ang="0">
                    <a:pos x="29" y="32"/>
                  </a:cxn>
                  <a:cxn ang="0">
                    <a:pos x="28" y="28"/>
                  </a:cxn>
                  <a:cxn ang="0">
                    <a:pos x="27" y="25"/>
                  </a:cxn>
                  <a:cxn ang="0">
                    <a:pos x="26" y="22"/>
                  </a:cxn>
                  <a:cxn ang="0">
                    <a:pos x="23" y="18"/>
                  </a:cxn>
                  <a:cxn ang="0">
                    <a:pos x="22" y="16"/>
                  </a:cxn>
                  <a:cxn ang="0">
                    <a:pos x="20" y="12"/>
                  </a:cxn>
                  <a:cxn ang="0">
                    <a:pos x="17" y="9"/>
                  </a:cxn>
                  <a:cxn ang="0">
                    <a:pos x="12" y="7"/>
                  </a:cxn>
                  <a:cxn ang="0">
                    <a:pos x="9" y="3"/>
                  </a:cxn>
                  <a:cxn ang="0">
                    <a:pos x="5" y="1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3" y="9"/>
                  </a:cxn>
                  <a:cxn ang="0">
                    <a:pos x="3" y="16"/>
                  </a:cxn>
                  <a:cxn ang="0">
                    <a:pos x="3" y="22"/>
                  </a:cxn>
                  <a:cxn ang="0">
                    <a:pos x="3" y="26"/>
                  </a:cxn>
                  <a:cxn ang="0">
                    <a:pos x="3" y="28"/>
                  </a:cxn>
                  <a:cxn ang="0">
                    <a:pos x="5" y="31"/>
                  </a:cxn>
                  <a:cxn ang="0">
                    <a:pos x="7" y="34"/>
                  </a:cxn>
                  <a:cxn ang="0">
                    <a:pos x="9" y="38"/>
                  </a:cxn>
                  <a:cxn ang="0">
                    <a:pos x="12" y="40"/>
                  </a:cxn>
                  <a:cxn ang="0">
                    <a:pos x="15" y="43"/>
                  </a:cxn>
                  <a:cxn ang="0">
                    <a:pos x="18" y="45"/>
                  </a:cxn>
                  <a:cxn ang="0">
                    <a:pos x="20" y="48"/>
                  </a:cxn>
                  <a:cxn ang="0">
                    <a:pos x="21" y="49"/>
                  </a:cxn>
                  <a:cxn ang="0">
                    <a:pos x="23" y="49"/>
                  </a:cxn>
                  <a:cxn ang="0">
                    <a:pos x="26" y="50"/>
                  </a:cxn>
                  <a:cxn ang="0">
                    <a:pos x="28" y="49"/>
                  </a:cxn>
                  <a:cxn ang="0">
                    <a:pos x="30" y="48"/>
                  </a:cxn>
                  <a:cxn ang="0">
                    <a:pos x="31" y="45"/>
                  </a:cxn>
                  <a:cxn ang="0">
                    <a:pos x="31" y="42"/>
                  </a:cxn>
                  <a:cxn ang="0">
                    <a:pos x="30" y="36"/>
                  </a:cxn>
                </a:cxnLst>
                <a:rect l="0" t="0" r="r" b="b"/>
                <a:pathLst>
                  <a:path w="31" h="50">
                    <a:moveTo>
                      <a:pt x="30" y="36"/>
                    </a:moveTo>
                    <a:lnTo>
                      <a:pt x="30" y="35"/>
                    </a:lnTo>
                    <a:lnTo>
                      <a:pt x="30" y="34"/>
                    </a:lnTo>
                    <a:lnTo>
                      <a:pt x="29" y="32"/>
                    </a:lnTo>
                    <a:lnTo>
                      <a:pt x="28" y="28"/>
                    </a:lnTo>
                    <a:lnTo>
                      <a:pt x="27" y="25"/>
                    </a:lnTo>
                    <a:lnTo>
                      <a:pt x="26" y="22"/>
                    </a:lnTo>
                    <a:lnTo>
                      <a:pt x="23" y="18"/>
                    </a:lnTo>
                    <a:lnTo>
                      <a:pt x="22" y="16"/>
                    </a:lnTo>
                    <a:lnTo>
                      <a:pt x="20" y="12"/>
                    </a:lnTo>
                    <a:lnTo>
                      <a:pt x="17" y="9"/>
                    </a:lnTo>
                    <a:lnTo>
                      <a:pt x="12" y="7"/>
                    </a:lnTo>
                    <a:lnTo>
                      <a:pt x="9" y="3"/>
                    </a:lnTo>
                    <a:lnTo>
                      <a:pt x="5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3" y="9"/>
                    </a:lnTo>
                    <a:lnTo>
                      <a:pt x="3" y="16"/>
                    </a:lnTo>
                    <a:lnTo>
                      <a:pt x="3" y="22"/>
                    </a:lnTo>
                    <a:lnTo>
                      <a:pt x="3" y="26"/>
                    </a:lnTo>
                    <a:lnTo>
                      <a:pt x="3" y="28"/>
                    </a:lnTo>
                    <a:lnTo>
                      <a:pt x="5" y="31"/>
                    </a:lnTo>
                    <a:lnTo>
                      <a:pt x="7" y="34"/>
                    </a:lnTo>
                    <a:lnTo>
                      <a:pt x="9" y="38"/>
                    </a:lnTo>
                    <a:lnTo>
                      <a:pt x="12" y="40"/>
                    </a:lnTo>
                    <a:lnTo>
                      <a:pt x="15" y="43"/>
                    </a:lnTo>
                    <a:lnTo>
                      <a:pt x="18" y="45"/>
                    </a:lnTo>
                    <a:lnTo>
                      <a:pt x="20" y="48"/>
                    </a:lnTo>
                    <a:lnTo>
                      <a:pt x="21" y="49"/>
                    </a:lnTo>
                    <a:lnTo>
                      <a:pt x="23" y="49"/>
                    </a:lnTo>
                    <a:lnTo>
                      <a:pt x="26" y="50"/>
                    </a:lnTo>
                    <a:lnTo>
                      <a:pt x="28" y="49"/>
                    </a:lnTo>
                    <a:lnTo>
                      <a:pt x="30" y="48"/>
                    </a:lnTo>
                    <a:lnTo>
                      <a:pt x="31" y="45"/>
                    </a:lnTo>
                    <a:lnTo>
                      <a:pt x="31" y="42"/>
                    </a:lnTo>
                    <a:lnTo>
                      <a:pt x="30" y="36"/>
                    </a:lnTo>
                    <a:close/>
                  </a:path>
                </a:pathLst>
              </a:custGeom>
              <a:solidFill>
                <a:srgbClr val="D3A58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12" name="Freeform 120"/>
              <p:cNvSpPr>
                <a:spLocks/>
              </p:cNvSpPr>
              <p:nvPr/>
            </p:nvSpPr>
            <p:spPr bwMode="auto">
              <a:xfrm>
                <a:off x="115" y="2019"/>
                <a:ext cx="29" cy="48"/>
              </a:xfrm>
              <a:custGeom>
                <a:avLst/>
                <a:gdLst/>
                <a:ahLst/>
                <a:cxnLst>
                  <a:cxn ang="0">
                    <a:pos x="29" y="34"/>
                  </a:cxn>
                  <a:cxn ang="0">
                    <a:pos x="29" y="34"/>
                  </a:cxn>
                  <a:cxn ang="0">
                    <a:pos x="28" y="33"/>
                  </a:cxn>
                  <a:cxn ang="0">
                    <a:pos x="27" y="30"/>
                  </a:cxn>
                  <a:cxn ang="0">
                    <a:pos x="27" y="27"/>
                  </a:cxn>
                  <a:cxn ang="0">
                    <a:pos x="25" y="23"/>
                  </a:cxn>
                  <a:cxn ang="0">
                    <a:pos x="24" y="21"/>
                  </a:cxn>
                  <a:cxn ang="0">
                    <a:pos x="23" y="18"/>
                  </a:cxn>
                  <a:cxn ang="0">
                    <a:pos x="22" y="14"/>
                  </a:cxn>
                  <a:cxn ang="0">
                    <a:pos x="19" y="12"/>
                  </a:cxn>
                  <a:cxn ang="0">
                    <a:pos x="16" y="9"/>
                  </a:cxn>
                  <a:cxn ang="0">
                    <a:pos x="13" y="6"/>
                  </a:cxn>
                  <a:cxn ang="0">
                    <a:pos x="8" y="3"/>
                  </a:cxn>
                  <a:cxn ang="0">
                    <a:pos x="5" y="2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3"/>
                  </a:cxn>
                  <a:cxn ang="0">
                    <a:pos x="3" y="9"/>
                  </a:cxn>
                  <a:cxn ang="0">
                    <a:pos x="3" y="14"/>
                  </a:cxn>
                  <a:cxn ang="0">
                    <a:pos x="3" y="21"/>
                  </a:cxn>
                  <a:cxn ang="0">
                    <a:pos x="3" y="26"/>
                  </a:cxn>
                  <a:cxn ang="0">
                    <a:pos x="4" y="27"/>
                  </a:cxn>
                  <a:cxn ang="0">
                    <a:pos x="5" y="29"/>
                  </a:cxn>
                  <a:cxn ang="0">
                    <a:pos x="7" y="33"/>
                  </a:cxn>
                  <a:cxn ang="0">
                    <a:pos x="9" y="35"/>
                  </a:cxn>
                  <a:cxn ang="0">
                    <a:pos x="12" y="38"/>
                  </a:cxn>
                  <a:cxn ang="0">
                    <a:pos x="15" y="41"/>
                  </a:cxn>
                  <a:cxn ang="0">
                    <a:pos x="17" y="43"/>
                  </a:cxn>
                  <a:cxn ang="0">
                    <a:pos x="19" y="45"/>
                  </a:cxn>
                  <a:cxn ang="0">
                    <a:pos x="20" y="46"/>
                  </a:cxn>
                  <a:cxn ang="0">
                    <a:pos x="23" y="48"/>
                  </a:cxn>
                  <a:cxn ang="0">
                    <a:pos x="25" y="48"/>
                  </a:cxn>
                  <a:cxn ang="0">
                    <a:pos x="27" y="48"/>
                  </a:cxn>
                  <a:cxn ang="0">
                    <a:pos x="28" y="46"/>
                  </a:cxn>
                  <a:cxn ang="0">
                    <a:pos x="29" y="43"/>
                  </a:cxn>
                  <a:cxn ang="0">
                    <a:pos x="29" y="39"/>
                  </a:cxn>
                  <a:cxn ang="0">
                    <a:pos x="29" y="34"/>
                  </a:cxn>
                </a:cxnLst>
                <a:rect l="0" t="0" r="r" b="b"/>
                <a:pathLst>
                  <a:path w="29" h="48">
                    <a:moveTo>
                      <a:pt x="29" y="34"/>
                    </a:moveTo>
                    <a:lnTo>
                      <a:pt x="29" y="34"/>
                    </a:lnTo>
                    <a:lnTo>
                      <a:pt x="28" y="33"/>
                    </a:lnTo>
                    <a:lnTo>
                      <a:pt x="27" y="30"/>
                    </a:lnTo>
                    <a:lnTo>
                      <a:pt x="27" y="27"/>
                    </a:lnTo>
                    <a:lnTo>
                      <a:pt x="25" y="23"/>
                    </a:lnTo>
                    <a:lnTo>
                      <a:pt x="24" y="21"/>
                    </a:lnTo>
                    <a:lnTo>
                      <a:pt x="23" y="18"/>
                    </a:lnTo>
                    <a:lnTo>
                      <a:pt x="22" y="14"/>
                    </a:lnTo>
                    <a:lnTo>
                      <a:pt x="19" y="12"/>
                    </a:lnTo>
                    <a:lnTo>
                      <a:pt x="16" y="9"/>
                    </a:lnTo>
                    <a:lnTo>
                      <a:pt x="13" y="6"/>
                    </a:lnTo>
                    <a:lnTo>
                      <a:pt x="8" y="3"/>
                    </a:lnTo>
                    <a:lnTo>
                      <a:pt x="5" y="2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3" y="9"/>
                    </a:lnTo>
                    <a:lnTo>
                      <a:pt x="3" y="14"/>
                    </a:lnTo>
                    <a:lnTo>
                      <a:pt x="3" y="21"/>
                    </a:lnTo>
                    <a:lnTo>
                      <a:pt x="3" y="26"/>
                    </a:lnTo>
                    <a:lnTo>
                      <a:pt x="4" y="27"/>
                    </a:lnTo>
                    <a:lnTo>
                      <a:pt x="5" y="29"/>
                    </a:lnTo>
                    <a:lnTo>
                      <a:pt x="7" y="33"/>
                    </a:lnTo>
                    <a:lnTo>
                      <a:pt x="9" y="35"/>
                    </a:lnTo>
                    <a:lnTo>
                      <a:pt x="12" y="38"/>
                    </a:lnTo>
                    <a:lnTo>
                      <a:pt x="15" y="41"/>
                    </a:lnTo>
                    <a:lnTo>
                      <a:pt x="17" y="43"/>
                    </a:lnTo>
                    <a:lnTo>
                      <a:pt x="19" y="45"/>
                    </a:lnTo>
                    <a:lnTo>
                      <a:pt x="20" y="46"/>
                    </a:lnTo>
                    <a:lnTo>
                      <a:pt x="23" y="48"/>
                    </a:lnTo>
                    <a:lnTo>
                      <a:pt x="25" y="48"/>
                    </a:lnTo>
                    <a:lnTo>
                      <a:pt x="27" y="48"/>
                    </a:lnTo>
                    <a:lnTo>
                      <a:pt x="28" y="46"/>
                    </a:lnTo>
                    <a:lnTo>
                      <a:pt x="29" y="43"/>
                    </a:lnTo>
                    <a:lnTo>
                      <a:pt x="29" y="39"/>
                    </a:lnTo>
                    <a:lnTo>
                      <a:pt x="29" y="34"/>
                    </a:lnTo>
                    <a:close/>
                  </a:path>
                </a:pathLst>
              </a:custGeom>
              <a:solidFill>
                <a:srgbClr val="CC916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13" name="Freeform 121"/>
              <p:cNvSpPr>
                <a:spLocks/>
              </p:cNvSpPr>
              <p:nvPr/>
            </p:nvSpPr>
            <p:spPr bwMode="auto">
              <a:xfrm>
                <a:off x="117" y="2021"/>
                <a:ext cx="27" cy="44"/>
              </a:xfrm>
              <a:custGeom>
                <a:avLst/>
                <a:gdLst/>
                <a:ahLst/>
                <a:cxnLst>
                  <a:cxn ang="0">
                    <a:pos x="26" y="32"/>
                  </a:cxn>
                  <a:cxn ang="0">
                    <a:pos x="26" y="32"/>
                  </a:cxn>
                  <a:cxn ang="0">
                    <a:pos x="25" y="29"/>
                  </a:cxn>
                  <a:cxn ang="0">
                    <a:pos x="25" y="28"/>
                  </a:cxn>
                  <a:cxn ang="0">
                    <a:pos x="24" y="25"/>
                  </a:cxn>
                  <a:cxn ang="0">
                    <a:pos x="23" y="23"/>
                  </a:cxn>
                  <a:cxn ang="0">
                    <a:pos x="22" y="19"/>
                  </a:cxn>
                  <a:cxn ang="0">
                    <a:pos x="21" y="16"/>
                  </a:cxn>
                  <a:cxn ang="0">
                    <a:pos x="20" y="14"/>
                  </a:cxn>
                  <a:cxn ang="0">
                    <a:pos x="18" y="11"/>
                  </a:cxn>
                  <a:cxn ang="0">
                    <a:pos x="14" y="8"/>
                  </a:cxn>
                  <a:cxn ang="0">
                    <a:pos x="11" y="6"/>
                  </a:cxn>
                  <a:cxn ang="0">
                    <a:pos x="8" y="2"/>
                  </a:cxn>
                  <a:cxn ang="0">
                    <a:pos x="4" y="1"/>
                  </a:cxn>
                  <a:cxn ang="0">
                    <a:pos x="2" y="0"/>
                  </a:cxn>
                  <a:cxn ang="0">
                    <a:pos x="0" y="0"/>
                  </a:cxn>
                  <a:cxn ang="0">
                    <a:pos x="1" y="2"/>
                  </a:cxn>
                  <a:cxn ang="0">
                    <a:pos x="2" y="8"/>
                  </a:cxn>
                  <a:cxn ang="0">
                    <a:pos x="2" y="14"/>
                  </a:cxn>
                  <a:cxn ang="0">
                    <a:pos x="2" y="19"/>
                  </a:cxn>
                  <a:cxn ang="0">
                    <a:pos x="2" y="24"/>
                  </a:cxn>
                  <a:cxn ang="0">
                    <a:pos x="3" y="25"/>
                  </a:cxn>
                  <a:cxn ang="0">
                    <a:pos x="4" y="27"/>
                  </a:cxn>
                  <a:cxn ang="0">
                    <a:pos x="6" y="30"/>
                  </a:cxn>
                  <a:cxn ang="0">
                    <a:pos x="9" y="33"/>
                  </a:cxn>
                  <a:cxn ang="0">
                    <a:pos x="11" y="36"/>
                  </a:cxn>
                  <a:cxn ang="0">
                    <a:pos x="13" y="38"/>
                  </a:cxn>
                  <a:cxn ang="0">
                    <a:pos x="15" y="41"/>
                  </a:cxn>
                  <a:cxn ang="0">
                    <a:pos x="18" y="42"/>
                  </a:cxn>
                  <a:cxn ang="0">
                    <a:pos x="19" y="43"/>
                  </a:cxn>
                  <a:cxn ang="0">
                    <a:pos x="21" y="44"/>
                  </a:cxn>
                  <a:cxn ang="0">
                    <a:pos x="23" y="44"/>
                  </a:cxn>
                  <a:cxn ang="0">
                    <a:pos x="24" y="44"/>
                  </a:cxn>
                  <a:cxn ang="0">
                    <a:pos x="26" y="43"/>
                  </a:cxn>
                  <a:cxn ang="0">
                    <a:pos x="26" y="41"/>
                  </a:cxn>
                  <a:cxn ang="0">
                    <a:pos x="27" y="37"/>
                  </a:cxn>
                  <a:cxn ang="0">
                    <a:pos x="26" y="32"/>
                  </a:cxn>
                </a:cxnLst>
                <a:rect l="0" t="0" r="r" b="b"/>
                <a:pathLst>
                  <a:path w="27" h="44">
                    <a:moveTo>
                      <a:pt x="26" y="32"/>
                    </a:moveTo>
                    <a:lnTo>
                      <a:pt x="26" y="32"/>
                    </a:lnTo>
                    <a:lnTo>
                      <a:pt x="25" y="29"/>
                    </a:lnTo>
                    <a:lnTo>
                      <a:pt x="25" y="28"/>
                    </a:lnTo>
                    <a:lnTo>
                      <a:pt x="24" y="25"/>
                    </a:lnTo>
                    <a:lnTo>
                      <a:pt x="23" y="23"/>
                    </a:lnTo>
                    <a:lnTo>
                      <a:pt x="22" y="19"/>
                    </a:lnTo>
                    <a:lnTo>
                      <a:pt x="21" y="16"/>
                    </a:lnTo>
                    <a:lnTo>
                      <a:pt x="20" y="14"/>
                    </a:lnTo>
                    <a:lnTo>
                      <a:pt x="18" y="11"/>
                    </a:lnTo>
                    <a:lnTo>
                      <a:pt x="14" y="8"/>
                    </a:lnTo>
                    <a:lnTo>
                      <a:pt x="11" y="6"/>
                    </a:lnTo>
                    <a:lnTo>
                      <a:pt x="8" y="2"/>
                    </a:lnTo>
                    <a:lnTo>
                      <a:pt x="4" y="1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1" y="2"/>
                    </a:lnTo>
                    <a:lnTo>
                      <a:pt x="2" y="8"/>
                    </a:lnTo>
                    <a:lnTo>
                      <a:pt x="2" y="14"/>
                    </a:lnTo>
                    <a:lnTo>
                      <a:pt x="2" y="19"/>
                    </a:lnTo>
                    <a:lnTo>
                      <a:pt x="2" y="24"/>
                    </a:lnTo>
                    <a:lnTo>
                      <a:pt x="3" y="25"/>
                    </a:lnTo>
                    <a:lnTo>
                      <a:pt x="4" y="27"/>
                    </a:lnTo>
                    <a:lnTo>
                      <a:pt x="6" y="30"/>
                    </a:lnTo>
                    <a:lnTo>
                      <a:pt x="9" y="33"/>
                    </a:lnTo>
                    <a:lnTo>
                      <a:pt x="11" y="36"/>
                    </a:lnTo>
                    <a:lnTo>
                      <a:pt x="13" y="38"/>
                    </a:lnTo>
                    <a:lnTo>
                      <a:pt x="15" y="41"/>
                    </a:lnTo>
                    <a:lnTo>
                      <a:pt x="18" y="42"/>
                    </a:lnTo>
                    <a:lnTo>
                      <a:pt x="19" y="43"/>
                    </a:lnTo>
                    <a:lnTo>
                      <a:pt x="21" y="44"/>
                    </a:lnTo>
                    <a:lnTo>
                      <a:pt x="23" y="44"/>
                    </a:lnTo>
                    <a:lnTo>
                      <a:pt x="24" y="44"/>
                    </a:lnTo>
                    <a:lnTo>
                      <a:pt x="26" y="43"/>
                    </a:lnTo>
                    <a:lnTo>
                      <a:pt x="26" y="41"/>
                    </a:lnTo>
                    <a:lnTo>
                      <a:pt x="27" y="37"/>
                    </a:lnTo>
                    <a:lnTo>
                      <a:pt x="26" y="32"/>
                    </a:lnTo>
                    <a:close/>
                  </a:path>
                </a:pathLst>
              </a:custGeom>
              <a:solidFill>
                <a:srgbClr val="C17A47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14" name="Freeform 122"/>
              <p:cNvSpPr>
                <a:spLocks/>
              </p:cNvSpPr>
              <p:nvPr/>
            </p:nvSpPr>
            <p:spPr bwMode="auto">
              <a:xfrm>
                <a:off x="120" y="2023"/>
                <a:ext cx="23" cy="42"/>
              </a:xfrm>
              <a:custGeom>
                <a:avLst/>
                <a:gdLst/>
                <a:ahLst/>
                <a:cxnLst>
                  <a:cxn ang="0">
                    <a:pos x="22" y="31"/>
                  </a:cxn>
                  <a:cxn ang="0">
                    <a:pos x="22" y="31"/>
                  </a:cxn>
                  <a:cxn ang="0">
                    <a:pos x="22" y="28"/>
                  </a:cxn>
                  <a:cxn ang="0">
                    <a:pos x="21" y="27"/>
                  </a:cxn>
                  <a:cxn ang="0">
                    <a:pos x="20" y="24"/>
                  </a:cxn>
                  <a:cxn ang="0">
                    <a:pos x="20" y="21"/>
                  </a:cxn>
                  <a:cxn ang="0">
                    <a:pos x="19" y="18"/>
                  </a:cxn>
                  <a:cxn ang="0">
                    <a:pos x="18" y="16"/>
                  </a:cxn>
                  <a:cxn ang="0">
                    <a:pos x="17" y="13"/>
                  </a:cxn>
                  <a:cxn ang="0">
                    <a:pos x="15" y="11"/>
                  </a:cxn>
                  <a:cxn ang="0">
                    <a:pos x="12" y="8"/>
                  </a:cxn>
                  <a:cxn ang="0">
                    <a:pos x="9" y="5"/>
                  </a:cxn>
                  <a:cxn ang="0">
                    <a:pos x="6" y="3"/>
                  </a:cxn>
                  <a:cxn ang="0">
                    <a:pos x="3" y="1"/>
                  </a:cxn>
                  <a:cxn ang="0">
                    <a:pos x="1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8"/>
                  </a:cxn>
                  <a:cxn ang="0">
                    <a:pos x="2" y="13"/>
                  </a:cxn>
                  <a:cxn ang="0">
                    <a:pos x="1" y="18"/>
                  </a:cxn>
                  <a:cxn ang="0">
                    <a:pos x="1" y="22"/>
                  </a:cxn>
                  <a:cxn ang="0">
                    <a:pos x="2" y="24"/>
                  </a:cxn>
                  <a:cxn ang="0">
                    <a:pos x="3" y="26"/>
                  </a:cxn>
                  <a:cxn ang="0">
                    <a:pos x="4" y="29"/>
                  </a:cxn>
                  <a:cxn ang="0">
                    <a:pos x="6" y="32"/>
                  </a:cxn>
                  <a:cxn ang="0">
                    <a:pos x="8" y="34"/>
                  </a:cxn>
                  <a:cxn ang="0">
                    <a:pos x="10" y="36"/>
                  </a:cxn>
                  <a:cxn ang="0">
                    <a:pos x="12" y="39"/>
                  </a:cxn>
                  <a:cxn ang="0">
                    <a:pos x="15" y="41"/>
                  </a:cxn>
                  <a:cxn ang="0">
                    <a:pos x="16" y="41"/>
                  </a:cxn>
                  <a:cxn ang="0">
                    <a:pos x="18" y="42"/>
                  </a:cxn>
                  <a:cxn ang="0">
                    <a:pos x="19" y="42"/>
                  </a:cxn>
                  <a:cxn ang="0">
                    <a:pos x="21" y="42"/>
                  </a:cxn>
                  <a:cxn ang="0">
                    <a:pos x="22" y="41"/>
                  </a:cxn>
                  <a:cxn ang="0">
                    <a:pos x="23" y="39"/>
                  </a:cxn>
                  <a:cxn ang="0">
                    <a:pos x="23" y="35"/>
                  </a:cxn>
                  <a:cxn ang="0">
                    <a:pos x="22" y="31"/>
                  </a:cxn>
                </a:cxnLst>
                <a:rect l="0" t="0" r="r" b="b"/>
                <a:pathLst>
                  <a:path w="23" h="42">
                    <a:moveTo>
                      <a:pt x="22" y="31"/>
                    </a:moveTo>
                    <a:lnTo>
                      <a:pt x="22" y="31"/>
                    </a:lnTo>
                    <a:lnTo>
                      <a:pt x="22" y="28"/>
                    </a:lnTo>
                    <a:lnTo>
                      <a:pt x="21" y="27"/>
                    </a:lnTo>
                    <a:lnTo>
                      <a:pt x="20" y="24"/>
                    </a:lnTo>
                    <a:lnTo>
                      <a:pt x="20" y="21"/>
                    </a:lnTo>
                    <a:lnTo>
                      <a:pt x="19" y="18"/>
                    </a:lnTo>
                    <a:lnTo>
                      <a:pt x="18" y="16"/>
                    </a:lnTo>
                    <a:lnTo>
                      <a:pt x="17" y="13"/>
                    </a:lnTo>
                    <a:lnTo>
                      <a:pt x="15" y="11"/>
                    </a:lnTo>
                    <a:lnTo>
                      <a:pt x="12" y="8"/>
                    </a:lnTo>
                    <a:lnTo>
                      <a:pt x="9" y="5"/>
                    </a:lnTo>
                    <a:lnTo>
                      <a:pt x="6" y="3"/>
                    </a:lnTo>
                    <a:lnTo>
                      <a:pt x="3" y="1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8"/>
                    </a:lnTo>
                    <a:lnTo>
                      <a:pt x="2" y="13"/>
                    </a:lnTo>
                    <a:lnTo>
                      <a:pt x="1" y="18"/>
                    </a:lnTo>
                    <a:lnTo>
                      <a:pt x="1" y="22"/>
                    </a:lnTo>
                    <a:lnTo>
                      <a:pt x="2" y="24"/>
                    </a:lnTo>
                    <a:lnTo>
                      <a:pt x="3" y="26"/>
                    </a:lnTo>
                    <a:lnTo>
                      <a:pt x="4" y="29"/>
                    </a:lnTo>
                    <a:lnTo>
                      <a:pt x="6" y="32"/>
                    </a:lnTo>
                    <a:lnTo>
                      <a:pt x="8" y="34"/>
                    </a:lnTo>
                    <a:lnTo>
                      <a:pt x="10" y="36"/>
                    </a:lnTo>
                    <a:lnTo>
                      <a:pt x="12" y="39"/>
                    </a:lnTo>
                    <a:lnTo>
                      <a:pt x="15" y="41"/>
                    </a:lnTo>
                    <a:lnTo>
                      <a:pt x="16" y="41"/>
                    </a:lnTo>
                    <a:lnTo>
                      <a:pt x="18" y="42"/>
                    </a:lnTo>
                    <a:lnTo>
                      <a:pt x="19" y="42"/>
                    </a:lnTo>
                    <a:lnTo>
                      <a:pt x="21" y="42"/>
                    </a:lnTo>
                    <a:lnTo>
                      <a:pt x="22" y="41"/>
                    </a:lnTo>
                    <a:lnTo>
                      <a:pt x="23" y="39"/>
                    </a:lnTo>
                    <a:lnTo>
                      <a:pt x="23" y="35"/>
                    </a:lnTo>
                    <a:lnTo>
                      <a:pt x="22" y="31"/>
                    </a:lnTo>
                    <a:close/>
                  </a:path>
                </a:pathLst>
              </a:custGeom>
              <a:solidFill>
                <a:srgbClr val="B5632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15" name="Freeform 123"/>
              <p:cNvSpPr>
                <a:spLocks/>
              </p:cNvSpPr>
              <p:nvPr/>
            </p:nvSpPr>
            <p:spPr bwMode="auto">
              <a:xfrm>
                <a:off x="211" y="2040"/>
                <a:ext cx="46" cy="66"/>
              </a:xfrm>
              <a:custGeom>
                <a:avLst/>
                <a:gdLst/>
                <a:ahLst/>
                <a:cxnLst>
                  <a:cxn ang="0">
                    <a:pos x="46" y="51"/>
                  </a:cxn>
                  <a:cxn ang="0">
                    <a:pos x="46" y="50"/>
                  </a:cxn>
                  <a:cxn ang="0">
                    <a:pos x="45" y="47"/>
                  </a:cxn>
                  <a:cxn ang="0">
                    <a:pos x="44" y="44"/>
                  </a:cxn>
                  <a:cxn ang="0">
                    <a:pos x="42" y="40"/>
                  </a:cxn>
                  <a:cxn ang="0">
                    <a:pos x="41" y="37"/>
                  </a:cxn>
                  <a:cxn ang="0">
                    <a:pos x="39" y="32"/>
                  </a:cxn>
                  <a:cxn ang="0">
                    <a:pos x="38" y="28"/>
                  </a:cxn>
                  <a:cxn ang="0">
                    <a:pos x="36" y="24"/>
                  </a:cxn>
                  <a:cxn ang="0">
                    <a:pos x="35" y="22"/>
                  </a:cxn>
                  <a:cxn ang="0">
                    <a:pos x="32" y="20"/>
                  </a:cxn>
                  <a:cxn ang="0">
                    <a:pos x="30" y="17"/>
                  </a:cxn>
                  <a:cxn ang="0">
                    <a:pos x="28" y="15"/>
                  </a:cxn>
                  <a:cxn ang="0">
                    <a:pos x="25" y="13"/>
                  </a:cxn>
                  <a:cxn ang="0">
                    <a:pos x="21" y="10"/>
                  </a:cxn>
                  <a:cxn ang="0">
                    <a:pos x="18" y="8"/>
                  </a:cxn>
                  <a:cxn ang="0">
                    <a:pos x="14" y="6"/>
                  </a:cxn>
                  <a:cxn ang="0">
                    <a:pos x="12" y="3"/>
                  </a:cxn>
                  <a:cxn ang="0">
                    <a:pos x="9" y="2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6"/>
                  </a:cxn>
                  <a:cxn ang="0">
                    <a:pos x="4" y="10"/>
                  </a:cxn>
                  <a:cxn ang="0">
                    <a:pos x="4" y="15"/>
                  </a:cxn>
                  <a:cxn ang="0">
                    <a:pos x="3" y="18"/>
                  </a:cxn>
                  <a:cxn ang="0">
                    <a:pos x="2" y="23"/>
                  </a:cxn>
                  <a:cxn ang="0">
                    <a:pos x="1" y="27"/>
                  </a:cxn>
                  <a:cxn ang="0">
                    <a:pos x="0" y="29"/>
                  </a:cxn>
                  <a:cxn ang="0">
                    <a:pos x="0" y="31"/>
                  </a:cxn>
                  <a:cxn ang="0">
                    <a:pos x="1" y="33"/>
                  </a:cxn>
                  <a:cxn ang="0">
                    <a:pos x="3" y="37"/>
                  </a:cxn>
                  <a:cxn ang="0">
                    <a:pos x="6" y="42"/>
                  </a:cxn>
                  <a:cxn ang="0">
                    <a:pos x="10" y="46"/>
                  </a:cxn>
                  <a:cxn ang="0">
                    <a:pos x="14" y="51"/>
                  </a:cxn>
                  <a:cxn ang="0">
                    <a:pos x="19" y="54"/>
                  </a:cxn>
                  <a:cxn ang="0">
                    <a:pos x="22" y="58"/>
                  </a:cxn>
                  <a:cxn ang="0">
                    <a:pos x="26" y="61"/>
                  </a:cxn>
                  <a:cxn ang="0">
                    <a:pos x="29" y="62"/>
                  </a:cxn>
                  <a:cxn ang="0">
                    <a:pos x="32" y="65"/>
                  </a:cxn>
                  <a:cxn ang="0">
                    <a:pos x="36" y="66"/>
                  </a:cxn>
                  <a:cxn ang="0">
                    <a:pos x="39" y="66"/>
                  </a:cxn>
                  <a:cxn ang="0">
                    <a:pos x="42" y="65"/>
                  </a:cxn>
                  <a:cxn ang="0">
                    <a:pos x="45" y="61"/>
                  </a:cxn>
                  <a:cxn ang="0">
                    <a:pos x="46" y="56"/>
                  </a:cxn>
                  <a:cxn ang="0">
                    <a:pos x="46" y="51"/>
                  </a:cxn>
                </a:cxnLst>
                <a:rect l="0" t="0" r="r" b="b"/>
                <a:pathLst>
                  <a:path w="46" h="66">
                    <a:moveTo>
                      <a:pt x="46" y="51"/>
                    </a:moveTo>
                    <a:lnTo>
                      <a:pt x="46" y="50"/>
                    </a:lnTo>
                    <a:lnTo>
                      <a:pt x="45" y="47"/>
                    </a:lnTo>
                    <a:lnTo>
                      <a:pt x="44" y="44"/>
                    </a:lnTo>
                    <a:lnTo>
                      <a:pt x="42" y="40"/>
                    </a:lnTo>
                    <a:lnTo>
                      <a:pt x="41" y="37"/>
                    </a:lnTo>
                    <a:lnTo>
                      <a:pt x="39" y="32"/>
                    </a:lnTo>
                    <a:lnTo>
                      <a:pt x="38" y="28"/>
                    </a:lnTo>
                    <a:lnTo>
                      <a:pt x="36" y="24"/>
                    </a:lnTo>
                    <a:lnTo>
                      <a:pt x="35" y="22"/>
                    </a:lnTo>
                    <a:lnTo>
                      <a:pt x="32" y="20"/>
                    </a:lnTo>
                    <a:lnTo>
                      <a:pt x="30" y="17"/>
                    </a:lnTo>
                    <a:lnTo>
                      <a:pt x="28" y="15"/>
                    </a:lnTo>
                    <a:lnTo>
                      <a:pt x="25" y="13"/>
                    </a:lnTo>
                    <a:lnTo>
                      <a:pt x="21" y="10"/>
                    </a:lnTo>
                    <a:lnTo>
                      <a:pt x="18" y="8"/>
                    </a:lnTo>
                    <a:lnTo>
                      <a:pt x="14" y="6"/>
                    </a:lnTo>
                    <a:lnTo>
                      <a:pt x="12" y="3"/>
                    </a:lnTo>
                    <a:lnTo>
                      <a:pt x="9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3" y="6"/>
                    </a:lnTo>
                    <a:lnTo>
                      <a:pt x="4" y="10"/>
                    </a:lnTo>
                    <a:lnTo>
                      <a:pt x="4" y="15"/>
                    </a:lnTo>
                    <a:lnTo>
                      <a:pt x="3" y="18"/>
                    </a:lnTo>
                    <a:lnTo>
                      <a:pt x="2" y="23"/>
                    </a:lnTo>
                    <a:lnTo>
                      <a:pt x="1" y="27"/>
                    </a:lnTo>
                    <a:lnTo>
                      <a:pt x="0" y="29"/>
                    </a:lnTo>
                    <a:lnTo>
                      <a:pt x="0" y="31"/>
                    </a:lnTo>
                    <a:lnTo>
                      <a:pt x="1" y="33"/>
                    </a:lnTo>
                    <a:lnTo>
                      <a:pt x="3" y="37"/>
                    </a:lnTo>
                    <a:lnTo>
                      <a:pt x="6" y="42"/>
                    </a:lnTo>
                    <a:lnTo>
                      <a:pt x="10" y="46"/>
                    </a:lnTo>
                    <a:lnTo>
                      <a:pt x="14" y="51"/>
                    </a:lnTo>
                    <a:lnTo>
                      <a:pt x="19" y="54"/>
                    </a:lnTo>
                    <a:lnTo>
                      <a:pt x="22" y="58"/>
                    </a:lnTo>
                    <a:lnTo>
                      <a:pt x="26" y="61"/>
                    </a:lnTo>
                    <a:lnTo>
                      <a:pt x="29" y="62"/>
                    </a:lnTo>
                    <a:lnTo>
                      <a:pt x="32" y="65"/>
                    </a:lnTo>
                    <a:lnTo>
                      <a:pt x="36" y="66"/>
                    </a:lnTo>
                    <a:lnTo>
                      <a:pt x="39" y="66"/>
                    </a:lnTo>
                    <a:lnTo>
                      <a:pt x="42" y="65"/>
                    </a:lnTo>
                    <a:lnTo>
                      <a:pt x="45" y="61"/>
                    </a:lnTo>
                    <a:lnTo>
                      <a:pt x="46" y="56"/>
                    </a:lnTo>
                    <a:lnTo>
                      <a:pt x="46" y="51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16" name="Freeform 124"/>
              <p:cNvSpPr>
                <a:spLocks/>
              </p:cNvSpPr>
              <p:nvPr/>
            </p:nvSpPr>
            <p:spPr bwMode="auto">
              <a:xfrm>
                <a:off x="214" y="2041"/>
                <a:ext cx="41" cy="63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0" y="34"/>
                  </a:cxn>
                  <a:cxn ang="0">
                    <a:pos x="2" y="37"/>
                  </a:cxn>
                  <a:cxn ang="0">
                    <a:pos x="5" y="40"/>
                  </a:cxn>
                  <a:cxn ang="0">
                    <a:pos x="9" y="45"/>
                  </a:cxn>
                  <a:cxn ang="0">
                    <a:pos x="13" y="48"/>
                  </a:cxn>
                  <a:cxn ang="0">
                    <a:pos x="16" y="53"/>
                  </a:cxn>
                  <a:cxn ang="0">
                    <a:pos x="20" y="56"/>
                  </a:cxn>
                  <a:cxn ang="0">
                    <a:pos x="23" y="59"/>
                  </a:cxn>
                  <a:cxn ang="0">
                    <a:pos x="26" y="61"/>
                  </a:cxn>
                  <a:cxn ang="0">
                    <a:pos x="29" y="62"/>
                  </a:cxn>
                  <a:cxn ang="0">
                    <a:pos x="33" y="63"/>
                  </a:cxn>
                  <a:cxn ang="0">
                    <a:pos x="36" y="63"/>
                  </a:cxn>
                  <a:cxn ang="0">
                    <a:pos x="38" y="62"/>
                  </a:cxn>
                  <a:cxn ang="0">
                    <a:pos x="40" y="60"/>
                  </a:cxn>
                  <a:cxn ang="0">
                    <a:pos x="41" y="55"/>
                  </a:cxn>
                  <a:cxn ang="0">
                    <a:pos x="41" y="48"/>
                  </a:cxn>
                  <a:cxn ang="0">
                    <a:pos x="40" y="46"/>
                  </a:cxn>
                  <a:cxn ang="0">
                    <a:pos x="39" y="43"/>
                  </a:cxn>
                  <a:cxn ang="0">
                    <a:pos x="38" y="39"/>
                  </a:cxn>
                  <a:cxn ang="0">
                    <a:pos x="37" y="36"/>
                  </a:cxn>
                  <a:cxn ang="0">
                    <a:pos x="36" y="31"/>
                  </a:cxn>
                  <a:cxn ang="0">
                    <a:pos x="34" y="28"/>
                  </a:cxn>
                  <a:cxn ang="0">
                    <a:pos x="33" y="23"/>
                  </a:cxn>
                  <a:cxn ang="0">
                    <a:pos x="32" y="22"/>
                  </a:cxn>
                  <a:cxn ang="0">
                    <a:pos x="29" y="20"/>
                  </a:cxn>
                  <a:cxn ang="0">
                    <a:pos x="27" y="18"/>
                  </a:cxn>
                  <a:cxn ang="0">
                    <a:pos x="25" y="15"/>
                  </a:cxn>
                  <a:cxn ang="0">
                    <a:pos x="22" y="13"/>
                  </a:cxn>
                  <a:cxn ang="0">
                    <a:pos x="20" y="11"/>
                  </a:cxn>
                  <a:cxn ang="0">
                    <a:pos x="16" y="8"/>
                  </a:cxn>
                  <a:cxn ang="0">
                    <a:pos x="13" y="6"/>
                  </a:cxn>
                  <a:cxn ang="0">
                    <a:pos x="11" y="5"/>
                  </a:cxn>
                  <a:cxn ang="0">
                    <a:pos x="8" y="3"/>
                  </a:cxn>
                  <a:cxn ang="0">
                    <a:pos x="5" y="2"/>
                  </a:cxn>
                  <a:cxn ang="0">
                    <a:pos x="3" y="2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3" y="7"/>
                  </a:cxn>
                  <a:cxn ang="0">
                    <a:pos x="3" y="11"/>
                  </a:cxn>
                  <a:cxn ang="0">
                    <a:pos x="3" y="15"/>
                  </a:cxn>
                  <a:cxn ang="0">
                    <a:pos x="2" y="19"/>
                  </a:cxn>
                  <a:cxn ang="0">
                    <a:pos x="1" y="22"/>
                  </a:cxn>
                  <a:cxn ang="0">
                    <a:pos x="1" y="26"/>
                  </a:cxn>
                  <a:cxn ang="0">
                    <a:pos x="0" y="29"/>
                  </a:cxn>
                  <a:cxn ang="0">
                    <a:pos x="0" y="31"/>
                  </a:cxn>
                </a:cxnLst>
                <a:rect l="0" t="0" r="r" b="b"/>
                <a:pathLst>
                  <a:path w="41" h="63">
                    <a:moveTo>
                      <a:pt x="0" y="31"/>
                    </a:moveTo>
                    <a:lnTo>
                      <a:pt x="0" y="34"/>
                    </a:lnTo>
                    <a:lnTo>
                      <a:pt x="2" y="37"/>
                    </a:lnTo>
                    <a:lnTo>
                      <a:pt x="5" y="40"/>
                    </a:lnTo>
                    <a:lnTo>
                      <a:pt x="9" y="45"/>
                    </a:lnTo>
                    <a:lnTo>
                      <a:pt x="13" y="48"/>
                    </a:lnTo>
                    <a:lnTo>
                      <a:pt x="16" y="53"/>
                    </a:lnTo>
                    <a:lnTo>
                      <a:pt x="20" y="56"/>
                    </a:lnTo>
                    <a:lnTo>
                      <a:pt x="23" y="59"/>
                    </a:lnTo>
                    <a:lnTo>
                      <a:pt x="26" y="61"/>
                    </a:lnTo>
                    <a:lnTo>
                      <a:pt x="29" y="62"/>
                    </a:lnTo>
                    <a:lnTo>
                      <a:pt x="33" y="63"/>
                    </a:lnTo>
                    <a:lnTo>
                      <a:pt x="36" y="63"/>
                    </a:lnTo>
                    <a:lnTo>
                      <a:pt x="38" y="62"/>
                    </a:lnTo>
                    <a:lnTo>
                      <a:pt x="40" y="60"/>
                    </a:lnTo>
                    <a:lnTo>
                      <a:pt x="41" y="55"/>
                    </a:lnTo>
                    <a:lnTo>
                      <a:pt x="41" y="48"/>
                    </a:lnTo>
                    <a:lnTo>
                      <a:pt x="40" y="46"/>
                    </a:lnTo>
                    <a:lnTo>
                      <a:pt x="39" y="43"/>
                    </a:lnTo>
                    <a:lnTo>
                      <a:pt x="38" y="39"/>
                    </a:lnTo>
                    <a:lnTo>
                      <a:pt x="37" y="36"/>
                    </a:lnTo>
                    <a:lnTo>
                      <a:pt x="36" y="31"/>
                    </a:lnTo>
                    <a:lnTo>
                      <a:pt x="34" y="28"/>
                    </a:lnTo>
                    <a:lnTo>
                      <a:pt x="33" y="23"/>
                    </a:lnTo>
                    <a:lnTo>
                      <a:pt x="32" y="22"/>
                    </a:lnTo>
                    <a:lnTo>
                      <a:pt x="29" y="20"/>
                    </a:lnTo>
                    <a:lnTo>
                      <a:pt x="27" y="18"/>
                    </a:lnTo>
                    <a:lnTo>
                      <a:pt x="25" y="15"/>
                    </a:lnTo>
                    <a:lnTo>
                      <a:pt x="22" y="13"/>
                    </a:lnTo>
                    <a:lnTo>
                      <a:pt x="20" y="11"/>
                    </a:lnTo>
                    <a:lnTo>
                      <a:pt x="16" y="8"/>
                    </a:lnTo>
                    <a:lnTo>
                      <a:pt x="13" y="6"/>
                    </a:lnTo>
                    <a:lnTo>
                      <a:pt x="11" y="5"/>
                    </a:lnTo>
                    <a:lnTo>
                      <a:pt x="8" y="3"/>
                    </a:lnTo>
                    <a:lnTo>
                      <a:pt x="5" y="2"/>
                    </a:lnTo>
                    <a:lnTo>
                      <a:pt x="3" y="2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3" y="7"/>
                    </a:lnTo>
                    <a:lnTo>
                      <a:pt x="3" y="11"/>
                    </a:lnTo>
                    <a:lnTo>
                      <a:pt x="3" y="15"/>
                    </a:lnTo>
                    <a:lnTo>
                      <a:pt x="2" y="19"/>
                    </a:lnTo>
                    <a:lnTo>
                      <a:pt x="1" y="22"/>
                    </a:lnTo>
                    <a:lnTo>
                      <a:pt x="1" y="26"/>
                    </a:lnTo>
                    <a:lnTo>
                      <a:pt x="0" y="29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F4E8E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17" name="Freeform 125"/>
              <p:cNvSpPr>
                <a:spLocks/>
              </p:cNvSpPr>
              <p:nvPr/>
            </p:nvSpPr>
            <p:spPr bwMode="auto">
              <a:xfrm>
                <a:off x="215" y="2044"/>
                <a:ext cx="40" cy="59"/>
              </a:xfrm>
              <a:custGeom>
                <a:avLst/>
                <a:gdLst/>
                <a:ahLst/>
                <a:cxnLst>
                  <a:cxn ang="0">
                    <a:pos x="0" y="29"/>
                  </a:cxn>
                  <a:cxn ang="0">
                    <a:pos x="1" y="31"/>
                  </a:cxn>
                  <a:cxn ang="0">
                    <a:pos x="4" y="34"/>
                  </a:cxn>
                  <a:cxn ang="0">
                    <a:pos x="6" y="37"/>
                  </a:cxn>
                  <a:cxn ang="0">
                    <a:pos x="9" y="42"/>
                  </a:cxn>
                  <a:cxn ang="0">
                    <a:pos x="13" y="45"/>
                  </a:cxn>
                  <a:cxn ang="0">
                    <a:pos x="17" y="48"/>
                  </a:cxn>
                  <a:cxn ang="0">
                    <a:pos x="20" y="52"/>
                  </a:cxn>
                  <a:cxn ang="0">
                    <a:pos x="23" y="54"/>
                  </a:cxn>
                  <a:cxn ang="0">
                    <a:pos x="26" y="56"/>
                  </a:cxn>
                  <a:cxn ang="0">
                    <a:pos x="28" y="58"/>
                  </a:cxn>
                  <a:cxn ang="0">
                    <a:pos x="31" y="59"/>
                  </a:cxn>
                  <a:cxn ang="0">
                    <a:pos x="35" y="59"/>
                  </a:cxn>
                  <a:cxn ang="0">
                    <a:pos x="37" y="58"/>
                  </a:cxn>
                  <a:cxn ang="0">
                    <a:pos x="39" y="55"/>
                  </a:cxn>
                  <a:cxn ang="0">
                    <a:pos x="40" y="51"/>
                  </a:cxn>
                  <a:cxn ang="0">
                    <a:pos x="40" y="45"/>
                  </a:cxn>
                  <a:cxn ang="0">
                    <a:pos x="40" y="44"/>
                  </a:cxn>
                  <a:cxn ang="0">
                    <a:pos x="40" y="43"/>
                  </a:cxn>
                  <a:cxn ang="0">
                    <a:pos x="39" y="40"/>
                  </a:cxn>
                  <a:cxn ang="0">
                    <a:pos x="38" y="36"/>
                  </a:cxn>
                  <a:cxn ang="0">
                    <a:pos x="37" y="33"/>
                  </a:cxn>
                  <a:cxn ang="0">
                    <a:pos x="35" y="29"/>
                  </a:cxn>
                  <a:cxn ang="0">
                    <a:pos x="34" y="25"/>
                  </a:cxn>
                  <a:cxn ang="0">
                    <a:pos x="31" y="22"/>
                  </a:cxn>
                  <a:cxn ang="0">
                    <a:pos x="30" y="19"/>
                  </a:cxn>
                  <a:cxn ang="0">
                    <a:pos x="29" y="18"/>
                  </a:cxn>
                  <a:cxn ang="0">
                    <a:pos x="27" y="16"/>
                  </a:cxn>
                  <a:cxn ang="0">
                    <a:pos x="25" y="14"/>
                  </a:cxn>
                  <a:cxn ang="0">
                    <a:pos x="23" y="12"/>
                  </a:cxn>
                  <a:cxn ang="0">
                    <a:pos x="19" y="10"/>
                  </a:cxn>
                  <a:cxn ang="0">
                    <a:pos x="16" y="7"/>
                  </a:cxn>
                  <a:cxn ang="0">
                    <a:pos x="14" y="5"/>
                  </a:cxn>
                  <a:cxn ang="0">
                    <a:pos x="10" y="4"/>
                  </a:cxn>
                  <a:cxn ang="0">
                    <a:pos x="8" y="3"/>
                  </a:cxn>
                  <a:cxn ang="0">
                    <a:pos x="6" y="2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3" y="3"/>
                  </a:cxn>
                  <a:cxn ang="0">
                    <a:pos x="4" y="6"/>
                  </a:cxn>
                  <a:cxn ang="0">
                    <a:pos x="4" y="10"/>
                  </a:cxn>
                  <a:cxn ang="0">
                    <a:pos x="4" y="14"/>
                  </a:cxn>
                  <a:cxn ang="0">
                    <a:pos x="4" y="17"/>
                  </a:cxn>
                  <a:cxn ang="0">
                    <a:pos x="3" y="21"/>
                  </a:cxn>
                  <a:cxn ang="0">
                    <a:pos x="1" y="24"/>
                  </a:cxn>
                  <a:cxn ang="0">
                    <a:pos x="0" y="26"/>
                  </a:cxn>
                  <a:cxn ang="0">
                    <a:pos x="0" y="29"/>
                  </a:cxn>
                </a:cxnLst>
                <a:rect l="0" t="0" r="r" b="b"/>
                <a:pathLst>
                  <a:path w="40" h="59">
                    <a:moveTo>
                      <a:pt x="0" y="29"/>
                    </a:moveTo>
                    <a:lnTo>
                      <a:pt x="1" y="31"/>
                    </a:lnTo>
                    <a:lnTo>
                      <a:pt x="4" y="34"/>
                    </a:lnTo>
                    <a:lnTo>
                      <a:pt x="6" y="37"/>
                    </a:lnTo>
                    <a:lnTo>
                      <a:pt x="9" y="42"/>
                    </a:lnTo>
                    <a:lnTo>
                      <a:pt x="13" y="45"/>
                    </a:lnTo>
                    <a:lnTo>
                      <a:pt x="17" y="48"/>
                    </a:lnTo>
                    <a:lnTo>
                      <a:pt x="20" y="52"/>
                    </a:lnTo>
                    <a:lnTo>
                      <a:pt x="23" y="54"/>
                    </a:lnTo>
                    <a:lnTo>
                      <a:pt x="26" y="56"/>
                    </a:lnTo>
                    <a:lnTo>
                      <a:pt x="28" y="58"/>
                    </a:lnTo>
                    <a:lnTo>
                      <a:pt x="31" y="59"/>
                    </a:lnTo>
                    <a:lnTo>
                      <a:pt x="35" y="59"/>
                    </a:lnTo>
                    <a:lnTo>
                      <a:pt x="37" y="58"/>
                    </a:lnTo>
                    <a:lnTo>
                      <a:pt x="39" y="55"/>
                    </a:lnTo>
                    <a:lnTo>
                      <a:pt x="40" y="51"/>
                    </a:lnTo>
                    <a:lnTo>
                      <a:pt x="40" y="45"/>
                    </a:lnTo>
                    <a:lnTo>
                      <a:pt x="40" y="44"/>
                    </a:lnTo>
                    <a:lnTo>
                      <a:pt x="40" y="43"/>
                    </a:lnTo>
                    <a:lnTo>
                      <a:pt x="39" y="40"/>
                    </a:lnTo>
                    <a:lnTo>
                      <a:pt x="38" y="36"/>
                    </a:lnTo>
                    <a:lnTo>
                      <a:pt x="37" y="33"/>
                    </a:lnTo>
                    <a:lnTo>
                      <a:pt x="35" y="29"/>
                    </a:lnTo>
                    <a:lnTo>
                      <a:pt x="34" y="25"/>
                    </a:lnTo>
                    <a:lnTo>
                      <a:pt x="31" y="22"/>
                    </a:lnTo>
                    <a:lnTo>
                      <a:pt x="30" y="19"/>
                    </a:lnTo>
                    <a:lnTo>
                      <a:pt x="29" y="18"/>
                    </a:lnTo>
                    <a:lnTo>
                      <a:pt x="27" y="16"/>
                    </a:lnTo>
                    <a:lnTo>
                      <a:pt x="25" y="14"/>
                    </a:lnTo>
                    <a:lnTo>
                      <a:pt x="23" y="12"/>
                    </a:lnTo>
                    <a:lnTo>
                      <a:pt x="19" y="10"/>
                    </a:lnTo>
                    <a:lnTo>
                      <a:pt x="16" y="7"/>
                    </a:lnTo>
                    <a:lnTo>
                      <a:pt x="14" y="5"/>
                    </a:lnTo>
                    <a:lnTo>
                      <a:pt x="10" y="4"/>
                    </a:lnTo>
                    <a:lnTo>
                      <a:pt x="8" y="3"/>
                    </a:lnTo>
                    <a:lnTo>
                      <a:pt x="6" y="2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3" y="3"/>
                    </a:lnTo>
                    <a:lnTo>
                      <a:pt x="4" y="6"/>
                    </a:lnTo>
                    <a:lnTo>
                      <a:pt x="4" y="10"/>
                    </a:lnTo>
                    <a:lnTo>
                      <a:pt x="4" y="14"/>
                    </a:lnTo>
                    <a:lnTo>
                      <a:pt x="4" y="17"/>
                    </a:lnTo>
                    <a:lnTo>
                      <a:pt x="3" y="21"/>
                    </a:lnTo>
                    <a:lnTo>
                      <a:pt x="1" y="24"/>
                    </a:lnTo>
                    <a:lnTo>
                      <a:pt x="0" y="26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EAD3C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18" name="Freeform 126"/>
              <p:cNvSpPr>
                <a:spLocks/>
              </p:cNvSpPr>
              <p:nvPr/>
            </p:nvSpPr>
            <p:spPr bwMode="auto">
              <a:xfrm>
                <a:off x="217" y="2044"/>
                <a:ext cx="37" cy="57"/>
              </a:xfrm>
              <a:custGeom>
                <a:avLst/>
                <a:gdLst/>
                <a:ahLst/>
                <a:cxnLst>
                  <a:cxn ang="0">
                    <a:pos x="0" y="28"/>
                  </a:cxn>
                  <a:cxn ang="0">
                    <a:pos x="0" y="30"/>
                  </a:cxn>
                  <a:cxn ang="0">
                    <a:pos x="2" y="33"/>
                  </a:cxn>
                  <a:cxn ang="0">
                    <a:pos x="4" y="37"/>
                  </a:cxn>
                  <a:cxn ang="0">
                    <a:pos x="8" y="40"/>
                  </a:cxn>
                  <a:cxn ang="0">
                    <a:pos x="11" y="45"/>
                  </a:cxn>
                  <a:cxn ang="0">
                    <a:pos x="15" y="48"/>
                  </a:cxn>
                  <a:cxn ang="0">
                    <a:pos x="18" y="51"/>
                  </a:cxn>
                  <a:cxn ang="0">
                    <a:pos x="20" y="54"/>
                  </a:cxn>
                  <a:cxn ang="0">
                    <a:pos x="23" y="55"/>
                  </a:cxn>
                  <a:cxn ang="0">
                    <a:pos x="26" y="56"/>
                  </a:cxn>
                  <a:cxn ang="0">
                    <a:pos x="29" y="57"/>
                  </a:cxn>
                  <a:cxn ang="0">
                    <a:pos x="31" y="57"/>
                  </a:cxn>
                  <a:cxn ang="0">
                    <a:pos x="35" y="56"/>
                  </a:cxn>
                  <a:cxn ang="0">
                    <a:pos x="36" y="54"/>
                  </a:cxn>
                  <a:cxn ang="0">
                    <a:pos x="37" y="50"/>
                  </a:cxn>
                  <a:cxn ang="0">
                    <a:pos x="37" y="43"/>
                  </a:cxn>
                  <a:cxn ang="0">
                    <a:pos x="37" y="41"/>
                  </a:cxn>
                  <a:cxn ang="0">
                    <a:pos x="36" y="39"/>
                  </a:cxn>
                  <a:cxn ang="0">
                    <a:pos x="35" y="35"/>
                  </a:cxn>
                  <a:cxn ang="0">
                    <a:pos x="34" y="32"/>
                  </a:cxn>
                  <a:cxn ang="0">
                    <a:pos x="32" y="29"/>
                  </a:cxn>
                  <a:cxn ang="0">
                    <a:pos x="31" y="25"/>
                  </a:cxn>
                  <a:cxn ang="0">
                    <a:pos x="29" y="22"/>
                  </a:cxn>
                  <a:cxn ang="0">
                    <a:pos x="28" y="20"/>
                  </a:cxn>
                  <a:cxn ang="0">
                    <a:pos x="27" y="17"/>
                  </a:cxn>
                  <a:cxn ang="0">
                    <a:pos x="24" y="16"/>
                  </a:cxn>
                  <a:cxn ang="0">
                    <a:pos x="22" y="14"/>
                  </a:cxn>
                  <a:cxn ang="0">
                    <a:pos x="20" y="12"/>
                  </a:cxn>
                  <a:cxn ang="0">
                    <a:pos x="17" y="10"/>
                  </a:cxn>
                  <a:cxn ang="0">
                    <a:pos x="15" y="7"/>
                  </a:cxn>
                  <a:cxn ang="0">
                    <a:pos x="12" y="6"/>
                  </a:cxn>
                  <a:cxn ang="0">
                    <a:pos x="9" y="4"/>
                  </a:cxn>
                  <a:cxn ang="0">
                    <a:pos x="7" y="3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2" y="6"/>
                  </a:cxn>
                  <a:cxn ang="0">
                    <a:pos x="3" y="10"/>
                  </a:cxn>
                  <a:cxn ang="0">
                    <a:pos x="2" y="14"/>
                  </a:cxn>
                  <a:cxn ang="0">
                    <a:pos x="2" y="17"/>
                  </a:cxn>
                  <a:cxn ang="0">
                    <a:pos x="1" y="21"/>
                  </a:cxn>
                  <a:cxn ang="0">
                    <a:pos x="0" y="23"/>
                  </a:cxn>
                  <a:cxn ang="0">
                    <a:pos x="0" y="26"/>
                  </a:cxn>
                  <a:cxn ang="0">
                    <a:pos x="0" y="28"/>
                  </a:cxn>
                </a:cxnLst>
                <a:rect l="0" t="0" r="r" b="b"/>
                <a:pathLst>
                  <a:path w="37" h="57">
                    <a:moveTo>
                      <a:pt x="0" y="28"/>
                    </a:moveTo>
                    <a:lnTo>
                      <a:pt x="0" y="30"/>
                    </a:lnTo>
                    <a:lnTo>
                      <a:pt x="2" y="33"/>
                    </a:lnTo>
                    <a:lnTo>
                      <a:pt x="4" y="37"/>
                    </a:lnTo>
                    <a:lnTo>
                      <a:pt x="8" y="40"/>
                    </a:lnTo>
                    <a:lnTo>
                      <a:pt x="11" y="45"/>
                    </a:lnTo>
                    <a:lnTo>
                      <a:pt x="15" y="48"/>
                    </a:lnTo>
                    <a:lnTo>
                      <a:pt x="18" y="51"/>
                    </a:lnTo>
                    <a:lnTo>
                      <a:pt x="20" y="54"/>
                    </a:lnTo>
                    <a:lnTo>
                      <a:pt x="23" y="55"/>
                    </a:lnTo>
                    <a:lnTo>
                      <a:pt x="26" y="56"/>
                    </a:lnTo>
                    <a:lnTo>
                      <a:pt x="29" y="57"/>
                    </a:lnTo>
                    <a:lnTo>
                      <a:pt x="31" y="57"/>
                    </a:lnTo>
                    <a:lnTo>
                      <a:pt x="35" y="56"/>
                    </a:lnTo>
                    <a:lnTo>
                      <a:pt x="36" y="54"/>
                    </a:lnTo>
                    <a:lnTo>
                      <a:pt x="37" y="50"/>
                    </a:lnTo>
                    <a:lnTo>
                      <a:pt x="37" y="43"/>
                    </a:lnTo>
                    <a:lnTo>
                      <a:pt x="37" y="41"/>
                    </a:lnTo>
                    <a:lnTo>
                      <a:pt x="36" y="39"/>
                    </a:lnTo>
                    <a:lnTo>
                      <a:pt x="35" y="35"/>
                    </a:lnTo>
                    <a:lnTo>
                      <a:pt x="34" y="32"/>
                    </a:lnTo>
                    <a:lnTo>
                      <a:pt x="32" y="29"/>
                    </a:lnTo>
                    <a:lnTo>
                      <a:pt x="31" y="25"/>
                    </a:lnTo>
                    <a:lnTo>
                      <a:pt x="29" y="22"/>
                    </a:lnTo>
                    <a:lnTo>
                      <a:pt x="28" y="20"/>
                    </a:lnTo>
                    <a:lnTo>
                      <a:pt x="27" y="17"/>
                    </a:lnTo>
                    <a:lnTo>
                      <a:pt x="24" y="16"/>
                    </a:lnTo>
                    <a:lnTo>
                      <a:pt x="22" y="14"/>
                    </a:lnTo>
                    <a:lnTo>
                      <a:pt x="20" y="12"/>
                    </a:lnTo>
                    <a:lnTo>
                      <a:pt x="17" y="10"/>
                    </a:lnTo>
                    <a:lnTo>
                      <a:pt x="15" y="7"/>
                    </a:lnTo>
                    <a:lnTo>
                      <a:pt x="12" y="6"/>
                    </a:lnTo>
                    <a:lnTo>
                      <a:pt x="9" y="4"/>
                    </a:lnTo>
                    <a:lnTo>
                      <a:pt x="7" y="3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6"/>
                    </a:lnTo>
                    <a:lnTo>
                      <a:pt x="3" y="10"/>
                    </a:lnTo>
                    <a:lnTo>
                      <a:pt x="2" y="14"/>
                    </a:lnTo>
                    <a:lnTo>
                      <a:pt x="2" y="17"/>
                    </a:lnTo>
                    <a:lnTo>
                      <a:pt x="1" y="21"/>
                    </a:lnTo>
                    <a:lnTo>
                      <a:pt x="0" y="23"/>
                    </a:lnTo>
                    <a:lnTo>
                      <a:pt x="0" y="26"/>
                    </a:lnTo>
                    <a:lnTo>
                      <a:pt x="0" y="28"/>
                    </a:lnTo>
                    <a:close/>
                  </a:path>
                </a:pathLst>
              </a:custGeom>
              <a:solidFill>
                <a:srgbClr val="E0BCA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19" name="Freeform 127"/>
              <p:cNvSpPr>
                <a:spLocks/>
              </p:cNvSpPr>
              <p:nvPr/>
            </p:nvSpPr>
            <p:spPr bwMode="auto">
              <a:xfrm>
                <a:off x="218" y="2048"/>
                <a:ext cx="34" cy="53"/>
              </a:xfrm>
              <a:custGeom>
                <a:avLst/>
                <a:gdLst/>
                <a:ahLst/>
                <a:cxnLst>
                  <a:cxn ang="0">
                    <a:pos x="0" y="26"/>
                  </a:cxn>
                  <a:cxn ang="0">
                    <a:pos x="2" y="28"/>
                  </a:cxn>
                  <a:cxn ang="0">
                    <a:pos x="3" y="30"/>
                  </a:cxn>
                  <a:cxn ang="0">
                    <a:pos x="5" y="34"/>
                  </a:cxn>
                  <a:cxn ang="0">
                    <a:pos x="8" y="37"/>
                  </a:cxn>
                  <a:cxn ang="0">
                    <a:pos x="11" y="42"/>
                  </a:cxn>
                  <a:cxn ang="0">
                    <a:pos x="15" y="45"/>
                  </a:cxn>
                  <a:cxn ang="0">
                    <a:pos x="17" y="47"/>
                  </a:cxn>
                  <a:cxn ang="0">
                    <a:pos x="19" y="50"/>
                  </a:cxn>
                  <a:cxn ang="0">
                    <a:pos x="22" y="51"/>
                  </a:cxn>
                  <a:cxn ang="0">
                    <a:pos x="24" y="53"/>
                  </a:cxn>
                  <a:cxn ang="0">
                    <a:pos x="28" y="53"/>
                  </a:cxn>
                  <a:cxn ang="0">
                    <a:pos x="30" y="53"/>
                  </a:cxn>
                  <a:cxn ang="0">
                    <a:pos x="32" y="53"/>
                  </a:cxn>
                  <a:cxn ang="0">
                    <a:pos x="34" y="50"/>
                  </a:cxn>
                  <a:cxn ang="0">
                    <a:pos x="34" y="46"/>
                  </a:cxn>
                  <a:cxn ang="0">
                    <a:pos x="34" y="41"/>
                  </a:cxn>
                  <a:cxn ang="0">
                    <a:pos x="34" y="38"/>
                  </a:cxn>
                  <a:cxn ang="0">
                    <a:pos x="33" y="36"/>
                  </a:cxn>
                  <a:cxn ang="0">
                    <a:pos x="32" y="33"/>
                  </a:cxn>
                  <a:cxn ang="0">
                    <a:pos x="31" y="29"/>
                  </a:cxn>
                  <a:cxn ang="0">
                    <a:pos x="30" y="26"/>
                  </a:cxn>
                  <a:cxn ang="0">
                    <a:pos x="29" y="22"/>
                  </a:cxn>
                  <a:cxn ang="0">
                    <a:pos x="28" y="19"/>
                  </a:cxn>
                  <a:cxn ang="0">
                    <a:pos x="27" y="18"/>
                  </a:cxn>
                  <a:cxn ang="0">
                    <a:pos x="26" y="16"/>
                  </a:cxn>
                  <a:cxn ang="0">
                    <a:pos x="23" y="13"/>
                  </a:cxn>
                  <a:cxn ang="0">
                    <a:pos x="21" y="12"/>
                  </a:cxn>
                  <a:cxn ang="0">
                    <a:pos x="19" y="10"/>
                  </a:cxn>
                  <a:cxn ang="0">
                    <a:pos x="17" y="8"/>
                  </a:cxn>
                  <a:cxn ang="0">
                    <a:pos x="15" y="5"/>
                  </a:cxn>
                  <a:cxn ang="0">
                    <a:pos x="11" y="4"/>
                  </a:cxn>
                  <a:cxn ang="0">
                    <a:pos x="9" y="3"/>
                  </a:cxn>
                  <a:cxn ang="0">
                    <a:pos x="7" y="1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4" y="5"/>
                  </a:cxn>
                  <a:cxn ang="0">
                    <a:pos x="4" y="9"/>
                  </a:cxn>
                  <a:cxn ang="0">
                    <a:pos x="4" y="12"/>
                  </a:cxn>
                  <a:cxn ang="0">
                    <a:pos x="3" y="16"/>
                  </a:cxn>
                  <a:cxn ang="0">
                    <a:pos x="2" y="18"/>
                  </a:cxn>
                  <a:cxn ang="0">
                    <a:pos x="2" y="21"/>
                  </a:cxn>
                  <a:cxn ang="0">
                    <a:pos x="0" y="24"/>
                  </a:cxn>
                  <a:cxn ang="0">
                    <a:pos x="0" y="26"/>
                  </a:cxn>
                </a:cxnLst>
                <a:rect l="0" t="0" r="r" b="b"/>
                <a:pathLst>
                  <a:path w="34" h="53">
                    <a:moveTo>
                      <a:pt x="0" y="26"/>
                    </a:moveTo>
                    <a:lnTo>
                      <a:pt x="2" y="28"/>
                    </a:lnTo>
                    <a:lnTo>
                      <a:pt x="3" y="30"/>
                    </a:lnTo>
                    <a:lnTo>
                      <a:pt x="5" y="34"/>
                    </a:lnTo>
                    <a:lnTo>
                      <a:pt x="8" y="37"/>
                    </a:lnTo>
                    <a:lnTo>
                      <a:pt x="11" y="42"/>
                    </a:lnTo>
                    <a:lnTo>
                      <a:pt x="15" y="45"/>
                    </a:lnTo>
                    <a:lnTo>
                      <a:pt x="17" y="47"/>
                    </a:lnTo>
                    <a:lnTo>
                      <a:pt x="19" y="50"/>
                    </a:lnTo>
                    <a:lnTo>
                      <a:pt x="22" y="51"/>
                    </a:lnTo>
                    <a:lnTo>
                      <a:pt x="24" y="53"/>
                    </a:lnTo>
                    <a:lnTo>
                      <a:pt x="28" y="53"/>
                    </a:lnTo>
                    <a:lnTo>
                      <a:pt x="30" y="53"/>
                    </a:lnTo>
                    <a:lnTo>
                      <a:pt x="32" y="53"/>
                    </a:lnTo>
                    <a:lnTo>
                      <a:pt x="34" y="50"/>
                    </a:lnTo>
                    <a:lnTo>
                      <a:pt x="34" y="46"/>
                    </a:lnTo>
                    <a:lnTo>
                      <a:pt x="34" y="41"/>
                    </a:lnTo>
                    <a:lnTo>
                      <a:pt x="34" y="38"/>
                    </a:lnTo>
                    <a:lnTo>
                      <a:pt x="33" y="36"/>
                    </a:lnTo>
                    <a:lnTo>
                      <a:pt x="32" y="33"/>
                    </a:lnTo>
                    <a:lnTo>
                      <a:pt x="31" y="29"/>
                    </a:lnTo>
                    <a:lnTo>
                      <a:pt x="30" y="26"/>
                    </a:lnTo>
                    <a:lnTo>
                      <a:pt x="29" y="22"/>
                    </a:lnTo>
                    <a:lnTo>
                      <a:pt x="28" y="19"/>
                    </a:lnTo>
                    <a:lnTo>
                      <a:pt x="27" y="18"/>
                    </a:lnTo>
                    <a:lnTo>
                      <a:pt x="26" y="16"/>
                    </a:lnTo>
                    <a:lnTo>
                      <a:pt x="23" y="13"/>
                    </a:lnTo>
                    <a:lnTo>
                      <a:pt x="21" y="12"/>
                    </a:lnTo>
                    <a:lnTo>
                      <a:pt x="19" y="10"/>
                    </a:lnTo>
                    <a:lnTo>
                      <a:pt x="17" y="8"/>
                    </a:lnTo>
                    <a:lnTo>
                      <a:pt x="15" y="5"/>
                    </a:lnTo>
                    <a:lnTo>
                      <a:pt x="11" y="4"/>
                    </a:lnTo>
                    <a:lnTo>
                      <a:pt x="9" y="3"/>
                    </a:lnTo>
                    <a:lnTo>
                      <a:pt x="7" y="1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4" y="5"/>
                    </a:lnTo>
                    <a:lnTo>
                      <a:pt x="4" y="9"/>
                    </a:lnTo>
                    <a:lnTo>
                      <a:pt x="4" y="12"/>
                    </a:lnTo>
                    <a:lnTo>
                      <a:pt x="3" y="16"/>
                    </a:lnTo>
                    <a:lnTo>
                      <a:pt x="2" y="18"/>
                    </a:lnTo>
                    <a:lnTo>
                      <a:pt x="2" y="21"/>
                    </a:lnTo>
                    <a:lnTo>
                      <a:pt x="0" y="24"/>
                    </a:lnTo>
                    <a:lnTo>
                      <a:pt x="0" y="26"/>
                    </a:lnTo>
                    <a:close/>
                  </a:path>
                </a:pathLst>
              </a:custGeom>
              <a:solidFill>
                <a:srgbClr val="D3A584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20" name="Freeform 128"/>
              <p:cNvSpPr>
                <a:spLocks/>
              </p:cNvSpPr>
              <p:nvPr/>
            </p:nvSpPr>
            <p:spPr bwMode="auto">
              <a:xfrm>
                <a:off x="220" y="2048"/>
                <a:ext cx="32" cy="53"/>
              </a:xfrm>
              <a:custGeom>
                <a:avLst/>
                <a:gdLst/>
                <a:ahLst/>
                <a:cxnLst>
                  <a:cxn ang="0">
                    <a:pos x="0" y="25"/>
                  </a:cxn>
                  <a:cxn ang="0">
                    <a:pos x="1" y="28"/>
                  </a:cxn>
                  <a:cxn ang="0">
                    <a:pos x="2" y="30"/>
                  </a:cxn>
                  <a:cxn ang="0">
                    <a:pos x="4" y="33"/>
                  </a:cxn>
                  <a:cxn ang="0">
                    <a:pos x="7" y="37"/>
                  </a:cxn>
                  <a:cxn ang="0">
                    <a:pos x="10" y="40"/>
                  </a:cxn>
                  <a:cxn ang="0">
                    <a:pos x="13" y="44"/>
                  </a:cxn>
                  <a:cxn ang="0">
                    <a:pos x="16" y="46"/>
                  </a:cxn>
                  <a:cxn ang="0">
                    <a:pos x="18" y="48"/>
                  </a:cxn>
                  <a:cxn ang="0">
                    <a:pos x="20" y="51"/>
                  </a:cxn>
                  <a:cxn ang="0">
                    <a:pos x="23" y="52"/>
                  </a:cxn>
                  <a:cxn ang="0">
                    <a:pos x="25" y="53"/>
                  </a:cxn>
                  <a:cxn ang="0">
                    <a:pos x="27" y="53"/>
                  </a:cxn>
                  <a:cxn ang="0">
                    <a:pos x="29" y="52"/>
                  </a:cxn>
                  <a:cxn ang="0">
                    <a:pos x="31" y="50"/>
                  </a:cxn>
                  <a:cxn ang="0">
                    <a:pos x="32" y="46"/>
                  </a:cxn>
                  <a:cxn ang="0">
                    <a:pos x="32" y="40"/>
                  </a:cxn>
                  <a:cxn ang="0">
                    <a:pos x="31" y="39"/>
                  </a:cxn>
                  <a:cxn ang="0">
                    <a:pos x="31" y="38"/>
                  </a:cxn>
                  <a:cxn ang="0">
                    <a:pos x="31" y="36"/>
                  </a:cxn>
                  <a:cxn ang="0">
                    <a:pos x="30" y="32"/>
                  </a:cxn>
                  <a:cxn ang="0">
                    <a:pos x="29" y="29"/>
                  </a:cxn>
                  <a:cxn ang="0">
                    <a:pos x="28" y="25"/>
                  </a:cxn>
                  <a:cxn ang="0">
                    <a:pos x="27" y="22"/>
                  </a:cxn>
                  <a:cxn ang="0">
                    <a:pos x="26" y="19"/>
                  </a:cxn>
                  <a:cxn ang="0">
                    <a:pos x="25" y="17"/>
                  </a:cxn>
                  <a:cxn ang="0">
                    <a:pos x="24" y="16"/>
                  </a:cxn>
                  <a:cxn ang="0">
                    <a:pos x="21" y="14"/>
                  </a:cxn>
                  <a:cxn ang="0">
                    <a:pos x="19" y="12"/>
                  </a:cxn>
                  <a:cxn ang="0">
                    <a:pos x="17" y="10"/>
                  </a:cxn>
                  <a:cxn ang="0">
                    <a:pos x="15" y="8"/>
                  </a:cxn>
                  <a:cxn ang="0">
                    <a:pos x="13" y="7"/>
                  </a:cxn>
                  <a:cxn ang="0">
                    <a:pos x="11" y="4"/>
                  </a:cxn>
                  <a:cxn ang="0">
                    <a:pos x="9" y="3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3" y="1"/>
                  </a:cxn>
                  <a:cxn ang="0">
                    <a:pos x="2" y="0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6"/>
                  </a:cxn>
                  <a:cxn ang="0">
                    <a:pos x="3" y="9"/>
                  </a:cxn>
                  <a:cxn ang="0">
                    <a:pos x="3" y="12"/>
                  </a:cxn>
                  <a:cxn ang="0">
                    <a:pos x="2" y="15"/>
                  </a:cxn>
                  <a:cxn ang="0">
                    <a:pos x="2" y="18"/>
                  </a:cxn>
                  <a:cxn ang="0">
                    <a:pos x="1" y="22"/>
                  </a:cxn>
                  <a:cxn ang="0">
                    <a:pos x="1" y="24"/>
                  </a:cxn>
                  <a:cxn ang="0">
                    <a:pos x="0" y="25"/>
                  </a:cxn>
                </a:cxnLst>
                <a:rect l="0" t="0" r="r" b="b"/>
                <a:pathLst>
                  <a:path w="32" h="53">
                    <a:moveTo>
                      <a:pt x="0" y="25"/>
                    </a:moveTo>
                    <a:lnTo>
                      <a:pt x="1" y="28"/>
                    </a:lnTo>
                    <a:lnTo>
                      <a:pt x="2" y="30"/>
                    </a:lnTo>
                    <a:lnTo>
                      <a:pt x="4" y="33"/>
                    </a:lnTo>
                    <a:lnTo>
                      <a:pt x="7" y="37"/>
                    </a:lnTo>
                    <a:lnTo>
                      <a:pt x="10" y="40"/>
                    </a:lnTo>
                    <a:lnTo>
                      <a:pt x="13" y="44"/>
                    </a:lnTo>
                    <a:lnTo>
                      <a:pt x="16" y="46"/>
                    </a:lnTo>
                    <a:lnTo>
                      <a:pt x="18" y="48"/>
                    </a:lnTo>
                    <a:lnTo>
                      <a:pt x="20" y="51"/>
                    </a:lnTo>
                    <a:lnTo>
                      <a:pt x="23" y="52"/>
                    </a:lnTo>
                    <a:lnTo>
                      <a:pt x="25" y="53"/>
                    </a:lnTo>
                    <a:lnTo>
                      <a:pt x="27" y="53"/>
                    </a:lnTo>
                    <a:lnTo>
                      <a:pt x="29" y="52"/>
                    </a:lnTo>
                    <a:lnTo>
                      <a:pt x="31" y="50"/>
                    </a:lnTo>
                    <a:lnTo>
                      <a:pt x="32" y="46"/>
                    </a:lnTo>
                    <a:lnTo>
                      <a:pt x="32" y="40"/>
                    </a:lnTo>
                    <a:lnTo>
                      <a:pt x="31" y="39"/>
                    </a:lnTo>
                    <a:lnTo>
                      <a:pt x="31" y="38"/>
                    </a:lnTo>
                    <a:lnTo>
                      <a:pt x="31" y="36"/>
                    </a:lnTo>
                    <a:lnTo>
                      <a:pt x="30" y="32"/>
                    </a:lnTo>
                    <a:lnTo>
                      <a:pt x="29" y="29"/>
                    </a:lnTo>
                    <a:lnTo>
                      <a:pt x="28" y="25"/>
                    </a:lnTo>
                    <a:lnTo>
                      <a:pt x="27" y="22"/>
                    </a:lnTo>
                    <a:lnTo>
                      <a:pt x="26" y="19"/>
                    </a:lnTo>
                    <a:lnTo>
                      <a:pt x="25" y="17"/>
                    </a:lnTo>
                    <a:lnTo>
                      <a:pt x="24" y="16"/>
                    </a:lnTo>
                    <a:lnTo>
                      <a:pt x="21" y="14"/>
                    </a:lnTo>
                    <a:lnTo>
                      <a:pt x="19" y="12"/>
                    </a:lnTo>
                    <a:lnTo>
                      <a:pt x="17" y="10"/>
                    </a:lnTo>
                    <a:lnTo>
                      <a:pt x="15" y="8"/>
                    </a:lnTo>
                    <a:lnTo>
                      <a:pt x="13" y="7"/>
                    </a:lnTo>
                    <a:lnTo>
                      <a:pt x="11" y="4"/>
                    </a:lnTo>
                    <a:lnTo>
                      <a:pt x="9" y="3"/>
                    </a:lnTo>
                    <a:lnTo>
                      <a:pt x="6" y="2"/>
                    </a:lnTo>
                    <a:lnTo>
                      <a:pt x="5" y="1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3" y="6"/>
                    </a:lnTo>
                    <a:lnTo>
                      <a:pt x="3" y="9"/>
                    </a:lnTo>
                    <a:lnTo>
                      <a:pt x="3" y="12"/>
                    </a:lnTo>
                    <a:lnTo>
                      <a:pt x="2" y="15"/>
                    </a:lnTo>
                    <a:lnTo>
                      <a:pt x="2" y="18"/>
                    </a:lnTo>
                    <a:lnTo>
                      <a:pt x="1" y="22"/>
                    </a:lnTo>
                    <a:lnTo>
                      <a:pt x="1" y="24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CC9166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21" name="Freeform 129"/>
              <p:cNvSpPr>
                <a:spLocks/>
              </p:cNvSpPr>
              <p:nvPr/>
            </p:nvSpPr>
            <p:spPr bwMode="auto">
              <a:xfrm>
                <a:off x="222" y="2051"/>
                <a:ext cx="29" cy="48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0" y="25"/>
                  </a:cxn>
                  <a:cxn ang="0">
                    <a:pos x="2" y="28"/>
                  </a:cxn>
                  <a:cxn ang="0">
                    <a:pos x="3" y="30"/>
                  </a:cxn>
                  <a:cxn ang="0">
                    <a:pos x="6" y="34"/>
                  </a:cxn>
                  <a:cxn ang="0">
                    <a:pos x="8" y="37"/>
                  </a:cxn>
                  <a:cxn ang="0">
                    <a:pos x="10" y="41"/>
                  </a:cxn>
                  <a:cxn ang="0">
                    <a:pos x="14" y="43"/>
                  </a:cxn>
                  <a:cxn ang="0">
                    <a:pos x="16" y="45"/>
                  </a:cxn>
                  <a:cxn ang="0">
                    <a:pos x="18" y="46"/>
                  </a:cxn>
                  <a:cxn ang="0">
                    <a:pos x="20" y="47"/>
                  </a:cxn>
                  <a:cxn ang="0">
                    <a:pos x="22" y="48"/>
                  </a:cxn>
                  <a:cxn ang="0">
                    <a:pos x="24" y="48"/>
                  </a:cxn>
                  <a:cxn ang="0">
                    <a:pos x="27" y="47"/>
                  </a:cxn>
                  <a:cxn ang="0">
                    <a:pos x="28" y="45"/>
                  </a:cxn>
                  <a:cxn ang="0">
                    <a:pos x="29" y="42"/>
                  </a:cxn>
                  <a:cxn ang="0">
                    <a:pos x="29" y="36"/>
                  </a:cxn>
                  <a:cxn ang="0">
                    <a:pos x="28" y="35"/>
                  </a:cxn>
                  <a:cxn ang="0">
                    <a:pos x="28" y="33"/>
                  </a:cxn>
                  <a:cxn ang="0">
                    <a:pos x="27" y="29"/>
                  </a:cxn>
                  <a:cxn ang="0">
                    <a:pos x="26" y="26"/>
                  </a:cxn>
                  <a:cxn ang="0">
                    <a:pos x="24" y="24"/>
                  </a:cxn>
                  <a:cxn ang="0">
                    <a:pos x="23" y="20"/>
                  </a:cxn>
                  <a:cxn ang="0">
                    <a:pos x="22" y="17"/>
                  </a:cxn>
                  <a:cxn ang="0">
                    <a:pos x="21" y="15"/>
                  </a:cxn>
                  <a:cxn ang="0">
                    <a:pos x="18" y="11"/>
                  </a:cxn>
                  <a:cxn ang="0">
                    <a:pos x="14" y="7"/>
                  </a:cxn>
                  <a:cxn ang="0">
                    <a:pos x="9" y="4"/>
                  </a:cxn>
                  <a:cxn ang="0">
                    <a:pos x="5" y="1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1" y="2"/>
                  </a:cxn>
                  <a:cxn ang="0">
                    <a:pos x="2" y="4"/>
                  </a:cxn>
                  <a:cxn ang="0">
                    <a:pos x="2" y="8"/>
                  </a:cxn>
                  <a:cxn ang="0">
                    <a:pos x="2" y="11"/>
                  </a:cxn>
                  <a:cxn ang="0">
                    <a:pos x="2" y="13"/>
                  </a:cxn>
                  <a:cxn ang="0">
                    <a:pos x="1" y="17"/>
                  </a:cxn>
                  <a:cxn ang="0">
                    <a:pos x="0" y="19"/>
                  </a:cxn>
                  <a:cxn ang="0">
                    <a:pos x="0" y="21"/>
                  </a:cxn>
                  <a:cxn ang="0">
                    <a:pos x="0" y="24"/>
                  </a:cxn>
                </a:cxnLst>
                <a:rect l="0" t="0" r="r" b="b"/>
                <a:pathLst>
                  <a:path w="29" h="48">
                    <a:moveTo>
                      <a:pt x="0" y="24"/>
                    </a:moveTo>
                    <a:lnTo>
                      <a:pt x="0" y="25"/>
                    </a:lnTo>
                    <a:lnTo>
                      <a:pt x="2" y="28"/>
                    </a:lnTo>
                    <a:lnTo>
                      <a:pt x="3" y="30"/>
                    </a:lnTo>
                    <a:lnTo>
                      <a:pt x="6" y="34"/>
                    </a:lnTo>
                    <a:lnTo>
                      <a:pt x="8" y="37"/>
                    </a:lnTo>
                    <a:lnTo>
                      <a:pt x="10" y="41"/>
                    </a:lnTo>
                    <a:lnTo>
                      <a:pt x="14" y="43"/>
                    </a:lnTo>
                    <a:lnTo>
                      <a:pt x="16" y="45"/>
                    </a:lnTo>
                    <a:lnTo>
                      <a:pt x="18" y="46"/>
                    </a:lnTo>
                    <a:lnTo>
                      <a:pt x="20" y="47"/>
                    </a:lnTo>
                    <a:lnTo>
                      <a:pt x="22" y="48"/>
                    </a:lnTo>
                    <a:lnTo>
                      <a:pt x="24" y="48"/>
                    </a:lnTo>
                    <a:lnTo>
                      <a:pt x="27" y="47"/>
                    </a:lnTo>
                    <a:lnTo>
                      <a:pt x="28" y="45"/>
                    </a:lnTo>
                    <a:lnTo>
                      <a:pt x="29" y="42"/>
                    </a:lnTo>
                    <a:lnTo>
                      <a:pt x="29" y="36"/>
                    </a:lnTo>
                    <a:lnTo>
                      <a:pt x="28" y="35"/>
                    </a:lnTo>
                    <a:lnTo>
                      <a:pt x="28" y="33"/>
                    </a:lnTo>
                    <a:lnTo>
                      <a:pt x="27" y="29"/>
                    </a:lnTo>
                    <a:lnTo>
                      <a:pt x="26" y="26"/>
                    </a:lnTo>
                    <a:lnTo>
                      <a:pt x="24" y="24"/>
                    </a:lnTo>
                    <a:lnTo>
                      <a:pt x="23" y="20"/>
                    </a:lnTo>
                    <a:lnTo>
                      <a:pt x="22" y="17"/>
                    </a:lnTo>
                    <a:lnTo>
                      <a:pt x="21" y="15"/>
                    </a:lnTo>
                    <a:lnTo>
                      <a:pt x="18" y="11"/>
                    </a:lnTo>
                    <a:lnTo>
                      <a:pt x="14" y="7"/>
                    </a:lnTo>
                    <a:lnTo>
                      <a:pt x="9" y="4"/>
                    </a:lnTo>
                    <a:lnTo>
                      <a:pt x="5" y="1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1" y="2"/>
                    </a:lnTo>
                    <a:lnTo>
                      <a:pt x="2" y="4"/>
                    </a:lnTo>
                    <a:lnTo>
                      <a:pt x="2" y="8"/>
                    </a:lnTo>
                    <a:lnTo>
                      <a:pt x="2" y="11"/>
                    </a:lnTo>
                    <a:lnTo>
                      <a:pt x="2" y="13"/>
                    </a:lnTo>
                    <a:lnTo>
                      <a:pt x="1" y="17"/>
                    </a:lnTo>
                    <a:lnTo>
                      <a:pt x="0" y="19"/>
                    </a:lnTo>
                    <a:lnTo>
                      <a:pt x="0" y="21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C17A47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22" name="Freeform 130"/>
              <p:cNvSpPr>
                <a:spLocks/>
              </p:cNvSpPr>
              <p:nvPr/>
            </p:nvSpPr>
            <p:spPr bwMode="auto">
              <a:xfrm>
                <a:off x="223" y="2052"/>
                <a:ext cx="28" cy="46"/>
              </a:xfrm>
              <a:custGeom>
                <a:avLst/>
                <a:gdLst/>
                <a:ahLst/>
                <a:cxnLst>
                  <a:cxn ang="0">
                    <a:pos x="28" y="34"/>
                  </a:cxn>
                  <a:cxn ang="0">
                    <a:pos x="28" y="34"/>
                  </a:cxn>
                  <a:cxn ang="0">
                    <a:pos x="27" y="32"/>
                  </a:cxn>
                  <a:cxn ang="0">
                    <a:pos x="27" y="31"/>
                  </a:cxn>
                  <a:cxn ang="0">
                    <a:pos x="26" y="28"/>
                  </a:cxn>
                  <a:cxn ang="0">
                    <a:pos x="26" y="25"/>
                  </a:cxn>
                  <a:cxn ang="0">
                    <a:pos x="24" y="22"/>
                  </a:cxn>
                  <a:cxn ang="0">
                    <a:pos x="23" y="19"/>
                  </a:cxn>
                  <a:cxn ang="0">
                    <a:pos x="22" y="16"/>
                  </a:cxn>
                  <a:cxn ang="0">
                    <a:pos x="20" y="13"/>
                  </a:cxn>
                  <a:cxn ang="0">
                    <a:pos x="18" y="11"/>
                  </a:cxn>
                  <a:cxn ang="0">
                    <a:pos x="13" y="7"/>
                  </a:cxn>
                  <a:cxn ang="0">
                    <a:pos x="10" y="4"/>
                  </a:cxn>
                  <a:cxn ang="0">
                    <a:pos x="6" y="2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2" y="2"/>
                  </a:cxn>
                  <a:cxn ang="0">
                    <a:pos x="3" y="7"/>
                  </a:cxn>
                  <a:cxn ang="0">
                    <a:pos x="2" y="13"/>
                  </a:cxn>
                  <a:cxn ang="0">
                    <a:pos x="1" y="19"/>
                  </a:cxn>
                  <a:cxn ang="0">
                    <a:pos x="0" y="22"/>
                  </a:cxn>
                  <a:cxn ang="0">
                    <a:pos x="1" y="24"/>
                  </a:cxn>
                  <a:cxn ang="0">
                    <a:pos x="2" y="27"/>
                  </a:cxn>
                  <a:cxn ang="0">
                    <a:pos x="3" y="29"/>
                  </a:cxn>
                  <a:cxn ang="0">
                    <a:pos x="7" y="32"/>
                  </a:cxn>
                  <a:cxn ang="0">
                    <a:pos x="9" y="36"/>
                  </a:cxn>
                  <a:cxn ang="0">
                    <a:pos x="11" y="38"/>
                  </a:cxn>
                  <a:cxn ang="0">
                    <a:pos x="13" y="41"/>
                  </a:cxn>
                  <a:cxn ang="0">
                    <a:pos x="16" y="43"/>
                  </a:cxn>
                  <a:cxn ang="0">
                    <a:pos x="17" y="44"/>
                  </a:cxn>
                  <a:cxn ang="0">
                    <a:pos x="19" y="45"/>
                  </a:cxn>
                  <a:cxn ang="0">
                    <a:pos x="21" y="46"/>
                  </a:cxn>
                  <a:cxn ang="0">
                    <a:pos x="23" y="46"/>
                  </a:cxn>
                  <a:cxn ang="0">
                    <a:pos x="26" y="45"/>
                  </a:cxn>
                  <a:cxn ang="0">
                    <a:pos x="27" y="43"/>
                  </a:cxn>
                  <a:cxn ang="0">
                    <a:pos x="28" y="39"/>
                  </a:cxn>
                  <a:cxn ang="0">
                    <a:pos x="28" y="34"/>
                  </a:cxn>
                </a:cxnLst>
                <a:rect l="0" t="0" r="r" b="b"/>
                <a:pathLst>
                  <a:path w="28" h="46">
                    <a:moveTo>
                      <a:pt x="28" y="34"/>
                    </a:moveTo>
                    <a:lnTo>
                      <a:pt x="28" y="34"/>
                    </a:lnTo>
                    <a:lnTo>
                      <a:pt x="27" y="32"/>
                    </a:lnTo>
                    <a:lnTo>
                      <a:pt x="27" y="31"/>
                    </a:lnTo>
                    <a:lnTo>
                      <a:pt x="26" y="28"/>
                    </a:lnTo>
                    <a:lnTo>
                      <a:pt x="26" y="25"/>
                    </a:lnTo>
                    <a:lnTo>
                      <a:pt x="24" y="22"/>
                    </a:lnTo>
                    <a:lnTo>
                      <a:pt x="23" y="19"/>
                    </a:lnTo>
                    <a:lnTo>
                      <a:pt x="22" y="16"/>
                    </a:lnTo>
                    <a:lnTo>
                      <a:pt x="20" y="13"/>
                    </a:lnTo>
                    <a:lnTo>
                      <a:pt x="18" y="11"/>
                    </a:lnTo>
                    <a:lnTo>
                      <a:pt x="13" y="7"/>
                    </a:lnTo>
                    <a:lnTo>
                      <a:pt x="10" y="4"/>
                    </a:lnTo>
                    <a:lnTo>
                      <a:pt x="6" y="2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2" y="2"/>
                    </a:lnTo>
                    <a:lnTo>
                      <a:pt x="3" y="7"/>
                    </a:lnTo>
                    <a:lnTo>
                      <a:pt x="2" y="13"/>
                    </a:lnTo>
                    <a:lnTo>
                      <a:pt x="1" y="19"/>
                    </a:lnTo>
                    <a:lnTo>
                      <a:pt x="0" y="22"/>
                    </a:lnTo>
                    <a:lnTo>
                      <a:pt x="1" y="24"/>
                    </a:lnTo>
                    <a:lnTo>
                      <a:pt x="2" y="27"/>
                    </a:lnTo>
                    <a:lnTo>
                      <a:pt x="3" y="29"/>
                    </a:lnTo>
                    <a:lnTo>
                      <a:pt x="7" y="32"/>
                    </a:lnTo>
                    <a:lnTo>
                      <a:pt x="9" y="36"/>
                    </a:lnTo>
                    <a:lnTo>
                      <a:pt x="11" y="38"/>
                    </a:lnTo>
                    <a:lnTo>
                      <a:pt x="13" y="41"/>
                    </a:lnTo>
                    <a:lnTo>
                      <a:pt x="16" y="43"/>
                    </a:lnTo>
                    <a:lnTo>
                      <a:pt x="17" y="44"/>
                    </a:lnTo>
                    <a:lnTo>
                      <a:pt x="19" y="45"/>
                    </a:lnTo>
                    <a:lnTo>
                      <a:pt x="21" y="46"/>
                    </a:lnTo>
                    <a:lnTo>
                      <a:pt x="23" y="46"/>
                    </a:lnTo>
                    <a:lnTo>
                      <a:pt x="26" y="45"/>
                    </a:lnTo>
                    <a:lnTo>
                      <a:pt x="27" y="43"/>
                    </a:lnTo>
                    <a:lnTo>
                      <a:pt x="28" y="39"/>
                    </a:lnTo>
                    <a:lnTo>
                      <a:pt x="28" y="34"/>
                    </a:lnTo>
                    <a:close/>
                  </a:path>
                </a:pathLst>
              </a:custGeom>
              <a:solidFill>
                <a:srgbClr val="B5632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23" name="Freeform 131"/>
              <p:cNvSpPr>
                <a:spLocks/>
              </p:cNvSpPr>
              <p:nvPr/>
            </p:nvSpPr>
            <p:spPr bwMode="auto">
              <a:xfrm>
                <a:off x="291" y="1911"/>
                <a:ext cx="61" cy="105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29" y="0"/>
                  </a:cxn>
                  <a:cxn ang="0">
                    <a:pos x="24" y="1"/>
                  </a:cxn>
                  <a:cxn ang="0">
                    <a:pos x="20" y="3"/>
                  </a:cxn>
                  <a:cxn ang="0">
                    <a:pos x="14" y="6"/>
                  </a:cxn>
                  <a:cxn ang="0">
                    <a:pos x="9" y="12"/>
                  </a:cxn>
                  <a:cxn ang="0">
                    <a:pos x="4" y="21"/>
                  </a:cxn>
                  <a:cxn ang="0">
                    <a:pos x="2" y="32"/>
                  </a:cxn>
                  <a:cxn ang="0">
                    <a:pos x="0" y="57"/>
                  </a:cxn>
                  <a:cxn ang="0">
                    <a:pos x="2" y="73"/>
                  </a:cxn>
                  <a:cxn ang="0">
                    <a:pos x="8" y="84"/>
                  </a:cxn>
                  <a:cxn ang="0">
                    <a:pos x="16" y="88"/>
                  </a:cxn>
                  <a:cxn ang="0">
                    <a:pos x="18" y="92"/>
                  </a:cxn>
                  <a:cxn ang="0">
                    <a:pos x="18" y="98"/>
                  </a:cxn>
                  <a:cxn ang="0">
                    <a:pos x="19" y="102"/>
                  </a:cxn>
                  <a:cxn ang="0">
                    <a:pos x="22" y="104"/>
                  </a:cxn>
                  <a:cxn ang="0">
                    <a:pos x="27" y="104"/>
                  </a:cxn>
                  <a:cxn ang="0">
                    <a:pos x="33" y="103"/>
                  </a:cxn>
                  <a:cxn ang="0">
                    <a:pos x="40" y="100"/>
                  </a:cxn>
                  <a:cxn ang="0">
                    <a:pos x="47" y="94"/>
                  </a:cxn>
                  <a:cxn ang="0">
                    <a:pos x="52" y="86"/>
                  </a:cxn>
                  <a:cxn ang="0">
                    <a:pos x="55" y="76"/>
                  </a:cxn>
                  <a:cxn ang="0">
                    <a:pos x="58" y="65"/>
                  </a:cxn>
                  <a:cxn ang="0">
                    <a:pos x="61" y="53"/>
                  </a:cxn>
                  <a:cxn ang="0">
                    <a:pos x="61" y="45"/>
                  </a:cxn>
                  <a:cxn ang="0">
                    <a:pos x="55" y="41"/>
                  </a:cxn>
                  <a:cxn ang="0">
                    <a:pos x="54" y="39"/>
                  </a:cxn>
                  <a:cxn ang="0">
                    <a:pos x="51" y="34"/>
                  </a:cxn>
                  <a:cxn ang="0">
                    <a:pos x="50" y="30"/>
                  </a:cxn>
                  <a:cxn ang="0">
                    <a:pos x="51" y="25"/>
                  </a:cxn>
                  <a:cxn ang="0">
                    <a:pos x="55" y="23"/>
                  </a:cxn>
                  <a:cxn ang="0">
                    <a:pos x="57" y="21"/>
                  </a:cxn>
                  <a:cxn ang="0">
                    <a:pos x="58" y="16"/>
                  </a:cxn>
                  <a:cxn ang="0">
                    <a:pos x="58" y="13"/>
                  </a:cxn>
                  <a:cxn ang="0">
                    <a:pos x="57" y="8"/>
                  </a:cxn>
                  <a:cxn ang="0">
                    <a:pos x="52" y="5"/>
                  </a:cxn>
                  <a:cxn ang="0">
                    <a:pos x="45" y="3"/>
                  </a:cxn>
                  <a:cxn ang="0">
                    <a:pos x="33" y="0"/>
                  </a:cxn>
                </a:cxnLst>
                <a:rect l="0" t="0" r="r" b="b"/>
                <a:pathLst>
                  <a:path w="61" h="105">
                    <a:moveTo>
                      <a:pt x="33" y="0"/>
                    </a:moveTo>
                    <a:lnTo>
                      <a:pt x="32" y="0"/>
                    </a:lnTo>
                    <a:lnTo>
                      <a:pt x="30" y="0"/>
                    </a:lnTo>
                    <a:lnTo>
                      <a:pt x="29" y="0"/>
                    </a:lnTo>
                    <a:lnTo>
                      <a:pt x="27" y="0"/>
                    </a:lnTo>
                    <a:lnTo>
                      <a:pt x="24" y="1"/>
                    </a:lnTo>
                    <a:lnTo>
                      <a:pt x="22" y="1"/>
                    </a:lnTo>
                    <a:lnTo>
                      <a:pt x="20" y="3"/>
                    </a:lnTo>
                    <a:lnTo>
                      <a:pt x="17" y="4"/>
                    </a:lnTo>
                    <a:lnTo>
                      <a:pt x="14" y="6"/>
                    </a:lnTo>
                    <a:lnTo>
                      <a:pt x="11" y="9"/>
                    </a:lnTo>
                    <a:lnTo>
                      <a:pt x="9" y="12"/>
                    </a:lnTo>
                    <a:lnTo>
                      <a:pt x="6" y="16"/>
                    </a:lnTo>
                    <a:lnTo>
                      <a:pt x="4" y="21"/>
                    </a:lnTo>
                    <a:lnTo>
                      <a:pt x="3" y="26"/>
                    </a:lnTo>
                    <a:lnTo>
                      <a:pt x="2" y="32"/>
                    </a:lnTo>
                    <a:lnTo>
                      <a:pt x="1" y="45"/>
                    </a:lnTo>
                    <a:lnTo>
                      <a:pt x="0" y="57"/>
                    </a:lnTo>
                    <a:lnTo>
                      <a:pt x="1" y="66"/>
                    </a:lnTo>
                    <a:lnTo>
                      <a:pt x="2" y="73"/>
                    </a:lnTo>
                    <a:lnTo>
                      <a:pt x="5" y="79"/>
                    </a:lnTo>
                    <a:lnTo>
                      <a:pt x="8" y="84"/>
                    </a:lnTo>
                    <a:lnTo>
                      <a:pt x="11" y="87"/>
                    </a:lnTo>
                    <a:lnTo>
                      <a:pt x="16" y="88"/>
                    </a:lnTo>
                    <a:lnTo>
                      <a:pt x="17" y="89"/>
                    </a:lnTo>
                    <a:lnTo>
                      <a:pt x="18" y="92"/>
                    </a:lnTo>
                    <a:lnTo>
                      <a:pt x="19" y="95"/>
                    </a:lnTo>
                    <a:lnTo>
                      <a:pt x="18" y="98"/>
                    </a:lnTo>
                    <a:lnTo>
                      <a:pt x="18" y="101"/>
                    </a:lnTo>
                    <a:lnTo>
                      <a:pt x="19" y="102"/>
                    </a:lnTo>
                    <a:lnTo>
                      <a:pt x="20" y="103"/>
                    </a:lnTo>
                    <a:lnTo>
                      <a:pt x="22" y="104"/>
                    </a:lnTo>
                    <a:lnTo>
                      <a:pt x="24" y="105"/>
                    </a:lnTo>
                    <a:lnTo>
                      <a:pt x="27" y="104"/>
                    </a:lnTo>
                    <a:lnTo>
                      <a:pt x="30" y="104"/>
                    </a:lnTo>
                    <a:lnTo>
                      <a:pt x="33" y="103"/>
                    </a:lnTo>
                    <a:lnTo>
                      <a:pt x="37" y="102"/>
                    </a:lnTo>
                    <a:lnTo>
                      <a:pt x="40" y="100"/>
                    </a:lnTo>
                    <a:lnTo>
                      <a:pt x="43" y="97"/>
                    </a:lnTo>
                    <a:lnTo>
                      <a:pt x="47" y="94"/>
                    </a:lnTo>
                    <a:lnTo>
                      <a:pt x="50" y="91"/>
                    </a:lnTo>
                    <a:lnTo>
                      <a:pt x="52" y="86"/>
                    </a:lnTo>
                    <a:lnTo>
                      <a:pt x="55" y="82"/>
                    </a:lnTo>
                    <a:lnTo>
                      <a:pt x="55" y="76"/>
                    </a:lnTo>
                    <a:lnTo>
                      <a:pt x="56" y="69"/>
                    </a:lnTo>
                    <a:lnTo>
                      <a:pt x="58" y="65"/>
                    </a:lnTo>
                    <a:lnTo>
                      <a:pt x="59" y="59"/>
                    </a:lnTo>
                    <a:lnTo>
                      <a:pt x="61" y="53"/>
                    </a:lnTo>
                    <a:lnTo>
                      <a:pt x="61" y="49"/>
                    </a:lnTo>
                    <a:lnTo>
                      <a:pt x="61" y="45"/>
                    </a:lnTo>
                    <a:lnTo>
                      <a:pt x="59" y="42"/>
                    </a:lnTo>
                    <a:lnTo>
                      <a:pt x="55" y="41"/>
                    </a:lnTo>
                    <a:lnTo>
                      <a:pt x="54" y="40"/>
                    </a:lnTo>
                    <a:lnTo>
                      <a:pt x="54" y="39"/>
                    </a:lnTo>
                    <a:lnTo>
                      <a:pt x="52" y="36"/>
                    </a:lnTo>
                    <a:lnTo>
                      <a:pt x="51" y="34"/>
                    </a:lnTo>
                    <a:lnTo>
                      <a:pt x="50" y="32"/>
                    </a:lnTo>
                    <a:lnTo>
                      <a:pt x="50" y="30"/>
                    </a:lnTo>
                    <a:lnTo>
                      <a:pt x="50" y="27"/>
                    </a:lnTo>
                    <a:lnTo>
                      <a:pt x="51" y="25"/>
                    </a:lnTo>
                    <a:lnTo>
                      <a:pt x="54" y="24"/>
                    </a:lnTo>
                    <a:lnTo>
                      <a:pt x="55" y="23"/>
                    </a:lnTo>
                    <a:lnTo>
                      <a:pt x="56" y="22"/>
                    </a:lnTo>
                    <a:lnTo>
                      <a:pt x="57" y="21"/>
                    </a:lnTo>
                    <a:lnTo>
                      <a:pt x="58" y="18"/>
                    </a:lnTo>
                    <a:lnTo>
                      <a:pt x="58" y="16"/>
                    </a:lnTo>
                    <a:lnTo>
                      <a:pt x="58" y="14"/>
                    </a:lnTo>
                    <a:lnTo>
                      <a:pt x="58" y="13"/>
                    </a:lnTo>
                    <a:lnTo>
                      <a:pt x="58" y="10"/>
                    </a:lnTo>
                    <a:lnTo>
                      <a:pt x="57" y="8"/>
                    </a:lnTo>
                    <a:lnTo>
                      <a:pt x="55" y="7"/>
                    </a:lnTo>
                    <a:lnTo>
                      <a:pt x="52" y="5"/>
                    </a:lnTo>
                    <a:lnTo>
                      <a:pt x="49" y="4"/>
                    </a:lnTo>
                    <a:lnTo>
                      <a:pt x="45" y="3"/>
                    </a:lnTo>
                    <a:lnTo>
                      <a:pt x="39" y="1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24" name="Freeform 132"/>
              <p:cNvSpPr>
                <a:spLocks/>
              </p:cNvSpPr>
              <p:nvPr/>
            </p:nvSpPr>
            <p:spPr bwMode="auto">
              <a:xfrm>
                <a:off x="292" y="1913"/>
                <a:ext cx="59" cy="102"/>
              </a:xfrm>
              <a:custGeom>
                <a:avLst/>
                <a:gdLst/>
                <a:ahLst/>
                <a:cxnLst>
                  <a:cxn ang="0">
                    <a:pos x="15" y="87"/>
                  </a:cxn>
                  <a:cxn ang="0">
                    <a:pos x="18" y="92"/>
                  </a:cxn>
                  <a:cxn ang="0">
                    <a:pos x="18" y="96"/>
                  </a:cxn>
                  <a:cxn ang="0">
                    <a:pos x="18" y="98"/>
                  </a:cxn>
                  <a:cxn ang="0">
                    <a:pos x="20" y="101"/>
                  </a:cxn>
                  <a:cxn ang="0">
                    <a:pos x="22" y="101"/>
                  </a:cxn>
                  <a:cxn ang="0">
                    <a:pos x="26" y="102"/>
                  </a:cxn>
                  <a:cxn ang="0">
                    <a:pos x="29" y="101"/>
                  </a:cxn>
                  <a:cxn ang="0">
                    <a:pos x="34" y="98"/>
                  </a:cxn>
                  <a:cxn ang="0">
                    <a:pos x="41" y="94"/>
                  </a:cxn>
                  <a:cxn ang="0">
                    <a:pos x="48" y="87"/>
                  </a:cxn>
                  <a:cxn ang="0">
                    <a:pos x="52" y="79"/>
                  </a:cxn>
                  <a:cxn ang="0">
                    <a:pos x="53" y="68"/>
                  </a:cxn>
                  <a:cxn ang="0">
                    <a:pos x="57" y="58"/>
                  </a:cxn>
                  <a:cxn ang="0">
                    <a:pos x="59" y="49"/>
                  </a:cxn>
                  <a:cxn ang="0">
                    <a:pos x="57" y="42"/>
                  </a:cxn>
                  <a:cxn ang="0">
                    <a:pos x="51" y="38"/>
                  </a:cxn>
                  <a:cxn ang="0">
                    <a:pos x="50" y="36"/>
                  </a:cxn>
                  <a:cxn ang="0">
                    <a:pos x="48" y="30"/>
                  </a:cxn>
                  <a:cxn ang="0">
                    <a:pos x="48" y="26"/>
                  </a:cxn>
                  <a:cxn ang="0">
                    <a:pos x="50" y="23"/>
                  </a:cxn>
                  <a:cxn ang="0">
                    <a:pos x="52" y="20"/>
                  </a:cxn>
                  <a:cxn ang="0">
                    <a:pos x="54" y="17"/>
                  </a:cxn>
                  <a:cxn ang="0">
                    <a:pos x="56" y="14"/>
                  </a:cxn>
                  <a:cxn ang="0">
                    <a:pos x="56" y="9"/>
                  </a:cxn>
                  <a:cxn ang="0">
                    <a:pos x="52" y="6"/>
                  </a:cxn>
                  <a:cxn ang="0">
                    <a:pos x="47" y="3"/>
                  </a:cxn>
                  <a:cxn ang="0">
                    <a:pos x="38" y="1"/>
                  </a:cxn>
                  <a:cxn ang="0">
                    <a:pos x="30" y="0"/>
                  </a:cxn>
                  <a:cxn ang="0">
                    <a:pos x="28" y="0"/>
                  </a:cxn>
                  <a:cxn ang="0">
                    <a:pos x="24" y="0"/>
                  </a:cxn>
                  <a:cxn ang="0">
                    <a:pos x="19" y="2"/>
                  </a:cxn>
                  <a:cxn ang="0">
                    <a:pos x="14" y="6"/>
                  </a:cxn>
                  <a:cxn ang="0">
                    <a:pos x="9" y="11"/>
                  </a:cxn>
                  <a:cxn ang="0">
                    <a:pos x="5" y="19"/>
                  </a:cxn>
                  <a:cxn ang="0">
                    <a:pos x="3" y="30"/>
                  </a:cxn>
                  <a:cxn ang="0">
                    <a:pos x="0" y="54"/>
                  </a:cxn>
                  <a:cxn ang="0">
                    <a:pos x="3" y="71"/>
                  </a:cxn>
                  <a:cxn ang="0">
                    <a:pos x="7" y="81"/>
                  </a:cxn>
                  <a:cxn ang="0">
                    <a:pos x="15" y="87"/>
                  </a:cxn>
                </a:cxnLst>
                <a:rect l="0" t="0" r="r" b="b"/>
                <a:pathLst>
                  <a:path w="59" h="102">
                    <a:moveTo>
                      <a:pt x="15" y="87"/>
                    </a:moveTo>
                    <a:lnTo>
                      <a:pt x="15" y="87"/>
                    </a:lnTo>
                    <a:lnTo>
                      <a:pt x="16" y="88"/>
                    </a:lnTo>
                    <a:lnTo>
                      <a:pt x="18" y="92"/>
                    </a:lnTo>
                    <a:lnTo>
                      <a:pt x="18" y="95"/>
                    </a:lnTo>
                    <a:lnTo>
                      <a:pt x="18" y="96"/>
                    </a:lnTo>
                    <a:lnTo>
                      <a:pt x="18" y="97"/>
                    </a:lnTo>
                    <a:lnTo>
                      <a:pt x="18" y="98"/>
                    </a:lnTo>
                    <a:lnTo>
                      <a:pt x="19" y="100"/>
                    </a:lnTo>
                    <a:lnTo>
                      <a:pt x="20" y="101"/>
                    </a:lnTo>
                    <a:lnTo>
                      <a:pt x="21" y="101"/>
                    </a:lnTo>
                    <a:lnTo>
                      <a:pt x="22" y="101"/>
                    </a:lnTo>
                    <a:lnTo>
                      <a:pt x="24" y="102"/>
                    </a:lnTo>
                    <a:lnTo>
                      <a:pt x="26" y="102"/>
                    </a:lnTo>
                    <a:lnTo>
                      <a:pt x="27" y="101"/>
                    </a:lnTo>
                    <a:lnTo>
                      <a:pt x="29" y="101"/>
                    </a:lnTo>
                    <a:lnTo>
                      <a:pt x="31" y="100"/>
                    </a:lnTo>
                    <a:lnTo>
                      <a:pt x="34" y="98"/>
                    </a:lnTo>
                    <a:lnTo>
                      <a:pt x="38" y="96"/>
                    </a:lnTo>
                    <a:lnTo>
                      <a:pt x="41" y="94"/>
                    </a:lnTo>
                    <a:lnTo>
                      <a:pt x="44" y="90"/>
                    </a:lnTo>
                    <a:lnTo>
                      <a:pt x="48" y="87"/>
                    </a:lnTo>
                    <a:lnTo>
                      <a:pt x="50" y="84"/>
                    </a:lnTo>
                    <a:lnTo>
                      <a:pt x="52" y="79"/>
                    </a:lnTo>
                    <a:lnTo>
                      <a:pt x="52" y="74"/>
                    </a:lnTo>
                    <a:lnTo>
                      <a:pt x="53" y="68"/>
                    </a:lnTo>
                    <a:lnTo>
                      <a:pt x="54" y="62"/>
                    </a:lnTo>
                    <a:lnTo>
                      <a:pt x="57" y="58"/>
                    </a:lnTo>
                    <a:lnTo>
                      <a:pt x="58" y="53"/>
                    </a:lnTo>
                    <a:lnTo>
                      <a:pt x="59" y="49"/>
                    </a:lnTo>
                    <a:lnTo>
                      <a:pt x="58" y="44"/>
                    </a:lnTo>
                    <a:lnTo>
                      <a:pt x="57" y="42"/>
                    </a:lnTo>
                    <a:lnTo>
                      <a:pt x="52" y="39"/>
                    </a:lnTo>
                    <a:lnTo>
                      <a:pt x="51" y="38"/>
                    </a:lnTo>
                    <a:lnTo>
                      <a:pt x="51" y="37"/>
                    </a:lnTo>
                    <a:lnTo>
                      <a:pt x="50" y="36"/>
                    </a:lnTo>
                    <a:lnTo>
                      <a:pt x="49" y="33"/>
                    </a:lnTo>
                    <a:lnTo>
                      <a:pt x="48" y="30"/>
                    </a:lnTo>
                    <a:lnTo>
                      <a:pt x="48" y="28"/>
                    </a:lnTo>
                    <a:lnTo>
                      <a:pt x="48" y="26"/>
                    </a:lnTo>
                    <a:lnTo>
                      <a:pt x="49" y="24"/>
                    </a:lnTo>
                    <a:lnTo>
                      <a:pt x="50" y="23"/>
                    </a:lnTo>
                    <a:lnTo>
                      <a:pt x="51" y="21"/>
                    </a:lnTo>
                    <a:lnTo>
                      <a:pt x="52" y="20"/>
                    </a:lnTo>
                    <a:lnTo>
                      <a:pt x="53" y="19"/>
                    </a:lnTo>
                    <a:lnTo>
                      <a:pt x="54" y="17"/>
                    </a:lnTo>
                    <a:lnTo>
                      <a:pt x="56" y="16"/>
                    </a:lnTo>
                    <a:lnTo>
                      <a:pt x="56" y="14"/>
                    </a:lnTo>
                    <a:lnTo>
                      <a:pt x="56" y="11"/>
                    </a:lnTo>
                    <a:lnTo>
                      <a:pt x="56" y="9"/>
                    </a:lnTo>
                    <a:lnTo>
                      <a:pt x="53" y="8"/>
                    </a:lnTo>
                    <a:lnTo>
                      <a:pt x="52" y="6"/>
                    </a:lnTo>
                    <a:lnTo>
                      <a:pt x="50" y="4"/>
                    </a:lnTo>
                    <a:lnTo>
                      <a:pt x="47" y="3"/>
                    </a:lnTo>
                    <a:lnTo>
                      <a:pt x="42" y="2"/>
                    </a:lnTo>
                    <a:lnTo>
                      <a:pt x="38" y="1"/>
                    </a:lnTo>
                    <a:lnTo>
                      <a:pt x="31" y="0"/>
                    </a:lnTo>
                    <a:lnTo>
                      <a:pt x="30" y="0"/>
                    </a:lnTo>
                    <a:lnTo>
                      <a:pt x="29" y="0"/>
                    </a:lnTo>
                    <a:lnTo>
                      <a:pt x="28" y="0"/>
                    </a:lnTo>
                    <a:lnTo>
                      <a:pt x="26" y="0"/>
                    </a:lnTo>
                    <a:lnTo>
                      <a:pt x="24" y="0"/>
                    </a:lnTo>
                    <a:lnTo>
                      <a:pt x="21" y="1"/>
                    </a:lnTo>
                    <a:lnTo>
                      <a:pt x="19" y="2"/>
                    </a:lnTo>
                    <a:lnTo>
                      <a:pt x="16" y="3"/>
                    </a:lnTo>
                    <a:lnTo>
                      <a:pt x="14" y="6"/>
                    </a:lnTo>
                    <a:lnTo>
                      <a:pt x="11" y="8"/>
                    </a:lnTo>
                    <a:lnTo>
                      <a:pt x="9" y="11"/>
                    </a:lnTo>
                    <a:lnTo>
                      <a:pt x="7" y="15"/>
                    </a:lnTo>
                    <a:lnTo>
                      <a:pt x="5" y="19"/>
                    </a:lnTo>
                    <a:lnTo>
                      <a:pt x="4" y="25"/>
                    </a:lnTo>
                    <a:lnTo>
                      <a:pt x="3" y="30"/>
                    </a:lnTo>
                    <a:lnTo>
                      <a:pt x="0" y="43"/>
                    </a:lnTo>
                    <a:lnTo>
                      <a:pt x="0" y="54"/>
                    </a:lnTo>
                    <a:lnTo>
                      <a:pt x="1" y="63"/>
                    </a:lnTo>
                    <a:lnTo>
                      <a:pt x="3" y="71"/>
                    </a:lnTo>
                    <a:lnTo>
                      <a:pt x="5" y="77"/>
                    </a:lnTo>
                    <a:lnTo>
                      <a:pt x="7" y="81"/>
                    </a:lnTo>
                    <a:lnTo>
                      <a:pt x="10" y="85"/>
                    </a:lnTo>
                    <a:lnTo>
                      <a:pt x="15" y="87"/>
                    </a:lnTo>
                    <a:close/>
                  </a:path>
                </a:pathLst>
              </a:custGeom>
              <a:solidFill>
                <a:srgbClr val="F4E5DB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25" name="Freeform 133"/>
              <p:cNvSpPr>
                <a:spLocks/>
              </p:cNvSpPr>
              <p:nvPr/>
            </p:nvSpPr>
            <p:spPr bwMode="auto">
              <a:xfrm>
                <a:off x="294" y="1913"/>
                <a:ext cx="57" cy="99"/>
              </a:xfrm>
              <a:custGeom>
                <a:avLst/>
                <a:gdLst/>
                <a:ahLst/>
                <a:cxnLst>
                  <a:cxn ang="0">
                    <a:pos x="13" y="85"/>
                  </a:cxn>
                  <a:cxn ang="0">
                    <a:pos x="17" y="90"/>
                  </a:cxn>
                  <a:cxn ang="0">
                    <a:pos x="18" y="94"/>
                  </a:cxn>
                  <a:cxn ang="0">
                    <a:pos x="18" y="96"/>
                  </a:cxn>
                  <a:cxn ang="0">
                    <a:pos x="20" y="97"/>
                  </a:cxn>
                  <a:cxn ang="0">
                    <a:pos x="22" y="99"/>
                  </a:cxn>
                  <a:cxn ang="0">
                    <a:pos x="26" y="99"/>
                  </a:cxn>
                  <a:cxn ang="0">
                    <a:pos x="30" y="97"/>
                  </a:cxn>
                  <a:cxn ang="0">
                    <a:pos x="37" y="94"/>
                  </a:cxn>
                  <a:cxn ang="0">
                    <a:pos x="42" y="88"/>
                  </a:cxn>
                  <a:cxn ang="0">
                    <a:pos x="48" y="82"/>
                  </a:cxn>
                  <a:cxn ang="0">
                    <a:pos x="50" y="73"/>
                  </a:cxn>
                  <a:cxn ang="0">
                    <a:pos x="52" y="61"/>
                  </a:cxn>
                  <a:cxn ang="0">
                    <a:pos x="56" y="52"/>
                  </a:cxn>
                  <a:cxn ang="0">
                    <a:pos x="56" y="44"/>
                  </a:cxn>
                  <a:cxn ang="0">
                    <a:pos x="50" y="39"/>
                  </a:cxn>
                  <a:cxn ang="0">
                    <a:pos x="48" y="35"/>
                  </a:cxn>
                  <a:cxn ang="0">
                    <a:pos x="46" y="30"/>
                  </a:cxn>
                  <a:cxn ang="0">
                    <a:pos x="46" y="25"/>
                  </a:cxn>
                  <a:cxn ang="0">
                    <a:pos x="48" y="23"/>
                  </a:cxn>
                  <a:cxn ang="0">
                    <a:pos x="50" y="20"/>
                  </a:cxn>
                  <a:cxn ang="0">
                    <a:pos x="52" y="17"/>
                  </a:cxn>
                  <a:cxn ang="0">
                    <a:pos x="54" y="12"/>
                  </a:cxn>
                  <a:cxn ang="0">
                    <a:pos x="52" y="9"/>
                  </a:cxn>
                  <a:cxn ang="0">
                    <a:pos x="50" y="6"/>
                  </a:cxn>
                  <a:cxn ang="0">
                    <a:pos x="44" y="2"/>
                  </a:cxn>
                  <a:cxn ang="0">
                    <a:pos x="36" y="1"/>
                  </a:cxn>
                  <a:cxn ang="0">
                    <a:pos x="29" y="0"/>
                  </a:cxn>
                  <a:cxn ang="0">
                    <a:pos x="22" y="0"/>
                  </a:cxn>
                  <a:cxn ang="0">
                    <a:pos x="12" y="4"/>
                  </a:cxn>
                  <a:cxn ang="0">
                    <a:pos x="4" y="18"/>
                  </a:cxn>
                  <a:cxn ang="0">
                    <a:pos x="0" y="42"/>
                  </a:cxn>
                  <a:cxn ang="0">
                    <a:pos x="1" y="62"/>
                  </a:cxn>
                  <a:cxn ang="0">
                    <a:pos x="3" y="75"/>
                  </a:cxn>
                  <a:cxn ang="0">
                    <a:pos x="9" y="83"/>
                  </a:cxn>
                </a:cxnLst>
                <a:rect l="0" t="0" r="r" b="b"/>
                <a:pathLst>
                  <a:path w="57" h="99">
                    <a:moveTo>
                      <a:pt x="12" y="85"/>
                    </a:moveTo>
                    <a:lnTo>
                      <a:pt x="13" y="85"/>
                    </a:lnTo>
                    <a:lnTo>
                      <a:pt x="14" y="86"/>
                    </a:lnTo>
                    <a:lnTo>
                      <a:pt x="17" y="90"/>
                    </a:lnTo>
                    <a:lnTo>
                      <a:pt x="17" y="93"/>
                    </a:lnTo>
                    <a:lnTo>
                      <a:pt x="18" y="94"/>
                    </a:lnTo>
                    <a:lnTo>
                      <a:pt x="18" y="95"/>
                    </a:lnTo>
                    <a:lnTo>
                      <a:pt x="18" y="96"/>
                    </a:lnTo>
                    <a:lnTo>
                      <a:pt x="19" y="97"/>
                    </a:lnTo>
                    <a:lnTo>
                      <a:pt x="20" y="97"/>
                    </a:lnTo>
                    <a:lnTo>
                      <a:pt x="21" y="99"/>
                    </a:lnTo>
                    <a:lnTo>
                      <a:pt x="22" y="99"/>
                    </a:lnTo>
                    <a:lnTo>
                      <a:pt x="24" y="99"/>
                    </a:lnTo>
                    <a:lnTo>
                      <a:pt x="26" y="99"/>
                    </a:lnTo>
                    <a:lnTo>
                      <a:pt x="28" y="99"/>
                    </a:lnTo>
                    <a:lnTo>
                      <a:pt x="30" y="97"/>
                    </a:lnTo>
                    <a:lnTo>
                      <a:pt x="33" y="96"/>
                    </a:lnTo>
                    <a:lnTo>
                      <a:pt x="37" y="94"/>
                    </a:lnTo>
                    <a:lnTo>
                      <a:pt x="40" y="92"/>
                    </a:lnTo>
                    <a:lnTo>
                      <a:pt x="42" y="88"/>
                    </a:lnTo>
                    <a:lnTo>
                      <a:pt x="46" y="86"/>
                    </a:lnTo>
                    <a:lnTo>
                      <a:pt x="48" y="82"/>
                    </a:lnTo>
                    <a:lnTo>
                      <a:pt x="50" y="77"/>
                    </a:lnTo>
                    <a:lnTo>
                      <a:pt x="50" y="73"/>
                    </a:lnTo>
                    <a:lnTo>
                      <a:pt x="51" y="67"/>
                    </a:lnTo>
                    <a:lnTo>
                      <a:pt x="52" y="61"/>
                    </a:lnTo>
                    <a:lnTo>
                      <a:pt x="55" y="57"/>
                    </a:lnTo>
                    <a:lnTo>
                      <a:pt x="56" y="52"/>
                    </a:lnTo>
                    <a:lnTo>
                      <a:pt x="57" y="48"/>
                    </a:lnTo>
                    <a:lnTo>
                      <a:pt x="56" y="44"/>
                    </a:lnTo>
                    <a:lnTo>
                      <a:pt x="55" y="42"/>
                    </a:lnTo>
                    <a:lnTo>
                      <a:pt x="50" y="39"/>
                    </a:lnTo>
                    <a:lnTo>
                      <a:pt x="49" y="37"/>
                    </a:lnTo>
                    <a:lnTo>
                      <a:pt x="48" y="35"/>
                    </a:lnTo>
                    <a:lnTo>
                      <a:pt x="47" y="33"/>
                    </a:lnTo>
                    <a:lnTo>
                      <a:pt x="46" y="30"/>
                    </a:lnTo>
                    <a:lnTo>
                      <a:pt x="46" y="27"/>
                    </a:lnTo>
                    <a:lnTo>
                      <a:pt x="46" y="25"/>
                    </a:lnTo>
                    <a:lnTo>
                      <a:pt x="47" y="24"/>
                    </a:lnTo>
                    <a:lnTo>
                      <a:pt x="48" y="23"/>
                    </a:lnTo>
                    <a:lnTo>
                      <a:pt x="49" y="21"/>
                    </a:lnTo>
                    <a:lnTo>
                      <a:pt x="50" y="20"/>
                    </a:lnTo>
                    <a:lnTo>
                      <a:pt x="51" y="18"/>
                    </a:lnTo>
                    <a:lnTo>
                      <a:pt x="52" y="17"/>
                    </a:lnTo>
                    <a:lnTo>
                      <a:pt x="52" y="15"/>
                    </a:lnTo>
                    <a:lnTo>
                      <a:pt x="54" y="12"/>
                    </a:lnTo>
                    <a:lnTo>
                      <a:pt x="54" y="11"/>
                    </a:lnTo>
                    <a:lnTo>
                      <a:pt x="52" y="9"/>
                    </a:lnTo>
                    <a:lnTo>
                      <a:pt x="51" y="8"/>
                    </a:lnTo>
                    <a:lnTo>
                      <a:pt x="50" y="6"/>
                    </a:lnTo>
                    <a:lnTo>
                      <a:pt x="48" y="4"/>
                    </a:lnTo>
                    <a:lnTo>
                      <a:pt x="44" y="2"/>
                    </a:lnTo>
                    <a:lnTo>
                      <a:pt x="40" y="1"/>
                    </a:lnTo>
                    <a:lnTo>
                      <a:pt x="36" y="1"/>
                    </a:lnTo>
                    <a:lnTo>
                      <a:pt x="30" y="0"/>
                    </a:lnTo>
                    <a:lnTo>
                      <a:pt x="29" y="0"/>
                    </a:lnTo>
                    <a:lnTo>
                      <a:pt x="26" y="0"/>
                    </a:lnTo>
                    <a:lnTo>
                      <a:pt x="22" y="0"/>
                    </a:lnTo>
                    <a:lnTo>
                      <a:pt x="18" y="2"/>
                    </a:lnTo>
                    <a:lnTo>
                      <a:pt x="12" y="4"/>
                    </a:lnTo>
                    <a:lnTo>
                      <a:pt x="8" y="10"/>
                    </a:lnTo>
                    <a:lnTo>
                      <a:pt x="4" y="18"/>
                    </a:lnTo>
                    <a:lnTo>
                      <a:pt x="2" y="30"/>
                    </a:lnTo>
                    <a:lnTo>
                      <a:pt x="0" y="42"/>
                    </a:lnTo>
                    <a:lnTo>
                      <a:pt x="0" y="53"/>
                    </a:lnTo>
                    <a:lnTo>
                      <a:pt x="1" y="62"/>
                    </a:lnTo>
                    <a:lnTo>
                      <a:pt x="2" y="69"/>
                    </a:lnTo>
                    <a:lnTo>
                      <a:pt x="3" y="75"/>
                    </a:lnTo>
                    <a:lnTo>
                      <a:pt x="7" y="79"/>
                    </a:lnTo>
                    <a:lnTo>
                      <a:pt x="9" y="83"/>
                    </a:lnTo>
                    <a:lnTo>
                      <a:pt x="12" y="85"/>
                    </a:lnTo>
                    <a:close/>
                  </a:path>
                </a:pathLst>
              </a:custGeom>
              <a:solidFill>
                <a:srgbClr val="E5C9B7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26" name="Freeform 134"/>
              <p:cNvSpPr>
                <a:spLocks/>
              </p:cNvSpPr>
              <p:nvPr/>
            </p:nvSpPr>
            <p:spPr bwMode="auto">
              <a:xfrm>
                <a:off x="294" y="1914"/>
                <a:ext cx="54" cy="98"/>
              </a:xfrm>
              <a:custGeom>
                <a:avLst/>
                <a:gdLst/>
                <a:ahLst/>
                <a:cxnLst>
                  <a:cxn ang="0">
                    <a:pos x="11" y="84"/>
                  </a:cxn>
                  <a:cxn ang="0">
                    <a:pos x="12" y="85"/>
                  </a:cxn>
                  <a:cxn ang="0">
                    <a:pos x="14" y="86"/>
                  </a:cxn>
                  <a:cxn ang="0">
                    <a:pos x="15" y="89"/>
                  </a:cxn>
                  <a:cxn ang="0">
                    <a:pos x="16" y="92"/>
                  </a:cxn>
                  <a:cxn ang="0">
                    <a:pos x="18" y="94"/>
                  </a:cxn>
                  <a:cxn ang="0">
                    <a:pos x="19" y="96"/>
                  </a:cxn>
                  <a:cxn ang="0">
                    <a:pos x="21" y="98"/>
                  </a:cxn>
                  <a:cxn ang="0">
                    <a:pos x="24" y="96"/>
                  </a:cxn>
                  <a:cxn ang="0">
                    <a:pos x="28" y="95"/>
                  </a:cxn>
                  <a:cxn ang="0">
                    <a:pos x="34" y="93"/>
                  </a:cxn>
                  <a:cxn ang="0">
                    <a:pos x="41" y="87"/>
                  </a:cxn>
                  <a:cxn ang="0">
                    <a:pos x="46" y="80"/>
                  </a:cxn>
                  <a:cxn ang="0">
                    <a:pos x="48" y="71"/>
                  </a:cxn>
                  <a:cxn ang="0">
                    <a:pos x="50" y="61"/>
                  </a:cxn>
                  <a:cxn ang="0">
                    <a:pos x="53" y="52"/>
                  </a:cxn>
                  <a:cxn ang="0">
                    <a:pos x="53" y="45"/>
                  </a:cxn>
                  <a:cxn ang="0">
                    <a:pos x="47" y="39"/>
                  </a:cxn>
                  <a:cxn ang="0">
                    <a:pos x="46" y="37"/>
                  </a:cxn>
                  <a:cxn ang="0">
                    <a:pos x="44" y="32"/>
                  </a:cxn>
                  <a:cxn ang="0">
                    <a:pos x="43" y="28"/>
                  </a:cxn>
                  <a:cxn ang="0">
                    <a:pos x="44" y="23"/>
                  </a:cxn>
                  <a:cxn ang="0">
                    <a:pos x="46" y="21"/>
                  </a:cxn>
                  <a:cxn ang="0">
                    <a:pos x="48" y="19"/>
                  </a:cxn>
                  <a:cxn ang="0">
                    <a:pos x="49" y="15"/>
                  </a:cxn>
                  <a:cxn ang="0">
                    <a:pos x="50" y="11"/>
                  </a:cxn>
                  <a:cxn ang="0">
                    <a:pos x="48" y="7"/>
                  </a:cxn>
                  <a:cxn ang="0">
                    <a:pos x="45" y="4"/>
                  </a:cxn>
                  <a:cxn ang="0">
                    <a:pos x="38" y="2"/>
                  </a:cxn>
                  <a:cxn ang="0">
                    <a:pos x="28" y="0"/>
                  </a:cxn>
                  <a:cxn ang="0">
                    <a:pos x="25" y="0"/>
                  </a:cxn>
                  <a:cxn ang="0">
                    <a:pos x="16" y="2"/>
                  </a:cxn>
                  <a:cxn ang="0">
                    <a:pos x="8" y="11"/>
                  </a:cxn>
                  <a:cxn ang="0">
                    <a:pos x="2" y="30"/>
                  </a:cxn>
                  <a:cxn ang="0">
                    <a:pos x="0" y="52"/>
                  </a:cxn>
                  <a:cxn ang="0">
                    <a:pos x="2" y="69"/>
                  </a:cxn>
                  <a:cxn ang="0">
                    <a:pos x="5" y="79"/>
                  </a:cxn>
                  <a:cxn ang="0">
                    <a:pos x="11" y="84"/>
                  </a:cxn>
                </a:cxnLst>
                <a:rect l="0" t="0" r="r" b="b"/>
                <a:pathLst>
                  <a:path w="54" h="98">
                    <a:moveTo>
                      <a:pt x="11" y="84"/>
                    </a:moveTo>
                    <a:lnTo>
                      <a:pt x="11" y="84"/>
                    </a:lnTo>
                    <a:lnTo>
                      <a:pt x="12" y="84"/>
                    </a:lnTo>
                    <a:lnTo>
                      <a:pt x="12" y="85"/>
                    </a:lnTo>
                    <a:lnTo>
                      <a:pt x="13" y="86"/>
                    </a:lnTo>
                    <a:lnTo>
                      <a:pt x="14" y="86"/>
                    </a:lnTo>
                    <a:lnTo>
                      <a:pt x="15" y="87"/>
                    </a:lnTo>
                    <a:lnTo>
                      <a:pt x="15" y="89"/>
                    </a:lnTo>
                    <a:lnTo>
                      <a:pt x="16" y="91"/>
                    </a:lnTo>
                    <a:lnTo>
                      <a:pt x="16" y="92"/>
                    </a:lnTo>
                    <a:lnTo>
                      <a:pt x="18" y="93"/>
                    </a:lnTo>
                    <a:lnTo>
                      <a:pt x="18" y="94"/>
                    </a:lnTo>
                    <a:lnTo>
                      <a:pt x="19" y="95"/>
                    </a:lnTo>
                    <a:lnTo>
                      <a:pt x="19" y="96"/>
                    </a:lnTo>
                    <a:lnTo>
                      <a:pt x="20" y="96"/>
                    </a:lnTo>
                    <a:lnTo>
                      <a:pt x="21" y="98"/>
                    </a:lnTo>
                    <a:lnTo>
                      <a:pt x="22" y="98"/>
                    </a:lnTo>
                    <a:lnTo>
                      <a:pt x="24" y="96"/>
                    </a:lnTo>
                    <a:lnTo>
                      <a:pt x="26" y="96"/>
                    </a:lnTo>
                    <a:lnTo>
                      <a:pt x="28" y="95"/>
                    </a:lnTo>
                    <a:lnTo>
                      <a:pt x="31" y="94"/>
                    </a:lnTo>
                    <a:lnTo>
                      <a:pt x="34" y="93"/>
                    </a:lnTo>
                    <a:lnTo>
                      <a:pt x="37" y="91"/>
                    </a:lnTo>
                    <a:lnTo>
                      <a:pt x="41" y="87"/>
                    </a:lnTo>
                    <a:lnTo>
                      <a:pt x="44" y="85"/>
                    </a:lnTo>
                    <a:lnTo>
                      <a:pt x="46" y="80"/>
                    </a:lnTo>
                    <a:lnTo>
                      <a:pt x="47" y="76"/>
                    </a:lnTo>
                    <a:lnTo>
                      <a:pt x="48" y="71"/>
                    </a:lnTo>
                    <a:lnTo>
                      <a:pt x="48" y="66"/>
                    </a:lnTo>
                    <a:lnTo>
                      <a:pt x="50" y="61"/>
                    </a:lnTo>
                    <a:lnTo>
                      <a:pt x="51" y="57"/>
                    </a:lnTo>
                    <a:lnTo>
                      <a:pt x="53" y="52"/>
                    </a:lnTo>
                    <a:lnTo>
                      <a:pt x="54" y="48"/>
                    </a:lnTo>
                    <a:lnTo>
                      <a:pt x="53" y="45"/>
                    </a:lnTo>
                    <a:lnTo>
                      <a:pt x="51" y="42"/>
                    </a:lnTo>
                    <a:lnTo>
                      <a:pt x="47" y="39"/>
                    </a:lnTo>
                    <a:lnTo>
                      <a:pt x="47" y="38"/>
                    </a:lnTo>
                    <a:lnTo>
                      <a:pt x="46" y="37"/>
                    </a:lnTo>
                    <a:lnTo>
                      <a:pt x="45" y="35"/>
                    </a:lnTo>
                    <a:lnTo>
                      <a:pt x="44" y="32"/>
                    </a:lnTo>
                    <a:lnTo>
                      <a:pt x="43" y="30"/>
                    </a:lnTo>
                    <a:lnTo>
                      <a:pt x="43" y="28"/>
                    </a:lnTo>
                    <a:lnTo>
                      <a:pt x="43" y="24"/>
                    </a:lnTo>
                    <a:lnTo>
                      <a:pt x="44" y="23"/>
                    </a:lnTo>
                    <a:lnTo>
                      <a:pt x="45" y="22"/>
                    </a:lnTo>
                    <a:lnTo>
                      <a:pt x="46" y="21"/>
                    </a:lnTo>
                    <a:lnTo>
                      <a:pt x="47" y="20"/>
                    </a:lnTo>
                    <a:lnTo>
                      <a:pt x="48" y="19"/>
                    </a:lnTo>
                    <a:lnTo>
                      <a:pt x="49" y="16"/>
                    </a:lnTo>
                    <a:lnTo>
                      <a:pt x="49" y="15"/>
                    </a:lnTo>
                    <a:lnTo>
                      <a:pt x="50" y="13"/>
                    </a:lnTo>
                    <a:lnTo>
                      <a:pt x="50" y="11"/>
                    </a:lnTo>
                    <a:lnTo>
                      <a:pt x="49" y="10"/>
                    </a:lnTo>
                    <a:lnTo>
                      <a:pt x="48" y="7"/>
                    </a:lnTo>
                    <a:lnTo>
                      <a:pt x="47" y="6"/>
                    </a:lnTo>
                    <a:lnTo>
                      <a:pt x="45" y="4"/>
                    </a:lnTo>
                    <a:lnTo>
                      <a:pt x="42" y="3"/>
                    </a:lnTo>
                    <a:lnTo>
                      <a:pt x="38" y="2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27" y="0"/>
                    </a:lnTo>
                    <a:lnTo>
                      <a:pt x="25" y="0"/>
                    </a:lnTo>
                    <a:lnTo>
                      <a:pt x="21" y="0"/>
                    </a:lnTo>
                    <a:lnTo>
                      <a:pt x="16" y="2"/>
                    </a:lnTo>
                    <a:lnTo>
                      <a:pt x="12" y="5"/>
                    </a:lnTo>
                    <a:lnTo>
                      <a:pt x="8" y="11"/>
                    </a:lnTo>
                    <a:lnTo>
                      <a:pt x="4" y="19"/>
                    </a:lnTo>
                    <a:lnTo>
                      <a:pt x="2" y="30"/>
                    </a:lnTo>
                    <a:lnTo>
                      <a:pt x="0" y="42"/>
                    </a:lnTo>
                    <a:lnTo>
                      <a:pt x="0" y="52"/>
                    </a:lnTo>
                    <a:lnTo>
                      <a:pt x="1" y="61"/>
                    </a:lnTo>
                    <a:lnTo>
                      <a:pt x="2" y="69"/>
                    </a:lnTo>
                    <a:lnTo>
                      <a:pt x="3" y="75"/>
                    </a:lnTo>
                    <a:lnTo>
                      <a:pt x="5" y="79"/>
                    </a:lnTo>
                    <a:lnTo>
                      <a:pt x="8" y="82"/>
                    </a:lnTo>
                    <a:lnTo>
                      <a:pt x="11" y="84"/>
                    </a:lnTo>
                    <a:close/>
                  </a:path>
                </a:pathLst>
              </a:custGeom>
              <a:solidFill>
                <a:srgbClr val="DBAF93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27" name="Freeform 135"/>
              <p:cNvSpPr>
                <a:spLocks/>
              </p:cNvSpPr>
              <p:nvPr/>
            </p:nvSpPr>
            <p:spPr bwMode="auto">
              <a:xfrm>
                <a:off x="295" y="1914"/>
                <a:ext cx="53" cy="95"/>
              </a:xfrm>
              <a:custGeom>
                <a:avLst/>
                <a:gdLst/>
                <a:ahLst/>
                <a:cxnLst>
                  <a:cxn ang="0">
                    <a:pos x="10" y="82"/>
                  </a:cxn>
                  <a:cxn ang="0">
                    <a:pos x="12" y="83"/>
                  </a:cxn>
                  <a:cxn ang="0">
                    <a:pos x="14" y="84"/>
                  </a:cxn>
                  <a:cxn ang="0">
                    <a:pos x="16" y="87"/>
                  </a:cxn>
                  <a:cxn ang="0">
                    <a:pos x="17" y="89"/>
                  </a:cxn>
                  <a:cxn ang="0">
                    <a:pos x="18" y="91"/>
                  </a:cxn>
                  <a:cxn ang="0">
                    <a:pos x="19" y="93"/>
                  </a:cxn>
                  <a:cxn ang="0">
                    <a:pos x="20" y="95"/>
                  </a:cxn>
                  <a:cxn ang="0">
                    <a:pos x="24" y="95"/>
                  </a:cxn>
                  <a:cxn ang="0">
                    <a:pos x="27" y="93"/>
                  </a:cxn>
                  <a:cxn ang="0">
                    <a:pos x="34" y="90"/>
                  </a:cxn>
                  <a:cxn ang="0">
                    <a:pos x="39" y="86"/>
                  </a:cxn>
                  <a:cxn ang="0">
                    <a:pos x="45" y="80"/>
                  </a:cxn>
                  <a:cxn ang="0">
                    <a:pos x="47" y="71"/>
                  </a:cxn>
                  <a:cxn ang="0">
                    <a:pos x="49" y="60"/>
                  </a:cxn>
                  <a:cxn ang="0">
                    <a:pos x="52" y="53"/>
                  </a:cxn>
                  <a:cxn ang="0">
                    <a:pos x="52" y="45"/>
                  </a:cxn>
                  <a:cxn ang="0">
                    <a:pos x="47" y="39"/>
                  </a:cxn>
                  <a:cxn ang="0">
                    <a:pos x="46" y="38"/>
                  </a:cxn>
                  <a:cxn ang="0">
                    <a:pos x="43" y="33"/>
                  </a:cxn>
                  <a:cxn ang="0">
                    <a:pos x="42" y="28"/>
                  </a:cxn>
                  <a:cxn ang="0">
                    <a:pos x="43" y="23"/>
                  </a:cxn>
                  <a:cxn ang="0">
                    <a:pos x="45" y="21"/>
                  </a:cxn>
                  <a:cxn ang="0">
                    <a:pos x="47" y="19"/>
                  </a:cxn>
                  <a:cxn ang="0">
                    <a:pos x="48" y="15"/>
                  </a:cxn>
                  <a:cxn ang="0">
                    <a:pos x="48" y="12"/>
                  </a:cxn>
                  <a:cxn ang="0">
                    <a:pos x="47" y="8"/>
                  </a:cxn>
                  <a:cxn ang="0">
                    <a:pos x="44" y="5"/>
                  </a:cxn>
                  <a:cxn ang="0">
                    <a:pos x="37" y="3"/>
                  </a:cxn>
                  <a:cxn ang="0">
                    <a:pos x="27" y="2"/>
                  </a:cxn>
                  <a:cxn ang="0">
                    <a:pos x="24" y="0"/>
                  </a:cxn>
                  <a:cxn ang="0">
                    <a:pos x="16" y="3"/>
                  </a:cxn>
                  <a:cxn ang="0">
                    <a:pos x="8" y="11"/>
                  </a:cxn>
                  <a:cxn ang="0">
                    <a:pos x="3" y="30"/>
                  </a:cxn>
                  <a:cxn ang="0">
                    <a:pos x="0" y="51"/>
                  </a:cxn>
                  <a:cxn ang="0">
                    <a:pos x="2" y="67"/>
                  </a:cxn>
                  <a:cxn ang="0">
                    <a:pos x="5" y="77"/>
                  </a:cxn>
                  <a:cxn ang="0">
                    <a:pos x="10" y="82"/>
                  </a:cxn>
                </a:cxnLst>
                <a:rect l="0" t="0" r="r" b="b"/>
                <a:pathLst>
                  <a:path w="53" h="95">
                    <a:moveTo>
                      <a:pt x="10" y="82"/>
                    </a:moveTo>
                    <a:lnTo>
                      <a:pt x="10" y="82"/>
                    </a:lnTo>
                    <a:lnTo>
                      <a:pt x="10" y="83"/>
                    </a:lnTo>
                    <a:lnTo>
                      <a:pt x="12" y="83"/>
                    </a:lnTo>
                    <a:lnTo>
                      <a:pt x="13" y="83"/>
                    </a:lnTo>
                    <a:lnTo>
                      <a:pt x="14" y="84"/>
                    </a:lnTo>
                    <a:lnTo>
                      <a:pt x="15" y="86"/>
                    </a:lnTo>
                    <a:lnTo>
                      <a:pt x="16" y="87"/>
                    </a:lnTo>
                    <a:lnTo>
                      <a:pt x="16" y="88"/>
                    </a:lnTo>
                    <a:lnTo>
                      <a:pt x="17" y="89"/>
                    </a:lnTo>
                    <a:lnTo>
                      <a:pt x="17" y="90"/>
                    </a:lnTo>
                    <a:lnTo>
                      <a:pt x="18" y="91"/>
                    </a:lnTo>
                    <a:lnTo>
                      <a:pt x="18" y="92"/>
                    </a:lnTo>
                    <a:lnTo>
                      <a:pt x="19" y="93"/>
                    </a:lnTo>
                    <a:lnTo>
                      <a:pt x="19" y="95"/>
                    </a:lnTo>
                    <a:lnTo>
                      <a:pt x="20" y="95"/>
                    </a:lnTo>
                    <a:lnTo>
                      <a:pt x="21" y="95"/>
                    </a:lnTo>
                    <a:lnTo>
                      <a:pt x="24" y="95"/>
                    </a:lnTo>
                    <a:lnTo>
                      <a:pt x="25" y="95"/>
                    </a:lnTo>
                    <a:lnTo>
                      <a:pt x="27" y="93"/>
                    </a:lnTo>
                    <a:lnTo>
                      <a:pt x="31" y="92"/>
                    </a:lnTo>
                    <a:lnTo>
                      <a:pt x="34" y="90"/>
                    </a:lnTo>
                    <a:lnTo>
                      <a:pt x="36" y="88"/>
                    </a:lnTo>
                    <a:lnTo>
                      <a:pt x="39" y="86"/>
                    </a:lnTo>
                    <a:lnTo>
                      <a:pt x="43" y="83"/>
                    </a:lnTo>
                    <a:lnTo>
                      <a:pt x="45" y="80"/>
                    </a:lnTo>
                    <a:lnTo>
                      <a:pt x="46" y="75"/>
                    </a:lnTo>
                    <a:lnTo>
                      <a:pt x="47" y="71"/>
                    </a:lnTo>
                    <a:lnTo>
                      <a:pt x="48" y="65"/>
                    </a:lnTo>
                    <a:lnTo>
                      <a:pt x="49" y="60"/>
                    </a:lnTo>
                    <a:lnTo>
                      <a:pt x="50" y="56"/>
                    </a:lnTo>
                    <a:lnTo>
                      <a:pt x="52" y="53"/>
                    </a:lnTo>
                    <a:lnTo>
                      <a:pt x="53" y="48"/>
                    </a:lnTo>
                    <a:lnTo>
                      <a:pt x="52" y="45"/>
                    </a:lnTo>
                    <a:lnTo>
                      <a:pt x="50" y="42"/>
                    </a:lnTo>
                    <a:lnTo>
                      <a:pt x="47" y="39"/>
                    </a:lnTo>
                    <a:lnTo>
                      <a:pt x="46" y="39"/>
                    </a:lnTo>
                    <a:lnTo>
                      <a:pt x="46" y="38"/>
                    </a:lnTo>
                    <a:lnTo>
                      <a:pt x="44" y="36"/>
                    </a:lnTo>
                    <a:lnTo>
                      <a:pt x="43" y="33"/>
                    </a:lnTo>
                    <a:lnTo>
                      <a:pt x="42" y="30"/>
                    </a:lnTo>
                    <a:lnTo>
                      <a:pt x="42" y="28"/>
                    </a:lnTo>
                    <a:lnTo>
                      <a:pt x="42" y="25"/>
                    </a:lnTo>
                    <a:lnTo>
                      <a:pt x="43" y="23"/>
                    </a:lnTo>
                    <a:lnTo>
                      <a:pt x="44" y="22"/>
                    </a:lnTo>
                    <a:lnTo>
                      <a:pt x="45" y="21"/>
                    </a:lnTo>
                    <a:lnTo>
                      <a:pt x="46" y="20"/>
                    </a:lnTo>
                    <a:lnTo>
                      <a:pt x="47" y="19"/>
                    </a:lnTo>
                    <a:lnTo>
                      <a:pt x="47" y="17"/>
                    </a:lnTo>
                    <a:lnTo>
                      <a:pt x="48" y="15"/>
                    </a:lnTo>
                    <a:lnTo>
                      <a:pt x="48" y="14"/>
                    </a:lnTo>
                    <a:lnTo>
                      <a:pt x="48" y="12"/>
                    </a:lnTo>
                    <a:lnTo>
                      <a:pt x="48" y="11"/>
                    </a:lnTo>
                    <a:lnTo>
                      <a:pt x="47" y="8"/>
                    </a:lnTo>
                    <a:lnTo>
                      <a:pt x="46" y="7"/>
                    </a:lnTo>
                    <a:lnTo>
                      <a:pt x="44" y="5"/>
                    </a:lnTo>
                    <a:lnTo>
                      <a:pt x="41" y="4"/>
                    </a:lnTo>
                    <a:lnTo>
                      <a:pt x="37" y="3"/>
                    </a:lnTo>
                    <a:lnTo>
                      <a:pt x="33" y="2"/>
                    </a:lnTo>
                    <a:lnTo>
                      <a:pt x="27" y="2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0" y="2"/>
                    </a:lnTo>
                    <a:lnTo>
                      <a:pt x="16" y="3"/>
                    </a:lnTo>
                    <a:lnTo>
                      <a:pt x="12" y="6"/>
                    </a:lnTo>
                    <a:lnTo>
                      <a:pt x="8" y="11"/>
                    </a:lnTo>
                    <a:lnTo>
                      <a:pt x="5" y="19"/>
                    </a:lnTo>
                    <a:lnTo>
                      <a:pt x="3" y="30"/>
                    </a:lnTo>
                    <a:lnTo>
                      <a:pt x="0" y="41"/>
                    </a:lnTo>
                    <a:lnTo>
                      <a:pt x="0" y="51"/>
                    </a:lnTo>
                    <a:lnTo>
                      <a:pt x="2" y="60"/>
                    </a:lnTo>
                    <a:lnTo>
                      <a:pt x="2" y="67"/>
                    </a:lnTo>
                    <a:lnTo>
                      <a:pt x="4" y="73"/>
                    </a:lnTo>
                    <a:lnTo>
                      <a:pt x="5" y="77"/>
                    </a:lnTo>
                    <a:lnTo>
                      <a:pt x="7" y="81"/>
                    </a:lnTo>
                    <a:lnTo>
                      <a:pt x="10" y="82"/>
                    </a:lnTo>
                    <a:close/>
                  </a:path>
                </a:pathLst>
              </a:custGeom>
              <a:solidFill>
                <a:srgbClr val="CE997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28" name="Freeform 136"/>
              <p:cNvSpPr>
                <a:spLocks/>
              </p:cNvSpPr>
              <p:nvPr/>
            </p:nvSpPr>
            <p:spPr bwMode="auto">
              <a:xfrm>
                <a:off x="295" y="1916"/>
                <a:ext cx="51" cy="91"/>
              </a:xfrm>
              <a:custGeom>
                <a:avLst/>
                <a:gdLst/>
                <a:ahLst/>
                <a:cxnLst>
                  <a:cxn ang="0">
                    <a:pos x="8" y="80"/>
                  </a:cxn>
                  <a:cxn ang="0">
                    <a:pos x="11" y="80"/>
                  </a:cxn>
                  <a:cxn ang="0">
                    <a:pos x="13" y="81"/>
                  </a:cxn>
                  <a:cxn ang="0">
                    <a:pos x="15" y="82"/>
                  </a:cxn>
                  <a:cxn ang="0">
                    <a:pos x="16" y="84"/>
                  </a:cxn>
                  <a:cxn ang="0">
                    <a:pos x="17" y="85"/>
                  </a:cxn>
                  <a:cxn ang="0">
                    <a:pos x="19" y="88"/>
                  </a:cxn>
                  <a:cxn ang="0">
                    <a:pos x="20" y="90"/>
                  </a:cxn>
                  <a:cxn ang="0">
                    <a:pos x="23" y="91"/>
                  </a:cxn>
                  <a:cxn ang="0">
                    <a:pos x="26" y="89"/>
                  </a:cxn>
                  <a:cxn ang="0">
                    <a:pos x="32" y="87"/>
                  </a:cxn>
                  <a:cxn ang="0">
                    <a:pos x="39" y="82"/>
                  </a:cxn>
                  <a:cxn ang="0">
                    <a:pos x="43" y="76"/>
                  </a:cxn>
                  <a:cxn ang="0">
                    <a:pos x="46" y="67"/>
                  </a:cxn>
                  <a:cxn ang="0">
                    <a:pos x="48" y="58"/>
                  </a:cxn>
                  <a:cxn ang="0">
                    <a:pos x="50" y="51"/>
                  </a:cxn>
                  <a:cxn ang="0">
                    <a:pos x="50" y="44"/>
                  </a:cxn>
                  <a:cxn ang="0">
                    <a:pos x="46" y="38"/>
                  </a:cxn>
                  <a:cxn ang="0">
                    <a:pos x="44" y="36"/>
                  </a:cxn>
                  <a:cxn ang="0">
                    <a:pos x="42" y="31"/>
                  </a:cxn>
                  <a:cxn ang="0">
                    <a:pos x="40" y="26"/>
                  </a:cxn>
                  <a:cxn ang="0">
                    <a:pos x="41" y="22"/>
                  </a:cxn>
                  <a:cxn ang="0">
                    <a:pos x="43" y="20"/>
                  </a:cxn>
                  <a:cxn ang="0">
                    <a:pos x="46" y="17"/>
                  </a:cxn>
                  <a:cxn ang="0">
                    <a:pos x="47" y="15"/>
                  </a:cxn>
                  <a:cxn ang="0">
                    <a:pos x="47" y="11"/>
                  </a:cxn>
                  <a:cxn ang="0">
                    <a:pos x="46" y="8"/>
                  </a:cxn>
                  <a:cxn ang="0">
                    <a:pos x="42" y="4"/>
                  </a:cxn>
                  <a:cxn ang="0">
                    <a:pos x="35" y="2"/>
                  </a:cxn>
                  <a:cxn ang="0">
                    <a:pos x="26" y="1"/>
                  </a:cxn>
                  <a:cxn ang="0">
                    <a:pos x="23" y="0"/>
                  </a:cxn>
                  <a:cxn ang="0">
                    <a:pos x="16" y="2"/>
                  </a:cxn>
                  <a:cxn ang="0">
                    <a:pos x="7" y="10"/>
                  </a:cxn>
                  <a:cxn ang="0">
                    <a:pos x="2" y="28"/>
                  </a:cxn>
                  <a:cxn ang="0">
                    <a:pos x="0" y="49"/>
                  </a:cxn>
                  <a:cxn ang="0">
                    <a:pos x="2" y="64"/>
                  </a:cxn>
                  <a:cxn ang="0">
                    <a:pos x="5" y="74"/>
                  </a:cxn>
                  <a:cxn ang="0">
                    <a:pos x="8" y="80"/>
                  </a:cxn>
                </a:cxnLst>
                <a:rect l="0" t="0" r="r" b="b"/>
                <a:pathLst>
                  <a:path w="51" h="91">
                    <a:moveTo>
                      <a:pt x="8" y="80"/>
                    </a:moveTo>
                    <a:lnTo>
                      <a:pt x="8" y="80"/>
                    </a:lnTo>
                    <a:lnTo>
                      <a:pt x="9" y="80"/>
                    </a:lnTo>
                    <a:lnTo>
                      <a:pt x="11" y="80"/>
                    </a:lnTo>
                    <a:lnTo>
                      <a:pt x="12" y="80"/>
                    </a:lnTo>
                    <a:lnTo>
                      <a:pt x="13" y="81"/>
                    </a:lnTo>
                    <a:lnTo>
                      <a:pt x="14" y="82"/>
                    </a:lnTo>
                    <a:lnTo>
                      <a:pt x="15" y="82"/>
                    </a:lnTo>
                    <a:lnTo>
                      <a:pt x="16" y="83"/>
                    </a:lnTo>
                    <a:lnTo>
                      <a:pt x="16" y="84"/>
                    </a:lnTo>
                    <a:lnTo>
                      <a:pt x="17" y="84"/>
                    </a:lnTo>
                    <a:lnTo>
                      <a:pt x="17" y="85"/>
                    </a:lnTo>
                    <a:lnTo>
                      <a:pt x="17" y="87"/>
                    </a:lnTo>
                    <a:lnTo>
                      <a:pt x="19" y="88"/>
                    </a:lnTo>
                    <a:lnTo>
                      <a:pt x="19" y="89"/>
                    </a:lnTo>
                    <a:lnTo>
                      <a:pt x="20" y="90"/>
                    </a:lnTo>
                    <a:lnTo>
                      <a:pt x="21" y="91"/>
                    </a:lnTo>
                    <a:lnTo>
                      <a:pt x="23" y="91"/>
                    </a:lnTo>
                    <a:lnTo>
                      <a:pt x="24" y="90"/>
                    </a:lnTo>
                    <a:lnTo>
                      <a:pt x="26" y="89"/>
                    </a:lnTo>
                    <a:lnTo>
                      <a:pt x="29" y="88"/>
                    </a:lnTo>
                    <a:lnTo>
                      <a:pt x="32" y="87"/>
                    </a:lnTo>
                    <a:lnTo>
                      <a:pt x="35" y="84"/>
                    </a:lnTo>
                    <a:lnTo>
                      <a:pt x="39" y="82"/>
                    </a:lnTo>
                    <a:lnTo>
                      <a:pt x="41" y="80"/>
                    </a:lnTo>
                    <a:lnTo>
                      <a:pt x="43" y="76"/>
                    </a:lnTo>
                    <a:lnTo>
                      <a:pt x="44" y="72"/>
                    </a:lnTo>
                    <a:lnTo>
                      <a:pt x="46" y="67"/>
                    </a:lnTo>
                    <a:lnTo>
                      <a:pt x="47" y="63"/>
                    </a:lnTo>
                    <a:lnTo>
                      <a:pt x="48" y="58"/>
                    </a:lnTo>
                    <a:lnTo>
                      <a:pt x="49" y="54"/>
                    </a:lnTo>
                    <a:lnTo>
                      <a:pt x="50" y="51"/>
                    </a:lnTo>
                    <a:lnTo>
                      <a:pt x="51" y="47"/>
                    </a:lnTo>
                    <a:lnTo>
                      <a:pt x="50" y="44"/>
                    </a:lnTo>
                    <a:lnTo>
                      <a:pt x="49" y="40"/>
                    </a:lnTo>
                    <a:lnTo>
                      <a:pt x="46" y="38"/>
                    </a:lnTo>
                    <a:lnTo>
                      <a:pt x="46" y="37"/>
                    </a:lnTo>
                    <a:lnTo>
                      <a:pt x="44" y="36"/>
                    </a:lnTo>
                    <a:lnTo>
                      <a:pt x="43" y="34"/>
                    </a:lnTo>
                    <a:lnTo>
                      <a:pt x="42" y="31"/>
                    </a:lnTo>
                    <a:lnTo>
                      <a:pt x="41" y="29"/>
                    </a:lnTo>
                    <a:lnTo>
                      <a:pt x="40" y="26"/>
                    </a:lnTo>
                    <a:lnTo>
                      <a:pt x="40" y="24"/>
                    </a:lnTo>
                    <a:lnTo>
                      <a:pt x="41" y="22"/>
                    </a:lnTo>
                    <a:lnTo>
                      <a:pt x="42" y="21"/>
                    </a:lnTo>
                    <a:lnTo>
                      <a:pt x="43" y="20"/>
                    </a:lnTo>
                    <a:lnTo>
                      <a:pt x="44" y="19"/>
                    </a:lnTo>
                    <a:lnTo>
                      <a:pt x="46" y="17"/>
                    </a:lnTo>
                    <a:lnTo>
                      <a:pt x="46" y="16"/>
                    </a:lnTo>
                    <a:lnTo>
                      <a:pt x="47" y="15"/>
                    </a:lnTo>
                    <a:lnTo>
                      <a:pt x="47" y="12"/>
                    </a:lnTo>
                    <a:lnTo>
                      <a:pt x="47" y="11"/>
                    </a:lnTo>
                    <a:lnTo>
                      <a:pt x="47" y="9"/>
                    </a:lnTo>
                    <a:lnTo>
                      <a:pt x="46" y="8"/>
                    </a:lnTo>
                    <a:lnTo>
                      <a:pt x="43" y="6"/>
                    </a:lnTo>
                    <a:lnTo>
                      <a:pt x="42" y="4"/>
                    </a:lnTo>
                    <a:lnTo>
                      <a:pt x="39" y="3"/>
                    </a:lnTo>
                    <a:lnTo>
                      <a:pt x="35" y="2"/>
                    </a:lnTo>
                    <a:lnTo>
                      <a:pt x="32" y="1"/>
                    </a:lnTo>
                    <a:lnTo>
                      <a:pt x="26" y="1"/>
                    </a:lnTo>
                    <a:lnTo>
                      <a:pt x="25" y="0"/>
                    </a:lnTo>
                    <a:lnTo>
                      <a:pt x="23" y="0"/>
                    </a:lnTo>
                    <a:lnTo>
                      <a:pt x="20" y="1"/>
                    </a:lnTo>
                    <a:lnTo>
                      <a:pt x="16" y="2"/>
                    </a:lnTo>
                    <a:lnTo>
                      <a:pt x="12" y="6"/>
                    </a:lnTo>
                    <a:lnTo>
                      <a:pt x="7" y="10"/>
                    </a:lnTo>
                    <a:lnTo>
                      <a:pt x="4" y="18"/>
                    </a:lnTo>
                    <a:lnTo>
                      <a:pt x="2" y="28"/>
                    </a:lnTo>
                    <a:lnTo>
                      <a:pt x="2" y="39"/>
                    </a:lnTo>
                    <a:lnTo>
                      <a:pt x="0" y="49"/>
                    </a:lnTo>
                    <a:lnTo>
                      <a:pt x="0" y="57"/>
                    </a:lnTo>
                    <a:lnTo>
                      <a:pt x="2" y="64"/>
                    </a:lnTo>
                    <a:lnTo>
                      <a:pt x="3" y="70"/>
                    </a:lnTo>
                    <a:lnTo>
                      <a:pt x="5" y="74"/>
                    </a:lnTo>
                    <a:lnTo>
                      <a:pt x="6" y="78"/>
                    </a:lnTo>
                    <a:lnTo>
                      <a:pt x="8" y="80"/>
                    </a:lnTo>
                    <a:close/>
                  </a:path>
                </a:pathLst>
              </a:custGeom>
              <a:solidFill>
                <a:srgbClr val="C17C4C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29" name="Freeform 137"/>
              <p:cNvSpPr>
                <a:spLocks/>
              </p:cNvSpPr>
              <p:nvPr/>
            </p:nvSpPr>
            <p:spPr bwMode="auto">
              <a:xfrm>
                <a:off x="297" y="1917"/>
                <a:ext cx="48" cy="8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23" y="0"/>
                  </a:cxn>
                  <a:cxn ang="0">
                    <a:pos x="21" y="0"/>
                  </a:cxn>
                  <a:cxn ang="0">
                    <a:pos x="18" y="2"/>
                  </a:cxn>
                  <a:cxn ang="0">
                    <a:pos x="14" y="3"/>
                  </a:cxn>
                  <a:cxn ang="0">
                    <a:pos x="10" y="5"/>
                  </a:cxn>
                  <a:cxn ang="0">
                    <a:pos x="7" y="11"/>
                  </a:cxn>
                  <a:cxn ang="0">
                    <a:pos x="3" y="17"/>
                  </a:cxn>
                  <a:cxn ang="0">
                    <a:pos x="1" y="28"/>
                  </a:cxn>
                  <a:cxn ang="0">
                    <a:pos x="0" y="39"/>
                  </a:cxn>
                  <a:cxn ang="0">
                    <a:pos x="0" y="48"/>
                  </a:cxn>
                  <a:cxn ang="0">
                    <a:pos x="0" y="57"/>
                  </a:cxn>
                  <a:cxn ang="0">
                    <a:pos x="1" y="64"/>
                  </a:cxn>
                  <a:cxn ang="0">
                    <a:pos x="2" y="69"/>
                  </a:cxn>
                  <a:cxn ang="0">
                    <a:pos x="3" y="73"/>
                  </a:cxn>
                  <a:cxn ang="0">
                    <a:pos x="4" y="76"/>
                  </a:cxn>
                  <a:cxn ang="0">
                    <a:pos x="7" y="78"/>
                  </a:cxn>
                  <a:cxn ang="0">
                    <a:pos x="8" y="78"/>
                  </a:cxn>
                  <a:cxn ang="0">
                    <a:pos x="10" y="78"/>
                  </a:cxn>
                  <a:cxn ang="0">
                    <a:pos x="11" y="79"/>
                  </a:cxn>
                  <a:cxn ang="0">
                    <a:pos x="13" y="79"/>
                  </a:cxn>
                  <a:cxn ang="0">
                    <a:pos x="14" y="80"/>
                  </a:cxn>
                  <a:cxn ang="0">
                    <a:pos x="17" y="83"/>
                  </a:cxn>
                  <a:cxn ang="0">
                    <a:pos x="17" y="84"/>
                  </a:cxn>
                  <a:cxn ang="0">
                    <a:pos x="17" y="85"/>
                  </a:cxn>
                  <a:cxn ang="0">
                    <a:pos x="17" y="86"/>
                  </a:cxn>
                  <a:cxn ang="0">
                    <a:pos x="18" y="87"/>
                  </a:cxn>
                  <a:cxn ang="0">
                    <a:pos x="18" y="88"/>
                  </a:cxn>
                  <a:cxn ang="0">
                    <a:pos x="19" y="88"/>
                  </a:cxn>
                  <a:cxn ang="0">
                    <a:pos x="20" y="88"/>
                  </a:cxn>
                  <a:cxn ang="0">
                    <a:pos x="22" y="88"/>
                  </a:cxn>
                  <a:cxn ang="0">
                    <a:pos x="24" y="87"/>
                  </a:cxn>
                  <a:cxn ang="0">
                    <a:pos x="27" y="86"/>
                  </a:cxn>
                  <a:cxn ang="0">
                    <a:pos x="30" y="84"/>
                  </a:cxn>
                  <a:cxn ang="0">
                    <a:pos x="32" y="83"/>
                  </a:cxn>
                  <a:cxn ang="0">
                    <a:pos x="35" y="80"/>
                  </a:cxn>
                  <a:cxn ang="0">
                    <a:pos x="38" y="78"/>
                  </a:cxn>
                  <a:cxn ang="0">
                    <a:pos x="40" y="75"/>
                  </a:cxn>
                  <a:cxn ang="0">
                    <a:pos x="41" y="71"/>
                  </a:cxn>
                  <a:cxn ang="0">
                    <a:pos x="42" y="67"/>
                  </a:cxn>
                  <a:cxn ang="0">
                    <a:pos x="43" y="63"/>
                  </a:cxn>
                  <a:cxn ang="0">
                    <a:pos x="44" y="58"/>
                  </a:cxn>
                  <a:cxn ang="0">
                    <a:pos x="45" y="55"/>
                  </a:cxn>
                  <a:cxn ang="0">
                    <a:pos x="46" y="50"/>
                  </a:cxn>
                  <a:cxn ang="0">
                    <a:pos x="48" y="48"/>
                  </a:cxn>
                  <a:cxn ang="0">
                    <a:pos x="46" y="45"/>
                  </a:cxn>
                  <a:cxn ang="0">
                    <a:pos x="45" y="41"/>
                  </a:cxn>
                  <a:cxn ang="0">
                    <a:pos x="42" y="38"/>
                  </a:cxn>
                  <a:cxn ang="0">
                    <a:pos x="41" y="35"/>
                  </a:cxn>
                  <a:cxn ang="0">
                    <a:pos x="40" y="33"/>
                  </a:cxn>
                  <a:cxn ang="0">
                    <a:pos x="39" y="31"/>
                  </a:cxn>
                  <a:cxn ang="0">
                    <a:pos x="38" y="29"/>
                  </a:cxn>
                  <a:cxn ang="0">
                    <a:pos x="36" y="25"/>
                  </a:cxn>
                  <a:cxn ang="0">
                    <a:pos x="36" y="23"/>
                  </a:cxn>
                  <a:cxn ang="0">
                    <a:pos x="38" y="22"/>
                  </a:cxn>
                  <a:cxn ang="0">
                    <a:pos x="40" y="20"/>
                  </a:cxn>
                  <a:cxn ang="0">
                    <a:pos x="41" y="17"/>
                  </a:cxn>
                  <a:cxn ang="0">
                    <a:pos x="42" y="14"/>
                  </a:cxn>
                  <a:cxn ang="0">
                    <a:pos x="43" y="11"/>
                  </a:cxn>
                  <a:cxn ang="0">
                    <a:pos x="41" y="7"/>
                  </a:cxn>
                  <a:cxn ang="0">
                    <a:pos x="39" y="5"/>
                  </a:cxn>
                  <a:cxn ang="0">
                    <a:pos x="33" y="3"/>
                  </a:cxn>
                  <a:cxn ang="0">
                    <a:pos x="24" y="0"/>
                  </a:cxn>
                </a:cxnLst>
                <a:rect l="0" t="0" r="r" b="b"/>
                <a:pathLst>
                  <a:path w="48" h="88">
                    <a:moveTo>
                      <a:pt x="24" y="0"/>
                    </a:moveTo>
                    <a:lnTo>
                      <a:pt x="23" y="0"/>
                    </a:lnTo>
                    <a:lnTo>
                      <a:pt x="21" y="0"/>
                    </a:lnTo>
                    <a:lnTo>
                      <a:pt x="18" y="2"/>
                    </a:lnTo>
                    <a:lnTo>
                      <a:pt x="14" y="3"/>
                    </a:lnTo>
                    <a:lnTo>
                      <a:pt x="10" y="5"/>
                    </a:lnTo>
                    <a:lnTo>
                      <a:pt x="7" y="11"/>
                    </a:lnTo>
                    <a:lnTo>
                      <a:pt x="3" y="17"/>
                    </a:lnTo>
                    <a:lnTo>
                      <a:pt x="1" y="28"/>
                    </a:lnTo>
                    <a:lnTo>
                      <a:pt x="0" y="39"/>
                    </a:lnTo>
                    <a:lnTo>
                      <a:pt x="0" y="48"/>
                    </a:lnTo>
                    <a:lnTo>
                      <a:pt x="0" y="57"/>
                    </a:lnTo>
                    <a:lnTo>
                      <a:pt x="1" y="64"/>
                    </a:lnTo>
                    <a:lnTo>
                      <a:pt x="2" y="69"/>
                    </a:lnTo>
                    <a:lnTo>
                      <a:pt x="3" y="73"/>
                    </a:lnTo>
                    <a:lnTo>
                      <a:pt x="4" y="76"/>
                    </a:lnTo>
                    <a:lnTo>
                      <a:pt x="7" y="78"/>
                    </a:lnTo>
                    <a:lnTo>
                      <a:pt x="8" y="78"/>
                    </a:lnTo>
                    <a:lnTo>
                      <a:pt x="10" y="78"/>
                    </a:lnTo>
                    <a:lnTo>
                      <a:pt x="11" y="79"/>
                    </a:lnTo>
                    <a:lnTo>
                      <a:pt x="13" y="79"/>
                    </a:lnTo>
                    <a:lnTo>
                      <a:pt x="14" y="80"/>
                    </a:lnTo>
                    <a:lnTo>
                      <a:pt x="17" y="83"/>
                    </a:lnTo>
                    <a:lnTo>
                      <a:pt x="17" y="84"/>
                    </a:lnTo>
                    <a:lnTo>
                      <a:pt x="17" y="85"/>
                    </a:lnTo>
                    <a:lnTo>
                      <a:pt x="17" y="86"/>
                    </a:lnTo>
                    <a:lnTo>
                      <a:pt x="18" y="87"/>
                    </a:lnTo>
                    <a:lnTo>
                      <a:pt x="18" y="88"/>
                    </a:lnTo>
                    <a:lnTo>
                      <a:pt x="19" y="88"/>
                    </a:lnTo>
                    <a:lnTo>
                      <a:pt x="20" y="88"/>
                    </a:lnTo>
                    <a:lnTo>
                      <a:pt x="22" y="88"/>
                    </a:lnTo>
                    <a:lnTo>
                      <a:pt x="24" y="87"/>
                    </a:lnTo>
                    <a:lnTo>
                      <a:pt x="27" y="86"/>
                    </a:lnTo>
                    <a:lnTo>
                      <a:pt x="30" y="84"/>
                    </a:lnTo>
                    <a:lnTo>
                      <a:pt x="32" y="83"/>
                    </a:lnTo>
                    <a:lnTo>
                      <a:pt x="35" y="80"/>
                    </a:lnTo>
                    <a:lnTo>
                      <a:pt x="38" y="78"/>
                    </a:lnTo>
                    <a:lnTo>
                      <a:pt x="40" y="75"/>
                    </a:lnTo>
                    <a:lnTo>
                      <a:pt x="41" y="71"/>
                    </a:lnTo>
                    <a:lnTo>
                      <a:pt x="42" y="67"/>
                    </a:lnTo>
                    <a:lnTo>
                      <a:pt x="43" y="63"/>
                    </a:lnTo>
                    <a:lnTo>
                      <a:pt x="44" y="58"/>
                    </a:lnTo>
                    <a:lnTo>
                      <a:pt x="45" y="55"/>
                    </a:lnTo>
                    <a:lnTo>
                      <a:pt x="46" y="50"/>
                    </a:lnTo>
                    <a:lnTo>
                      <a:pt x="48" y="48"/>
                    </a:lnTo>
                    <a:lnTo>
                      <a:pt x="46" y="45"/>
                    </a:lnTo>
                    <a:lnTo>
                      <a:pt x="45" y="41"/>
                    </a:lnTo>
                    <a:lnTo>
                      <a:pt x="42" y="38"/>
                    </a:lnTo>
                    <a:lnTo>
                      <a:pt x="41" y="35"/>
                    </a:lnTo>
                    <a:lnTo>
                      <a:pt x="40" y="33"/>
                    </a:lnTo>
                    <a:lnTo>
                      <a:pt x="39" y="31"/>
                    </a:lnTo>
                    <a:lnTo>
                      <a:pt x="38" y="29"/>
                    </a:lnTo>
                    <a:lnTo>
                      <a:pt x="36" y="25"/>
                    </a:lnTo>
                    <a:lnTo>
                      <a:pt x="36" y="23"/>
                    </a:lnTo>
                    <a:lnTo>
                      <a:pt x="38" y="22"/>
                    </a:lnTo>
                    <a:lnTo>
                      <a:pt x="40" y="20"/>
                    </a:lnTo>
                    <a:lnTo>
                      <a:pt x="41" y="17"/>
                    </a:lnTo>
                    <a:lnTo>
                      <a:pt x="42" y="14"/>
                    </a:lnTo>
                    <a:lnTo>
                      <a:pt x="43" y="11"/>
                    </a:lnTo>
                    <a:lnTo>
                      <a:pt x="41" y="7"/>
                    </a:lnTo>
                    <a:lnTo>
                      <a:pt x="39" y="5"/>
                    </a:lnTo>
                    <a:lnTo>
                      <a:pt x="33" y="3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B56328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30" name="Freeform 138"/>
              <p:cNvSpPr>
                <a:spLocks/>
              </p:cNvSpPr>
              <p:nvPr/>
            </p:nvSpPr>
            <p:spPr bwMode="auto">
              <a:xfrm>
                <a:off x="328" y="1908"/>
                <a:ext cx="34" cy="44"/>
              </a:xfrm>
              <a:custGeom>
                <a:avLst/>
                <a:gdLst/>
                <a:ahLst/>
                <a:cxnLst>
                  <a:cxn ang="0">
                    <a:pos x="6" y="7"/>
                  </a:cxn>
                  <a:cxn ang="0">
                    <a:pos x="6" y="7"/>
                  </a:cxn>
                  <a:cxn ang="0">
                    <a:pos x="4" y="6"/>
                  </a:cxn>
                  <a:cxn ang="0">
                    <a:pos x="3" y="6"/>
                  </a:cxn>
                  <a:cxn ang="0">
                    <a:pos x="1" y="5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4" y="1"/>
                  </a:cxn>
                  <a:cxn ang="0">
                    <a:pos x="7" y="0"/>
                  </a:cxn>
                  <a:cxn ang="0">
                    <a:pos x="11" y="1"/>
                  </a:cxn>
                  <a:cxn ang="0">
                    <a:pos x="14" y="1"/>
                  </a:cxn>
                  <a:cxn ang="0">
                    <a:pos x="17" y="2"/>
                  </a:cxn>
                  <a:cxn ang="0">
                    <a:pos x="19" y="3"/>
                  </a:cxn>
                  <a:cxn ang="0">
                    <a:pos x="23" y="5"/>
                  </a:cxn>
                  <a:cxn ang="0">
                    <a:pos x="25" y="7"/>
                  </a:cxn>
                  <a:cxn ang="0">
                    <a:pos x="27" y="9"/>
                  </a:cxn>
                  <a:cxn ang="0">
                    <a:pos x="29" y="11"/>
                  </a:cxn>
                  <a:cxn ang="0">
                    <a:pos x="30" y="14"/>
                  </a:cxn>
                  <a:cxn ang="0">
                    <a:pos x="31" y="16"/>
                  </a:cxn>
                  <a:cxn ang="0">
                    <a:pos x="32" y="19"/>
                  </a:cxn>
                  <a:cxn ang="0">
                    <a:pos x="34" y="22"/>
                  </a:cxn>
                  <a:cxn ang="0">
                    <a:pos x="34" y="25"/>
                  </a:cxn>
                  <a:cxn ang="0">
                    <a:pos x="34" y="28"/>
                  </a:cxn>
                  <a:cxn ang="0">
                    <a:pos x="34" y="33"/>
                  </a:cxn>
                  <a:cxn ang="0">
                    <a:pos x="34" y="34"/>
                  </a:cxn>
                  <a:cxn ang="0">
                    <a:pos x="32" y="36"/>
                  </a:cxn>
                  <a:cxn ang="0">
                    <a:pos x="30" y="38"/>
                  </a:cxn>
                  <a:cxn ang="0">
                    <a:pos x="29" y="41"/>
                  </a:cxn>
                  <a:cxn ang="0">
                    <a:pos x="27" y="43"/>
                  </a:cxn>
                  <a:cxn ang="0">
                    <a:pos x="26" y="44"/>
                  </a:cxn>
                  <a:cxn ang="0">
                    <a:pos x="24" y="44"/>
                  </a:cxn>
                  <a:cxn ang="0">
                    <a:pos x="22" y="43"/>
                  </a:cxn>
                  <a:cxn ang="0">
                    <a:pos x="19" y="42"/>
                  </a:cxn>
                  <a:cxn ang="0">
                    <a:pos x="18" y="41"/>
                  </a:cxn>
                  <a:cxn ang="0">
                    <a:pos x="16" y="38"/>
                  </a:cxn>
                  <a:cxn ang="0">
                    <a:pos x="15" y="36"/>
                  </a:cxn>
                  <a:cxn ang="0">
                    <a:pos x="15" y="34"/>
                  </a:cxn>
                  <a:cxn ang="0">
                    <a:pos x="16" y="32"/>
                  </a:cxn>
                  <a:cxn ang="0">
                    <a:pos x="18" y="28"/>
                  </a:cxn>
                  <a:cxn ang="0">
                    <a:pos x="20" y="25"/>
                  </a:cxn>
                  <a:cxn ang="0">
                    <a:pos x="22" y="23"/>
                  </a:cxn>
                  <a:cxn ang="0">
                    <a:pos x="23" y="19"/>
                  </a:cxn>
                  <a:cxn ang="0">
                    <a:pos x="23" y="16"/>
                  </a:cxn>
                  <a:cxn ang="0">
                    <a:pos x="20" y="14"/>
                  </a:cxn>
                  <a:cxn ang="0">
                    <a:pos x="18" y="11"/>
                  </a:cxn>
                  <a:cxn ang="0">
                    <a:pos x="13" y="9"/>
                  </a:cxn>
                  <a:cxn ang="0">
                    <a:pos x="6" y="7"/>
                  </a:cxn>
                </a:cxnLst>
                <a:rect l="0" t="0" r="r" b="b"/>
                <a:pathLst>
                  <a:path w="34" h="44">
                    <a:moveTo>
                      <a:pt x="6" y="7"/>
                    </a:moveTo>
                    <a:lnTo>
                      <a:pt x="6" y="7"/>
                    </a:lnTo>
                    <a:lnTo>
                      <a:pt x="4" y="6"/>
                    </a:lnTo>
                    <a:lnTo>
                      <a:pt x="3" y="6"/>
                    </a:lnTo>
                    <a:lnTo>
                      <a:pt x="1" y="5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4" y="1"/>
                    </a:lnTo>
                    <a:lnTo>
                      <a:pt x="7" y="0"/>
                    </a:lnTo>
                    <a:lnTo>
                      <a:pt x="11" y="1"/>
                    </a:lnTo>
                    <a:lnTo>
                      <a:pt x="14" y="1"/>
                    </a:lnTo>
                    <a:lnTo>
                      <a:pt x="17" y="2"/>
                    </a:lnTo>
                    <a:lnTo>
                      <a:pt x="19" y="3"/>
                    </a:lnTo>
                    <a:lnTo>
                      <a:pt x="23" y="5"/>
                    </a:lnTo>
                    <a:lnTo>
                      <a:pt x="25" y="7"/>
                    </a:lnTo>
                    <a:lnTo>
                      <a:pt x="27" y="9"/>
                    </a:lnTo>
                    <a:lnTo>
                      <a:pt x="29" y="11"/>
                    </a:lnTo>
                    <a:lnTo>
                      <a:pt x="30" y="14"/>
                    </a:lnTo>
                    <a:lnTo>
                      <a:pt x="31" y="16"/>
                    </a:lnTo>
                    <a:lnTo>
                      <a:pt x="32" y="19"/>
                    </a:lnTo>
                    <a:lnTo>
                      <a:pt x="34" y="22"/>
                    </a:lnTo>
                    <a:lnTo>
                      <a:pt x="34" y="25"/>
                    </a:lnTo>
                    <a:lnTo>
                      <a:pt x="34" y="28"/>
                    </a:lnTo>
                    <a:lnTo>
                      <a:pt x="34" y="33"/>
                    </a:lnTo>
                    <a:lnTo>
                      <a:pt x="34" y="34"/>
                    </a:lnTo>
                    <a:lnTo>
                      <a:pt x="32" y="36"/>
                    </a:lnTo>
                    <a:lnTo>
                      <a:pt x="30" y="38"/>
                    </a:lnTo>
                    <a:lnTo>
                      <a:pt x="29" y="41"/>
                    </a:lnTo>
                    <a:lnTo>
                      <a:pt x="27" y="43"/>
                    </a:lnTo>
                    <a:lnTo>
                      <a:pt x="26" y="44"/>
                    </a:lnTo>
                    <a:lnTo>
                      <a:pt x="24" y="44"/>
                    </a:lnTo>
                    <a:lnTo>
                      <a:pt x="22" y="43"/>
                    </a:lnTo>
                    <a:lnTo>
                      <a:pt x="19" y="42"/>
                    </a:lnTo>
                    <a:lnTo>
                      <a:pt x="18" y="41"/>
                    </a:lnTo>
                    <a:lnTo>
                      <a:pt x="16" y="38"/>
                    </a:lnTo>
                    <a:lnTo>
                      <a:pt x="15" y="36"/>
                    </a:lnTo>
                    <a:lnTo>
                      <a:pt x="15" y="34"/>
                    </a:lnTo>
                    <a:lnTo>
                      <a:pt x="16" y="32"/>
                    </a:lnTo>
                    <a:lnTo>
                      <a:pt x="18" y="28"/>
                    </a:lnTo>
                    <a:lnTo>
                      <a:pt x="20" y="25"/>
                    </a:lnTo>
                    <a:lnTo>
                      <a:pt x="22" y="23"/>
                    </a:lnTo>
                    <a:lnTo>
                      <a:pt x="23" y="19"/>
                    </a:lnTo>
                    <a:lnTo>
                      <a:pt x="23" y="16"/>
                    </a:lnTo>
                    <a:lnTo>
                      <a:pt x="20" y="14"/>
                    </a:lnTo>
                    <a:lnTo>
                      <a:pt x="18" y="11"/>
                    </a:lnTo>
                    <a:lnTo>
                      <a:pt x="13" y="9"/>
                    </a:lnTo>
                    <a:lnTo>
                      <a:pt x="6" y="7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31" name="Freeform 139"/>
              <p:cNvSpPr>
                <a:spLocks/>
              </p:cNvSpPr>
              <p:nvPr/>
            </p:nvSpPr>
            <p:spPr bwMode="auto">
              <a:xfrm>
                <a:off x="328" y="1910"/>
                <a:ext cx="34" cy="42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8" y="0"/>
                  </a:cxn>
                  <a:cxn ang="0">
                    <a:pos x="11" y="0"/>
                  </a:cxn>
                  <a:cxn ang="0">
                    <a:pos x="14" y="1"/>
                  </a:cxn>
                  <a:cxn ang="0">
                    <a:pos x="17" y="1"/>
                  </a:cxn>
                  <a:cxn ang="0">
                    <a:pos x="19" y="2"/>
                  </a:cxn>
                  <a:cxn ang="0">
                    <a:pos x="21" y="4"/>
                  </a:cxn>
                  <a:cxn ang="0">
                    <a:pos x="25" y="5"/>
                  </a:cxn>
                  <a:cxn ang="0">
                    <a:pos x="26" y="7"/>
                  </a:cxn>
                  <a:cxn ang="0">
                    <a:pos x="28" y="10"/>
                  </a:cxn>
                  <a:cxn ang="0">
                    <a:pos x="29" y="12"/>
                  </a:cxn>
                  <a:cxn ang="0">
                    <a:pos x="31" y="14"/>
                  </a:cxn>
                  <a:cxn ang="0">
                    <a:pos x="32" y="18"/>
                  </a:cxn>
                  <a:cxn ang="0">
                    <a:pos x="32" y="20"/>
                  </a:cxn>
                  <a:cxn ang="0">
                    <a:pos x="34" y="23"/>
                  </a:cxn>
                  <a:cxn ang="0">
                    <a:pos x="34" y="26"/>
                  </a:cxn>
                  <a:cxn ang="0">
                    <a:pos x="34" y="30"/>
                  </a:cxn>
                  <a:cxn ang="0">
                    <a:pos x="34" y="31"/>
                  </a:cxn>
                  <a:cxn ang="0">
                    <a:pos x="32" y="32"/>
                  </a:cxn>
                  <a:cxn ang="0">
                    <a:pos x="31" y="34"/>
                  </a:cxn>
                  <a:cxn ang="0">
                    <a:pos x="30" y="36"/>
                  </a:cxn>
                  <a:cxn ang="0">
                    <a:pos x="29" y="39"/>
                  </a:cxn>
                  <a:cxn ang="0">
                    <a:pos x="27" y="41"/>
                  </a:cxn>
                  <a:cxn ang="0">
                    <a:pos x="26" y="42"/>
                  </a:cxn>
                  <a:cxn ang="0">
                    <a:pos x="23" y="42"/>
                  </a:cxn>
                  <a:cxn ang="0">
                    <a:pos x="21" y="41"/>
                  </a:cxn>
                  <a:cxn ang="0">
                    <a:pos x="20" y="40"/>
                  </a:cxn>
                  <a:cxn ang="0">
                    <a:pos x="18" y="39"/>
                  </a:cxn>
                  <a:cxn ang="0">
                    <a:pos x="17" y="36"/>
                  </a:cxn>
                  <a:cxn ang="0">
                    <a:pos x="15" y="35"/>
                  </a:cxn>
                  <a:cxn ang="0">
                    <a:pos x="14" y="33"/>
                  </a:cxn>
                  <a:cxn ang="0">
                    <a:pos x="15" y="31"/>
                  </a:cxn>
                  <a:cxn ang="0">
                    <a:pos x="17" y="28"/>
                  </a:cxn>
                  <a:cxn ang="0">
                    <a:pos x="18" y="28"/>
                  </a:cxn>
                  <a:cxn ang="0">
                    <a:pos x="18" y="26"/>
                  </a:cxn>
                  <a:cxn ang="0">
                    <a:pos x="20" y="23"/>
                  </a:cxn>
                  <a:cxn ang="0">
                    <a:pos x="22" y="21"/>
                  </a:cxn>
                  <a:cxn ang="0">
                    <a:pos x="22" y="18"/>
                  </a:cxn>
                  <a:cxn ang="0">
                    <a:pos x="22" y="15"/>
                  </a:cxn>
                  <a:cxn ang="0">
                    <a:pos x="21" y="12"/>
                  </a:cxn>
                  <a:cxn ang="0">
                    <a:pos x="18" y="10"/>
                  </a:cxn>
                  <a:cxn ang="0">
                    <a:pos x="13" y="7"/>
                  </a:cxn>
                  <a:cxn ang="0">
                    <a:pos x="6" y="5"/>
                  </a:cxn>
                  <a:cxn ang="0">
                    <a:pos x="5" y="5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4" y="0"/>
                  </a:cxn>
                </a:cxnLst>
                <a:rect l="0" t="0" r="r" b="b"/>
                <a:pathLst>
                  <a:path w="34" h="42">
                    <a:moveTo>
                      <a:pt x="4" y="0"/>
                    </a:moveTo>
                    <a:lnTo>
                      <a:pt x="8" y="0"/>
                    </a:lnTo>
                    <a:lnTo>
                      <a:pt x="11" y="0"/>
                    </a:lnTo>
                    <a:lnTo>
                      <a:pt x="14" y="1"/>
                    </a:lnTo>
                    <a:lnTo>
                      <a:pt x="17" y="1"/>
                    </a:lnTo>
                    <a:lnTo>
                      <a:pt x="19" y="2"/>
                    </a:lnTo>
                    <a:lnTo>
                      <a:pt x="21" y="4"/>
                    </a:lnTo>
                    <a:lnTo>
                      <a:pt x="25" y="5"/>
                    </a:lnTo>
                    <a:lnTo>
                      <a:pt x="26" y="7"/>
                    </a:lnTo>
                    <a:lnTo>
                      <a:pt x="28" y="10"/>
                    </a:lnTo>
                    <a:lnTo>
                      <a:pt x="29" y="12"/>
                    </a:lnTo>
                    <a:lnTo>
                      <a:pt x="31" y="14"/>
                    </a:lnTo>
                    <a:lnTo>
                      <a:pt x="32" y="18"/>
                    </a:lnTo>
                    <a:lnTo>
                      <a:pt x="32" y="20"/>
                    </a:lnTo>
                    <a:lnTo>
                      <a:pt x="34" y="23"/>
                    </a:lnTo>
                    <a:lnTo>
                      <a:pt x="34" y="26"/>
                    </a:lnTo>
                    <a:lnTo>
                      <a:pt x="34" y="30"/>
                    </a:lnTo>
                    <a:lnTo>
                      <a:pt x="34" y="31"/>
                    </a:lnTo>
                    <a:lnTo>
                      <a:pt x="32" y="32"/>
                    </a:lnTo>
                    <a:lnTo>
                      <a:pt x="31" y="34"/>
                    </a:lnTo>
                    <a:lnTo>
                      <a:pt x="30" y="36"/>
                    </a:lnTo>
                    <a:lnTo>
                      <a:pt x="29" y="39"/>
                    </a:lnTo>
                    <a:lnTo>
                      <a:pt x="27" y="41"/>
                    </a:lnTo>
                    <a:lnTo>
                      <a:pt x="26" y="42"/>
                    </a:lnTo>
                    <a:lnTo>
                      <a:pt x="23" y="42"/>
                    </a:lnTo>
                    <a:lnTo>
                      <a:pt x="21" y="41"/>
                    </a:lnTo>
                    <a:lnTo>
                      <a:pt x="20" y="40"/>
                    </a:lnTo>
                    <a:lnTo>
                      <a:pt x="18" y="39"/>
                    </a:lnTo>
                    <a:lnTo>
                      <a:pt x="17" y="36"/>
                    </a:lnTo>
                    <a:lnTo>
                      <a:pt x="15" y="35"/>
                    </a:lnTo>
                    <a:lnTo>
                      <a:pt x="14" y="33"/>
                    </a:lnTo>
                    <a:lnTo>
                      <a:pt x="15" y="31"/>
                    </a:lnTo>
                    <a:lnTo>
                      <a:pt x="17" y="28"/>
                    </a:lnTo>
                    <a:lnTo>
                      <a:pt x="18" y="28"/>
                    </a:lnTo>
                    <a:lnTo>
                      <a:pt x="18" y="26"/>
                    </a:lnTo>
                    <a:lnTo>
                      <a:pt x="20" y="23"/>
                    </a:lnTo>
                    <a:lnTo>
                      <a:pt x="22" y="21"/>
                    </a:lnTo>
                    <a:lnTo>
                      <a:pt x="22" y="18"/>
                    </a:lnTo>
                    <a:lnTo>
                      <a:pt x="22" y="15"/>
                    </a:lnTo>
                    <a:lnTo>
                      <a:pt x="21" y="12"/>
                    </a:lnTo>
                    <a:lnTo>
                      <a:pt x="18" y="10"/>
                    </a:lnTo>
                    <a:lnTo>
                      <a:pt x="13" y="7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EFEFE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32" name="Freeform 140"/>
              <p:cNvSpPr>
                <a:spLocks/>
              </p:cNvSpPr>
              <p:nvPr/>
            </p:nvSpPr>
            <p:spPr bwMode="auto">
              <a:xfrm>
                <a:off x="331" y="1910"/>
                <a:ext cx="31" cy="40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6" y="0"/>
                  </a:cxn>
                  <a:cxn ang="0">
                    <a:pos x="10" y="1"/>
                  </a:cxn>
                  <a:cxn ang="0">
                    <a:pos x="12" y="1"/>
                  </a:cxn>
                  <a:cxn ang="0">
                    <a:pos x="15" y="2"/>
                  </a:cxn>
                  <a:cxn ang="0">
                    <a:pos x="17" y="3"/>
                  </a:cxn>
                  <a:cxn ang="0">
                    <a:pos x="20" y="4"/>
                  </a:cxn>
                  <a:cxn ang="0">
                    <a:pos x="22" y="5"/>
                  </a:cxn>
                  <a:cxn ang="0">
                    <a:pos x="24" y="7"/>
                  </a:cxn>
                  <a:cxn ang="0">
                    <a:pos x="25" y="10"/>
                  </a:cxn>
                  <a:cxn ang="0">
                    <a:pos x="26" y="12"/>
                  </a:cxn>
                  <a:cxn ang="0">
                    <a:pos x="28" y="14"/>
                  </a:cxn>
                  <a:cxn ang="0">
                    <a:pos x="28" y="17"/>
                  </a:cxn>
                  <a:cxn ang="0">
                    <a:pos x="29" y="20"/>
                  </a:cxn>
                  <a:cxn ang="0">
                    <a:pos x="29" y="23"/>
                  </a:cxn>
                  <a:cxn ang="0">
                    <a:pos x="31" y="26"/>
                  </a:cxn>
                  <a:cxn ang="0">
                    <a:pos x="29" y="30"/>
                  </a:cxn>
                  <a:cxn ang="0">
                    <a:pos x="29" y="31"/>
                  </a:cxn>
                  <a:cxn ang="0">
                    <a:pos x="29" y="32"/>
                  </a:cxn>
                  <a:cxn ang="0">
                    <a:pos x="28" y="34"/>
                  </a:cxn>
                  <a:cxn ang="0">
                    <a:pos x="27" y="36"/>
                  </a:cxn>
                  <a:cxn ang="0">
                    <a:pos x="26" y="38"/>
                  </a:cxn>
                  <a:cxn ang="0">
                    <a:pos x="24" y="39"/>
                  </a:cxn>
                  <a:cxn ang="0">
                    <a:pos x="23" y="40"/>
                  </a:cxn>
                  <a:cxn ang="0">
                    <a:pos x="21" y="40"/>
                  </a:cxn>
                  <a:cxn ang="0">
                    <a:pos x="20" y="39"/>
                  </a:cxn>
                  <a:cxn ang="0">
                    <a:pos x="17" y="38"/>
                  </a:cxn>
                  <a:cxn ang="0">
                    <a:pos x="16" y="37"/>
                  </a:cxn>
                  <a:cxn ang="0">
                    <a:pos x="15" y="36"/>
                  </a:cxn>
                  <a:cxn ang="0">
                    <a:pos x="14" y="34"/>
                  </a:cxn>
                  <a:cxn ang="0">
                    <a:pos x="13" y="32"/>
                  </a:cxn>
                  <a:cxn ang="0">
                    <a:pos x="14" y="30"/>
                  </a:cxn>
                  <a:cxn ang="0">
                    <a:pos x="15" y="27"/>
                  </a:cxn>
                  <a:cxn ang="0">
                    <a:pos x="15" y="26"/>
                  </a:cxn>
                  <a:cxn ang="0">
                    <a:pos x="16" y="26"/>
                  </a:cxn>
                  <a:cxn ang="0">
                    <a:pos x="19" y="23"/>
                  </a:cxn>
                  <a:cxn ang="0">
                    <a:pos x="20" y="21"/>
                  </a:cxn>
                  <a:cxn ang="0">
                    <a:pos x="21" y="17"/>
                  </a:cxn>
                  <a:cxn ang="0">
                    <a:pos x="21" y="15"/>
                  </a:cxn>
                  <a:cxn ang="0">
                    <a:pos x="19" y="12"/>
                  </a:cxn>
                  <a:cxn ang="0">
                    <a:pos x="16" y="10"/>
                  </a:cxn>
                  <a:cxn ang="0">
                    <a:pos x="12" y="7"/>
                  </a:cxn>
                  <a:cxn ang="0">
                    <a:pos x="6" y="5"/>
                  </a:cxn>
                  <a:cxn ang="0">
                    <a:pos x="5" y="5"/>
                  </a:cxn>
                  <a:cxn ang="0">
                    <a:pos x="4" y="5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1" y="1"/>
                  </a:cxn>
                  <a:cxn ang="0">
                    <a:pos x="4" y="1"/>
                  </a:cxn>
                </a:cxnLst>
                <a:rect l="0" t="0" r="r" b="b"/>
                <a:pathLst>
                  <a:path w="31" h="40">
                    <a:moveTo>
                      <a:pt x="4" y="1"/>
                    </a:moveTo>
                    <a:lnTo>
                      <a:pt x="6" y="0"/>
                    </a:lnTo>
                    <a:lnTo>
                      <a:pt x="10" y="1"/>
                    </a:lnTo>
                    <a:lnTo>
                      <a:pt x="12" y="1"/>
                    </a:lnTo>
                    <a:lnTo>
                      <a:pt x="15" y="2"/>
                    </a:lnTo>
                    <a:lnTo>
                      <a:pt x="17" y="3"/>
                    </a:lnTo>
                    <a:lnTo>
                      <a:pt x="20" y="4"/>
                    </a:lnTo>
                    <a:lnTo>
                      <a:pt x="22" y="5"/>
                    </a:lnTo>
                    <a:lnTo>
                      <a:pt x="24" y="7"/>
                    </a:lnTo>
                    <a:lnTo>
                      <a:pt x="25" y="10"/>
                    </a:lnTo>
                    <a:lnTo>
                      <a:pt x="26" y="12"/>
                    </a:lnTo>
                    <a:lnTo>
                      <a:pt x="28" y="14"/>
                    </a:lnTo>
                    <a:lnTo>
                      <a:pt x="28" y="17"/>
                    </a:lnTo>
                    <a:lnTo>
                      <a:pt x="29" y="20"/>
                    </a:lnTo>
                    <a:lnTo>
                      <a:pt x="29" y="23"/>
                    </a:lnTo>
                    <a:lnTo>
                      <a:pt x="31" y="26"/>
                    </a:lnTo>
                    <a:lnTo>
                      <a:pt x="29" y="30"/>
                    </a:lnTo>
                    <a:lnTo>
                      <a:pt x="29" y="31"/>
                    </a:lnTo>
                    <a:lnTo>
                      <a:pt x="29" y="32"/>
                    </a:lnTo>
                    <a:lnTo>
                      <a:pt x="28" y="34"/>
                    </a:lnTo>
                    <a:lnTo>
                      <a:pt x="27" y="36"/>
                    </a:lnTo>
                    <a:lnTo>
                      <a:pt x="26" y="38"/>
                    </a:lnTo>
                    <a:lnTo>
                      <a:pt x="24" y="39"/>
                    </a:lnTo>
                    <a:lnTo>
                      <a:pt x="23" y="40"/>
                    </a:lnTo>
                    <a:lnTo>
                      <a:pt x="21" y="40"/>
                    </a:lnTo>
                    <a:lnTo>
                      <a:pt x="20" y="39"/>
                    </a:lnTo>
                    <a:lnTo>
                      <a:pt x="17" y="38"/>
                    </a:lnTo>
                    <a:lnTo>
                      <a:pt x="16" y="37"/>
                    </a:lnTo>
                    <a:lnTo>
                      <a:pt x="15" y="36"/>
                    </a:lnTo>
                    <a:lnTo>
                      <a:pt x="14" y="34"/>
                    </a:lnTo>
                    <a:lnTo>
                      <a:pt x="13" y="32"/>
                    </a:lnTo>
                    <a:lnTo>
                      <a:pt x="14" y="30"/>
                    </a:lnTo>
                    <a:lnTo>
                      <a:pt x="15" y="27"/>
                    </a:lnTo>
                    <a:lnTo>
                      <a:pt x="15" y="26"/>
                    </a:lnTo>
                    <a:lnTo>
                      <a:pt x="16" y="26"/>
                    </a:lnTo>
                    <a:lnTo>
                      <a:pt x="19" y="23"/>
                    </a:lnTo>
                    <a:lnTo>
                      <a:pt x="20" y="21"/>
                    </a:lnTo>
                    <a:lnTo>
                      <a:pt x="21" y="17"/>
                    </a:lnTo>
                    <a:lnTo>
                      <a:pt x="21" y="15"/>
                    </a:lnTo>
                    <a:lnTo>
                      <a:pt x="19" y="12"/>
                    </a:lnTo>
                    <a:lnTo>
                      <a:pt x="16" y="10"/>
                    </a:lnTo>
                    <a:lnTo>
                      <a:pt x="12" y="7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4" y="5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1" y="1"/>
                    </a:lnTo>
                    <a:lnTo>
                      <a:pt x="4" y="1"/>
                    </a:lnTo>
                    <a:close/>
                  </a:path>
                </a:pathLst>
              </a:custGeom>
              <a:solidFill>
                <a:srgbClr val="DDDDD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33" name="Freeform 141"/>
              <p:cNvSpPr>
                <a:spLocks/>
              </p:cNvSpPr>
              <p:nvPr/>
            </p:nvSpPr>
            <p:spPr bwMode="auto">
              <a:xfrm>
                <a:off x="332" y="1910"/>
                <a:ext cx="28" cy="40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9" y="0"/>
                  </a:cxn>
                  <a:cxn ang="0">
                    <a:pos x="14" y="1"/>
                  </a:cxn>
                  <a:cxn ang="0">
                    <a:pos x="18" y="3"/>
                  </a:cxn>
                  <a:cxn ang="0">
                    <a:pos x="23" y="7"/>
                  </a:cxn>
                  <a:cxn ang="0">
                    <a:pos x="25" y="11"/>
                  </a:cxn>
                  <a:cxn ang="0">
                    <a:pos x="27" y="17"/>
                  </a:cxn>
                  <a:cxn ang="0">
                    <a:pos x="28" y="23"/>
                  </a:cxn>
                  <a:cxn ang="0">
                    <a:pos x="28" y="30"/>
                  </a:cxn>
                  <a:cxn ang="0">
                    <a:pos x="27" y="32"/>
                  </a:cxn>
                  <a:cxn ang="0">
                    <a:pos x="26" y="33"/>
                  </a:cxn>
                  <a:cxn ang="0">
                    <a:pos x="25" y="36"/>
                  </a:cxn>
                  <a:cxn ang="0">
                    <a:pos x="24" y="38"/>
                  </a:cxn>
                  <a:cxn ang="0">
                    <a:pos x="23" y="40"/>
                  </a:cxn>
                  <a:cxn ang="0">
                    <a:pos x="21" y="40"/>
                  </a:cxn>
                  <a:cxn ang="0">
                    <a:pos x="19" y="40"/>
                  </a:cxn>
                  <a:cxn ang="0">
                    <a:pos x="18" y="40"/>
                  </a:cxn>
                  <a:cxn ang="0">
                    <a:pos x="17" y="39"/>
                  </a:cxn>
                  <a:cxn ang="0">
                    <a:pos x="15" y="38"/>
                  </a:cxn>
                  <a:cxn ang="0">
                    <a:pos x="14" y="36"/>
                  </a:cxn>
                  <a:cxn ang="0">
                    <a:pos x="14" y="35"/>
                  </a:cxn>
                  <a:cxn ang="0">
                    <a:pos x="13" y="32"/>
                  </a:cxn>
                  <a:cxn ang="0">
                    <a:pos x="14" y="30"/>
                  </a:cxn>
                  <a:cxn ang="0">
                    <a:pos x="15" y="28"/>
                  </a:cxn>
                  <a:cxn ang="0">
                    <a:pos x="15" y="26"/>
                  </a:cxn>
                  <a:cxn ang="0">
                    <a:pos x="16" y="26"/>
                  </a:cxn>
                  <a:cxn ang="0">
                    <a:pos x="16" y="25"/>
                  </a:cxn>
                  <a:cxn ang="0">
                    <a:pos x="18" y="23"/>
                  </a:cxn>
                  <a:cxn ang="0">
                    <a:pos x="19" y="20"/>
                  </a:cxn>
                  <a:cxn ang="0">
                    <a:pos x="19" y="17"/>
                  </a:cxn>
                  <a:cxn ang="0">
                    <a:pos x="19" y="15"/>
                  </a:cxn>
                  <a:cxn ang="0">
                    <a:pos x="18" y="11"/>
                  </a:cxn>
                  <a:cxn ang="0">
                    <a:pos x="15" y="9"/>
                  </a:cxn>
                  <a:cxn ang="0">
                    <a:pos x="11" y="7"/>
                  </a:cxn>
                  <a:cxn ang="0">
                    <a:pos x="6" y="6"/>
                  </a:cxn>
                  <a:cxn ang="0">
                    <a:pos x="6" y="4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4" y="0"/>
                  </a:cxn>
                </a:cxnLst>
                <a:rect l="0" t="0" r="r" b="b"/>
                <a:pathLst>
                  <a:path w="28" h="40">
                    <a:moveTo>
                      <a:pt x="4" y="0"/>
                    </a:moveTo>
                    <a:lnTo>
                      <a:pt x="9" y="0"/>
                    </a:lnTo>
                    <a:lnTo>
                      <a:pt x="14" y="1"/>
                    </a:lnTo>
                    <a:lnTo>
                      <a:pt x="18" y="3"/>
                    </a:lnTo>
                    <a:lnTo>
                      <a:pt x="23" y="7"/>
                    </a:lnTo>
                    <a:lnTo>
                      <a:pt x="25" y="11"/>
                    </a:lnTo>
                    <a:lnTo>
                      <a:pt x="27" y="17"/>
                    </a:lnTo>
                    <a:lnTo>
                      <a:pt x="28" y="23"/>
                    </a:lnTo>
                    <a:lnTo>
                      <a:pt x="28" y="30"/>
                    </a:lnTo>
                    <a:lnTo>
                      <a:pt x="27" y="32"/>
                    </a:lnTo>
                    <a:lnTo>
                      <a:pt x="26" y="33"/>
                    </a:lnTo>
                    <a:lnTo>
                      <a:pt x="25" y="36"/>
                    </a:lnTo>
                    <a:lnTo>
                      <a:pt x="24" y="38"/>
                    </a:lnTo>
                    <a:lnTo>
                      <a:pt x="23" y="40"/>
                    </a:lnTo>
                    <a:lnTo>
                      <a:pt x="21" y="40"/>
                    </a:lnTo>
                    <a:lnTo>
                      <a:pt x="19" y="40"/>
                    </a:lnTo>
                    <a:lnTo>
                      <a:pt x="18" y="40"/>
                    </a:lnTo>
                    <a:lnTo>
                      <a:pt x="17" y="39"/>
                    </a:lnTo>
                    <a:lnTo>
                      <a:pt x="15" y="38"/>
                    </a:lnTo>
                    <a:lnTo>
                      <a:pt x="14" y="36"/>
                    </a:lnTo>
                    <a:lnTo>
                      <a:pt x="14" y="35"/>
                    </a:lnTo>
                    <a:lnTo>
                      <a:pt x="13" y="32"/>
                    </a:lnTo>
                    <a:lnTo>
                      <a:pt x="14" y="30"/>
                    </a:lnTo>
                    <a:lnTo>
                      <a:pt x="15" y="28"/>
                    </a:lnTo>
                    <a:lnTo>
                      <a:pt x="15" y="26"/>
                    </a:lnTo>
                    <a:lnTo>
                      <a:pt x="16" y="26"/>
                    </a:lnTo>
                    <a:lnTo>
                      <a:pt x="16" y="25"/>
                    </a:lnTo>
                    <a:lnTo>
                      <a:pt x="18" y="23"/>
                    </a:lnTo>
                    <a:lnTo>
                      <a:pt x="19" y="20"/>
                    </a:lnTo>
                    <a:lnTo>
                      <a:pt x="19" y="17"/>
                    </a:lnTo>
                    <a:lnTo>
                      <a:pt x="19" y="15"/>
                    </a:lnTo>
                    <a:lnTo>
                      <a:pt x="18" y="11"/>
                    </a:lnTo>
                    <a:lnTo>
                      <a:pt x="15" y="9"/>
                    </a:lnTo>
                    <a:lnTo>
                      <a:pt x="11" y="7"/>
                    </a:lnTo>
                    <a:lnTo>
                      <a:pt x="6" y="6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CC9C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34" name="Freeform 142"/>
              <p:cNvSpPr>
                <a:spLocks/>
              </p:cNvSpPr>
              <p:nvPr/>
            </p:nvSpPr>
            <p:spPr bwMode="auto">
              <a:xfrm>
                <a:off x="334" y="1910"/>
                <a:ext cx="26" cy="4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9" y="1"/>
                  </a:cxn>
                  <a:cxn ang="0">
                    <a:pos x="13" y="2"/>
                  </a:cxn>
                  <a:cxn ang="0">
                    <a:pos x="16" y="4"/>
                  </a:cxn>
                  <a:cxn ang="0">
                    <a:pos x="21" y="8"/>
                  </a:cxn>
                  <a:cxn ang="0">
                    <a:pos x="23" y="11"/>
                  </a:cxn>
                  <a:cxn ang="0">
                    <a:pos x="25" y="17"/>
                  </a:cxn>
                  <a:cxn ang="0">
                    <a:pos x="26" y="23"/>
                  </a:cxn>
                  <a:cxn ang="0">
                    <a:pos x="26" y="29"/>
                  </a:cxn>
                  <a:cxn ang="0">
                    <a:pos x="25" y="30"/>
                  </a:cxn>
                  <a:cxn ang="0">
                    <a:pos x="25" y="31"/>
                  </a:cxn>
                  <a:cxn ang="0">
                    <a:pos x="24" y="33"/>
                  </a:cxn>
                  <a:cxn ang="0">
                    <a:pos x="23" y="36"/>
                  </a:cxn>
                  <a:cxn ang="0">
                    <a:pos x="22" y="38"/>
                  </a:cxn>
                  <a:cxn ang="0">
                    <a:pos x="21" y="39"/>
                  </a:cxn>
                  <a:cxn ang="0">
                    <a:pos x="19" y="40"/>
                  </a:cxn>
                  <a:cxn ang="0">
                    <a:pos x="18" y="40"/>
                  </a:cxn>
                  <a:cxn ang="0">
                    <a:pos x="16" y="39"/>
                  </a:cxn>
                  <a:cxn ang="0">
                    <a:pos x="15" y="38"/>
                  </a:cxn>
                  <a:cxn ang="0">
                    <a:pos x="14" y="37"/>
                  </a:cxn>
                  <a:cxn ang="0">
                    <a:pos x="13" y="36"/>
                  </a:cxn>
                  <a:cxn ang="0">
                    <a:pos x="12" y="33"/>
                  </a:cxn>
                  <a:cxn ang="0">
                    <a:pos x="12" y="32"/>
                  </a:cxn>
                  <a:cxn ang="0">
                    <a:pos x="13" y="30"/>
                  </a:cxn>
                  <a:cxn ang="0">
                    <a:pos x="14" y="28"/>
                  </a:cxn>
                  <a:cxn ang="0">
                    <a:pos x="14" y="26"/>
                  </a:cxn>
                  <a:cxn ang="0">
                    <a:pos x="15" y="26"/>
                  </a:cxn>
                  <a:cxn ang="0">
                    <a:pos x="15" y="25"/>
                  </a:cxn>
                  <a:cxn ang="0">
                    <a:pos x="16" y="23"/>
                  </a:cxn>
                  <a:cxn ang="0">
                    <a:pos x="17" y="20"/>
                  </a:cxn>
                  <a:cxn ang="0">
                    <a:pos x="18" y="17"/>
                  </a:cxn>
                  <a:cxn ang="0">
                    <a:pos x="17" y="15"/>
                  </a:cxn>
                  <a:cxn ang="0">
                    <a:pos x="16" y="11"/>
                  </a:cxn>
                  <a:cxn ang="0">
                    <a:pos x="14" y="9"/>
                  </a:cxn>
                  <a:cxn ang="0">
                    <a:pos x="11" y="8"/>
                  </a:cxn>
                  <a:cxn ang="0">
                    <a:pos x="7" y="6"/>
                  </a:cxn>
                  <a:cxn ang="0">
                    <a:pos x="5" y="6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3" y="0"/>
                  </a:cxn>
                </a:cxnLst>
                <a:rect l="0" t="0" r="r" b="b"/>
                <a:pathLst>
                  <a:path w="26" h="40">
                    <a:moveTo>
                      <a:pt x="3" y="0"/>
                    </a:moveTo>
                    <a:lnTo>
                      <a:pt x="9" y="1"/>
                    </a:lnTo>
                    <a:lnTo>
                      <a:pt x="13" y="2"/>
                    </a:lnTo>
                    <a:lnTo>
                      <a:pt x="16" y="4"/>
                    </a:lnTo>
                    <a:lnTo>
                      <a:pt x="21" y="8"/>
                    </a:lnTo>
                    <a:lnTo>
                      <a:pt x="23" y="11"/>
                    </a:lnTo>
                    <a:lnTo>
                      <a:pt x="25" y="17"/>
                    </a:lnTo>
                    <a:lnTo>
                      <a:pt x="26" y="23"/>
                    </a:lnTo>
                    <a:lnTo>
                      <a:pt x="26" y="29"/>
                    </a:lnTo>
                    <a:lnTo>
                      <a:pt x="25" y="30"/>
                    </a:lnTo>
                    <a:lnTo>
                      <a:pt x="25" y="31"/>
                    </a:lnTo>
                    <a:lnTo>
                      <a:pt x="24" y="33"/>
                    </a:lnTo>
                    <a:lnTo>
                      <a:pt x="23" y="36"/>
                    </a:lnTo>
                    <a:lnTo>
                      <a:pt x="22" y="38"/>
                    </a:lnTo>
                    <a:lnTo>
                      <a:pt x="21" y="39"/>
                    </a:lnTo>
                    <a:lnTo>
                      <a:pt x="19" y="40"/>
                    </a:lnTo>
                    <a:lnTo>
                      <a:pt x="18" y="40"/>
                    </a:lnTo>
                    <a:lnTo>
                      <a:pt x="16" y="39"/>
                    </a:lnTo>
                    <a:lnTo>
                      <a:pt x="15" y="38"/>
                    </a:lnTo>
                    <a:lnTo>
                      <a:pt x="14" y="37"/>
                    </a:lnTo>
                    <a:lnTo>
                      <a:pt x="13" y="36"/>
                    </a:lnTo>
                    <a:lnTo>
                      <a:pt x="12" y="33"/>
                    </a:lnTo>
                    <a:lnTo>
                      <a:pt x="12" y="32"/>
                    </a:lnTo>
                    <a:lnTo>
                      <a:pt x="13" y="30"/>
                    </a:lnTo>
                    <a:lnTo>
                      <a:pt x="14" y="28"/>
                    </a:lnTo>
                    <a:lnTo>
                      <a:pt x="14" y="26"/>
                    </a:lnTo>
                    <a:lnTo>
                      <a:pt x="15" y="26"/>
                    </a:lnTo>
                    <a:lnTo>
                      <a:pt x="15" y="25"/>
                    </a:lnTo>
                    <a:lnTo>
                      <a:pt x="16" y="23"/>
                    </a:lnTo>
                    <a:lnTo>
                      <a:pt x="17" y="20"/>
                    </a:lnTo>
                    <a:lnTo>
                      <a:pt x="18" y="17"/>
                    </a:lnTo>
                    <a:lnTo>
                      <a:pt x="17" y="15"/>
                    </a:lnTo>
                    <a:lnTo>
                      <a:pt x="16" y="11"/>
                    </a:lnTo>
                    <a:lnTo>
                      <a:pt x="14" y="9"/>
                    </a:lnTo>
                    <a:lnTo>
                      <a:pt x="11" y="8"/>
                    </a:lnTo>
                    <a:lnTo>
                      <a:pt x="7" y="6"/>
                    </a:lnTo>
                    <a:lnTo>
                      <a:pt x="5" y="6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1" y="1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BCBAB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35" name="Freeform 143"/>
              <p:cNvSpPr>
                <a:spLocks/>
              </p:cNvSpPr>
              <p:nvPr/>
            </p:nvSpPr>
            <p:spPr bwMode="auto">
              <a:xfrm>
                <a:off x="335" y="1911"/>
                <a:ext cx="25" cy="38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9" y="0"/>
                  </a:cxn>
                  <a:cxn ang="0">
                    <a:pos x="12" y="1"/>
                  </a:cxn>
                  <a:cxn ang="0">
                    <a:pos x="17" y="4"/>
                  </a:cxn>
                  <a:cxn ang="0">
                    <a:pos x="19" y="7"/>
                  </a:cxn>
                  <a:cxn ang="0">
                    <a:pos x="23" y="11"/>
                  </a:cxn>
                  <a:cxn ang="0">
                    <a:pos x="24" y="16"/>
                  </a:cxn>
                  <a:cxn ang="0">
                    <a:pos x="25" y="22"/>
                  </a:cxn>
                  <a:cxn ang="0">
                    <a:pos x="25" y="28"/>
                  </a:cxn>
                  <a:cxn ang="0">
                    <a:pos x="25" y="29"/>
                  </a:cxn>
                  <a:cxn ang="0">
                    <a:pos x="24" y="30"/>
                  </a:cxn>
                  <a:cxn ang="0">
                    <a:pos x="24" y="31"/>
                  </a:cxn>
                  <a:cxn ang="0">
                    <a:pos x="23" y="33"/>
                  </a:cxn>
                  <a:cxn ang="0">
                    <a:pos x="22" y="36"/>
                  </a:cxn>
                  <a:cxn ang="0">
                    <a:pos x="20" y="38"/>
                  </a:cxn>
                  <a:cxn ang="0">
                    <a:pos x="19" y="38"/>
                  </a:cxn>
                  <a:cxn ang="0">
                    <a:pos x="18" y="38"/>
                  </a:cxn>
                  <a:cxn ang="0">
                    <a:pos x="17" y="38"/>
                  </a:cxn>
                  <a:cxn ang="0">
                    <a:pos x="15" y="37"/>
                  </a:cxn>
                  <a:cxn ang="0">
                    <a:pos x="13" y="36"/>
                  </a:cxn>
                  <a:cxn ang="0">
                    <a:pos x="13" y="35"/>
                  </a:cxn>
                  <a:cxn ang="0">
                    <a:pos x="12" y="32"/>
                  </a:cxn>
                  <a:cxn ang="0">
                    <a:pos x="12" y="30"/>
                  </a:cxn>
                  <a:cxn ang="0">
                    <a:pos x="13" y="28"/>
                  </a:cxn>
                  <a:cxn ang="0">
                    <a:pos x="15" y="25"/>
                  </a:cxn>
                  <a:cxn ang="0">
                    <a:pos x="15" y="24"/>
                  </a:cxn>
                  <a:cxn ang="0">
                    <a:pos x="17" y="22"/>
                  </a:cxn>
                  <a:cxn ang="0">
                    <a:pos x="18" y="19"/>
                  </a:cxn>
                  <a:cxn ang="0">
                    <a:pos x="18" y="16"/>
                  </a:cxn>
                  <a:cxn ang="0">
                    <a:pos x="18" y="14"/>
                  </a:cxn>
                  <a:cxn ang="0">
                    <a:pos x="17" y="11"/>
                  </a:cxn>
                  <a:cxn ang="0">
                    <a:pos x="15" y="8"/>
                  </a:cxn>
                  <a:cxn ang="0">
                    <a:pos x="11" y="7"/>
                  </a:cxn>
                  <a:cxn ang="0">
                    <a:pos x="6" y="5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0" y="1"/>
                  </a:cxn>
                  <a:cxn ang="0">
                    <a:pos x="2" y="0"/>
                  </a:cxn>
                  <a:cxn ang="0">
                    <a:pos x="3" y="0"/>
                  </a:cxn>
                </a:cxnLst>
                <a:rect l="0" t="0" r="r" b="b"/>
                <a:pathLst>
                  <a:path w="25" h="38">
                    <a:moveTo>
                      <a:pt x="3" y="0"/>
                    </a:moveTo>
                    <a:lnTo>
                      <a:pt x="9" y="0"/>
                    </a:lnTo>
                    <a:lnTo>
                      <a:pt x="12" y="1"/>
                    </a:lnTo>
                    <a:lnTo>
                      <a:pt x="17" y="4"/>
                    </a:lnTo>
                    <a:lnTo>
                      <a:pt x="19" y="7"/>
                    </a:lnTo>
                    <a:lnTo>
                      <a:pt x="23" y="11"/>
                    </a:lnTo>
                    <a:lnTo>
                      <a:pt x="24" y="16"/>
                    </a:lnTo>
                    <a:lnTo>
                      <a:pt x="25" y="22"/>
                    </a:lnTo>
                    <a:lnTo>
                      <a:pt x="25" y="28"/>
                    </a:lnTo>
                    <a:lnTo>
                      <a:pt x="25" y="29"/>
                    </a:lnTo>
                    <a:lnTo>
                      <a:pt x="24" y="30"/>
                    </a:lnTo>
                    <a:lnTo>
                      <a:pt x="24" y="31"/>
                    </a:lnTo>
                    <a:lnTo>
                      <a:pt x="23" y="33"/>
                    </a:lnTo>
                    <a:lnTo>
                      <a:pt x="22" y="36"/>
                    </a:lnTo>
                    <a:lnTo>
                      <a:pt x="20" y="38"/>
                    </a:lnTo>
                    <a:lnTo>
                      <a:pt x="19" y="38"/>
                    </a:lnTo>
                    <a:lnTo>
                      <a:pt x="18" y="38"/>
                    </a:lnTo>
                    <a:lnTo>
                      <a:pt x="17" y="38"/>
                    </a:lnTo>
                    <a:lnTo>
                      <a:pt x="15" y="37"/>
                    </a:lnTo>
                    <a:lnTo>
                      <a:pt x="13" y="36"/>
                    </a:lnTo>
                    <a:lnTo>
                      <a:pt x="13" y="35"/>
                    </a:lnTo>
                    <a:lnTo>
                      <a:pt x="12" y="32"/>
                    </a:lnTo>
                    <a:lnTo>
                      <a:pt x="12" y="30"/>
                    </a:lnTo>
                    <a:lnTo>
                      <a:pt x="13" y="28"/>
                    </a:lnTo>
                    <a:lnTo>
                      <a:pt x="15" y="25"/>
                    </a:lnTo>
                    <a:lnTo>
                      <a:pt x="15" y="24"/>
                    </a:lnTo>
                    <a:lnTo>
                      <a:pt x="17" y="22"/>
                    </a:lnTo>
                    <a:lnTo>
                      <a:pt x="18" y="19"/>
                    </a:lnTo>
                    <a:lnTo>
                      <a:pt x="18" y="16"/>
                    </a:lnTo>
                    <a:lnTo>
                      <a:pt x="18" y="14"/>
                    </a:lnTo>
                    <a:lnTo>
                      <a:pt x="17" y="11"/>
                    </a:lnTo>
                    <a:lnTo>
                      <a:pt x="15" y="8"/>
                    </a:lnTo>
                    <a:lnTo>
                      <a:pt x="11" y="7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2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AAA8A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36" name="Freeform 144"/>
              <p:cNvSpPr>
                <a:spLocks/>
              </p:cNvSpPr>
              <p:nvPr/>
            </p:nvSpPr>
            <p:spPr bwMode="auto">
              <a:xfrm>
                <a:off x="337" y="1911"/>
                <a:ext cx="23" cy="38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8" y="0"/>
                  </a:cxn>
                  <a:cxn ang="0">
                    <a:pos x="11" y="1"/>
                  </a:cxn>
                  <a:cxn ang="0">
                    <a:pos x="15" y="4"/>
                  </a:cxn>
                  <a:cxn ang="0">
                    <a:pos x="17" y="7"/>
                  </a:cxn>
                  <a:cxn ang="0">
                    <a:pos x="21" y="12"/>
                  </a:cxn>
                  <a:cxn ang="0">
                    <a:pos x="22" y="16"/>
                  </a:cxn>
                  <a:cxn ang="0">
                    <a:pos x="23" y="22"/>
                  </a:cxn>
                  <a:cxn ang="0">
                    <a:pos x="23" y="28"/>
                  </a:cxn>
                  <a:cxn ang="0">
                    <a:pos x="22" y="28"/>
                  </a:cxn>
                  <a:cxn ang="0">
                    <a:pos x="22" y="29"/>
                  </a:cxn>
                  <a:cxn ang="0">
                    <a:pos x="21" y="31"/>
                  </a:cxn>
                  <a:cxn ang="0">
                    <a:pos x="21" y="33"/>
                  </a:cxn>
                  <a:cxn ang="0">
                    <a:pos x="20" y="36"/>
                  </a:cxn>
                  <a:cxn ang="0">
                    <a:pos x="18" y="37"/>
                  </a:cxn>
                  <a:cxn ang="0">
                    <a:pos x="17" y="38"/>
                  </a:cxn>
                  <a:cxn ang="0">
                    <a:pos x="16" y="38"/>
                  </a:cxn>
                  <a:cxn ang="0">
                    <a:pos x="15" y="37"/>
                  </a:cxn>
                  <a:cxn ang="0">
                    <a:pos x="14" y="36"/>
                  </a:cxn>
                  <a:cxn ang="0">
                    <a:pos x="13" y="35"/>
                  </a:cxn>
                  <a:cxn ang="0">
                    <a:pos x="11" y="33"/>
                  </a:cxn>
                  <a:cxn ang="0">
                    <a:pos x="11" y="32"/>
                  </a:cxn>
                  <a:cxn ang="0">
                    <a:pos x="11" y="30"/>
                  </a:cxn>
                  <a:cxn ang="0">
                    <a:pos x="13" y="28"/>
                  </a:cxn>
                  <a:cxn ang="0">
                    <a:pos x="14" y="25"/>
                  </a:cxn>
                  <a:cxn ang="0">
                    <a:pos x="14" y="24"/>
                  </a:cxn>
                  <a:cxn ang="0">
                    <a:pos x="16" y="22"/>
                  </a:cxn>
                  <a:cxn ang="0">
                    <a:pos x="16" y="19"/>
                  </a:cxn>
                  <a:cxn ang="0">
                    <a:pos x="17" y="16"/>
                  </a:cxn>
                  <a:cxn ang="0">
                    <a:pos x="16" y="14"/>
                  </a:cxn>
                  <a:cxn ang="0">
                    <a:pos x="15" y="11"/>
                  </a:cxn>
                  <a:cxn ang="0">
                    <a:pos x="13" y="8"/>
                  </a:cxn>
                  <a:cxn ang="0">
                    <a:pos x="10" y="7"/>
                  </a:cxn>
                  <a:cxn ang="0">
                    <a:pos x="7" y="5"/>
                  </a:cxn>
                  <a:cxn ang="0">
                    <a:pos x="6" y="5"/>
                  </a:cxn>
                  <a:cxn ang="0">
                    <a:pos x="5" y="5"/>
                  </a:cxn>
                  <a:cxn ang="0">
                    <a:pos x="5" y="4"/>
                  </a:cxn>
                  <a:cxn ang="0">
                    <a:pos x="2" y="4"/>
                  </a:cxn>
                  <a:cxn ang="0">
                    <a:pos x="1" y="3"/>
                  </a:cxn>
                  <a:cxn ang="0">
                    <a:pos x="0" y="1"/>
                  </a:cxn>
                  <a:cxn ang="0">
                    <a:pos x="1" y="0"/>
                  </a:cxn>
                  <a:cxn ang="0">
                    <a:pos x="4" y="0"/>
                  </a:cxn>
                </a:cxnLst>
                <a:rect l="0" t="0" r="r" b="b"/>
                <a:pathLst>
                  <a:path w="23" h="38">
                    <a:moveTo>
                      <a:pt x="4" y="0"/>
                    </a:moveTo>
                    <a:lnTo>
                      <a:pt x="8" y="0"/>
                    </a:lnTo>
                    <a:lnTo>
                      <a:pt x="11" y="1"/>
                    </a:lnTo>
                    <a:lnTo>
                      <a:pt x="15" y="4"/>
                    </a:lnTo>
                    <a:lnTo>
                      <a:pt x="17" y="7"/>
                    </a:lnTo>
                    <a:lnTo>
                      <a:pt x="21" y="12"/>
                    </a:lnTo>
                    <a:lnTo>
                      <a:pt x="22" y="16"/>
                    </a:lnTo>
                    <a:lnTo>
                      <a:pt x="23" y="22"/>
                    </a:lnTo>
                    <a:lnTo>
                      <a:pt x="23" y="28"/>
                    </a:lnTo>
                    <a:lnTo>
                      <a:pt x="22" y="28"/>
                    </a:lnTo>
                    <a:lnTo>
                      <a:pt x="22" y="29"/>
                    </a:lnTo>
                    <a:lnTo>
                      <a:pt x="21" y="31"/>
                    </a:lnTo>
                    <a:lnTo>
                      <a:pt x="21" y="33"/>
                    </a:lnTo>
                    <a:lnTo>
                      <a:pt x="20" y="36"/>
                    </a:lnTo>
                    <a:lnTo>
                      <a:pt x="18" y="37"/>
                    </a:lnTo>
                    <a:lnTo>
                      <a:pt x="17" y="38"/>
                    </a:lnTo>
                    <a:lnTo>
                      <a:pt x="16" y="38"/>
                    </a:lnTo>
                    <a:lnTo>
                      <a:pt x="15" y="37"/>
                    </a:lnTo>
                    <a:lnTo>
                      <a:pt x="14" y="36"/>
                    </a:lnTo>
                    <a:lnTo>
                      <a:pt x="13" y="35"/>
                    </a:lnTo>
                    <a:lnTo>
                      <a:pt x="11" y="33"/>
                    </a:lnTo>
                    <a:lnTo>
                      <a:pt x="11" y="32"/>
                    </a:lnTo>
                    <a:lnTo>
                      <a:pt x="11" y="30"/>
                    </a:lnTo>
                    <a:lnTo>
                      <a:pt x="13" y="28"/>
                    </a:lnTo>
                    <a:lnTo>
                      <a:pt x="14" y="25"/>
                    </a:lnTo>
                    <a:lnTo>
                      <a:pt x="14" y="24"/>
                    </a:lnTo>
                    <a:lnTo>
                      <a:pt x="16" y="22"/>
                    </a:lnTo>
                    <a:lnTo>
                      <a:pt x="16" y="19"/>
                    </a:lnTo>
                    <a:lnTo>
                      <a:pt x="17" y="16"/>
                    </a:lnTo>
                    <a:lnTo>
                      <a:pt x="16" y="14"/>
                    </a:lnTo>
                    <a:lnTo>
                      <a:pt x="15" y="11"/>
                    </a:lnTo>
                    <a:lnTo>
                      <a:pt x="13" y="8"/>
                    </a:lnTo>
                    <a:lnTo>
                      <a:pt x="10" y="7"/>
                    </a:lnTo>
                    <a:lnTo>
                      <a:pt x="7" y="5"/>
                    </a:lnTo>
                    <a:lnTo>
                      <a:pt x="6" y="5"/>
                    </a:lnTo>
                    <a:lnTo>
                      <a:pt x="5" y="5"/>
                    </a:lnTo>
                    <a:lnTo>
                      <a:pt x="5" y="4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0" y="1"/>
                    </a:lnTo>
                    <a:lnTo>
                      <a:pt x="1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9B99A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37" name="Freeform 145"/>
              <p:cNvSpPr>
                <a:spLocks/>
              </p:cNvSpPr>
              <p:nvPr/>
            </p:nvSpPr>
            <p:spPr bwMode="auto">
              <a:xfrm>
                <a:off x="340" y="1913"/>
                <a:ext cx="18" cy="34"/>
              </a:xfrm>
              <a:custGeom>
                <a:avLst/>
                <a:gdLst/>
                <a:ahLst/>
                <a:cxnLst>
                  <a:cxn ang="0">
                    <a:pos x="4" y="3"/>
                  </a:cxn>
                  <a:cxn ang="0">
                    <a:pos x="4" y="3"/>
                  </a:cxn>
                  <a:cxn ang="0">
                    <a:pos x="3" y="2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2" y="0"/>
                  </a:cxn>
                  <a:cxn ang="0">
                    <a:pos x="5" y="0"/>
                  </a:cxn>
                  <a:cxn ang="0">
                    <a:pos x="9" y="1"/>
                  </a:cxn>
                  <a:cxn ang="0">
                    <a:pos x="12" y="3"/>
                  </a:cxn>
                  <a:cxn ang="0">
                    <a:pos x="14" y="5"/>
                  </a:cxn>
                  <a:cxn ang="0">
                    <a:pos x="16" y="10"/>
                  </a:cxn>
                  <a:cxn ang="0">
                    <a:pos x="18" y="14"/>
                  </a:cxn>
                  <a:cxn ang="0">
                    <a:pos x="18" y="19"/>
                  </a:cxn>
                  <a:cxn ang="0">
                    <a:pos x="18" y="25"/>
                  </a:cxn>
                  <a:cxn ang="0">
                    <a:pos x="18" y="27"/>
                  </a:cxn>
                  <a:cxn ang="0">
                    <a:pos x="18" y="29"/>
                  </a:cxn>
                  <a:cxn ang="0">
                    <a:pos x="18" y="30"/>
                  </a:cxn>
                  <a:cxn ang="0">
                    <a:pos x="16" y="32"/>
                  </a:cxn>
                  <a:cxn ang="0">
                    <a:pos x="15" y="33"/>
                  </a:cxn>
                  <a:cxn ang="0">
                    <a:pos x="14" y="34"/>
                  </a:cxn>
                  <a:cxn ang="0">
                    <a:pos x="13" y="34"/>
                  </a:cxn>
                  <a:cxn ang="0">
                    <a:pos x="12" y="34"/>
                  </a:cxn>
                  <a:cxn ang="0">
                    <a:pos x="11" y="33"/>
                  </a:cxn>
                  <a:cxn ang="0">
                    <a:pos x="10" y="32"/>
                  </a:cxn>
                  <a:cxn ang="0">
                    <a:pos x="10" y="31"/>
                  </a:cxn>
                  <a:cxn ang="0">
                    <a:pos x="10" y="29"/>
                  </a:cxn>
                  <a:cxn ang="0">
                    <a:pos x="10" y="28"/>
                  </a:cxn>
                  <a:cxn ang="0">
                    <a:pos x="10" y="25"/>
                  </a:cxn>
                  <a:cxn ang="0">
                    <a:pos x="11" y="23"/>
                  </a:cxn>
                  <a:cxn ang="0">
                    <a:pos x="13" y="20"/>
                  </a:cxn>
                  <a:cxn ang="0">
                    <a:pos x="14" y="18"/>
                  </a:cxn>
                  <a:cxn ang="0">
                    <a:pos x="14" y="14"/>
                  </a:cxn>
                  <a:cxn ang="0">
                    <a:pos x="14" y="12"/>
                  </a:cxn>
                  <a:cxn ang="0">
                    <a:pos x="13" y="9"/>
                  </a:cxn>
                  <a:cxn ang="0">
                    <a:pos x="11" y="7"/>
                  </a:cxn>
                  <a:cxn ang="0">
                    <a:pos x="9" y="4"/>
                  </a:cxn>
                  <a:cxn ang="0">
                    <a:pos x="4" y="3"/>
                  </a:cxn>
                </a:cxnLst>
                <a:rect l="0" t="0" r="r" b="b"/>
                <a:pathLst>
                  <a:path w="18" h="34">
                    <a:moveTo>
                      <a:pt x="4" y="3"/>
                    </a:moveTo>
                    <a:lnTo>
                      <a:pt x="4" y="3"/>
                    </a:lnTo>
                    <a:lnTo>
                      <a:pt x="3" y="2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2" y="0"/>
                    </a:lnTo>
                    <a:lnTo>
                      <a:pt x="5" y="0"/>
                    </a:lnTo>
                    <a:lnTo>
                      <a:pt x="9" y="1"/>
                    </a:lnTo>
                    <a:lnTo>
                      <a:pt x="12" y="3"/>
                    </a:lnTo>
                    <a:lnTo>
                      <a:pt x="14" y="5"/>
                    </a:lnTo>
                    <a:lnTo>
                      <a:pt x="16" y="10"/>
                    </a:lnTo>
                    <a:lnTo>
                      <a:pt x="18" y="14"/>
                    </a:lnTo>
                    <a:lnTo>
                      <a:pt x="18" y="19"/>
                    </a:lnTo>
                    <a:lnTo>
                      <a:pt x="18" y="25"/>
                    </a:lnTo>
                    <a:lnTo>
                      <a:pt x="18" y="27"/>
                    </a:lnTo>
                    <a:lnTo>
                      <a:pt x="18" y="29"/>
                    </a:lnTo>
                    <a:lnTo>
                      <a:pt x="18" y="30"/>
                    </a:lnTo>
                    <a:lnTo>
                      <a:pt x="16" y="32"/>
                    </a:lnTo>
                    <a:lnTo>
                      <a:pt x="15" y="33"/>
                    </a:lnTo>
                    <a:lnTo>
                      <a:pt x="14" y="34"/>
                    </a:lnTo>
                    <a:lnTo>
                      <a:pt x="13" y="34"/>
                    </a:lnTo>
                    <a:lnTo>
                      <a:pt x="12" y="34"/>
                    </a:lnTo>
                    <a:lnTo>
                      <a:pt x="11" y="33"/>
                    </a:lnTo>
                    <a:lnTo>
                      <a:pt x="10" y="32"/>
                    </a:lnTo>
                    <a:lnTo>
                      <a:pt x="10" y="31"/>
                    </a:lnTo>
                    <a:lnTo>
                      <a:pt x="10" y="29"/>
                    </a:lnTo>
                    <a:lnTo>
                      <a:pt x="10" y="28"/>
                    </a:lnTo>
                    <a:lnTo>
                      <a:pt x="10" y="25"/>
                    </a:lnTo>
                    <a:lnTo>
                      <a:pt x="11" y="23"/>
                    </a:lnTo>
                    <a:lnTo>
                      <a:pt x="13" y="20"/>
                    </a:lnTo>
                    <a:lnTo>
                      <a:pt x="14" y="18"/>
                    </a:lnTo>
                    <a:lnTo>
                      <a:pt x="14" y="14"/>
                    </a:lnTo>
                    <a:lnTo>
                      <a:pt x="14" y="12"/>
                    </a:lnTo>
                    <a:lnTo>
                      <a:pt x="13" y="9"/>
                    </a:lnTo>
                    <a:lnTo>
                      <a:pt x="11" y="7"/>
                    </a:lnTo>
                    <a:lnTo>
                      <a:pt x="9" y="4"/>
                    </a:lnTo>
                    <a:lnTo>
                      <a:pt x="4" y="3"/>
                    </a:lnTo>
                    <a:close/>
                  </a:path>
                </a:pathLst>
              </a:custGeom>
              <a:solidFill>
                <a:srgbClr val="89878E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38" name="Freeform 146"/>
              <p:cNvSpPr>
                <a:spLocks/>
              </p:cNvSpPr>
              <p:nvPr/>
            </p:nvSpPr>
            <p:spPr bwMode="auto">
              <a:xfrm>
                <a:off x="134" y="2057"/>
                <a:ext cx="21" cy="30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5" y="0"/>
                  </a:cxn>
                  <a:cxn ang="0">
                    <a:pos x="15" y="1"/>
                  </a:cxn>
                  <a:cxn ang="0">
                    <a:pos x="15" y="3"/>
                  </a:cxn>
                  <a:cxn ang="0">
                    <a:pos x="14" y="7"/>
                  </a:cxn>
                  <a:cxn ang="0">
                    <a:pos x="13" y="9"/>
                  </a:cxn>
                  <a:cxn ang="0">
                    <a:pos x="9" y="13"/>
                  </a:cxn>
                  <a:cxn ang="0">
                    <a:pos x="5" y="15"/>
                  </a:cxn>
                  <a:cxn ang="0">
                    <a:pos x="0" y="17"/>
                  </a:cxn>
                  <a:cxn ang="0">
                    <a:pos x="9" y="30"/>
                  </a:cxn>
                  <a:cxn ang="0">
                    <a:pos x="12" y="29"/>
                  </a:cxn>
                  <a:cxn ang="0">
                    <a:pos x="14" y="28"/>
                  </a:cxn>
                  <a:cxn ang="0">
                    <a:pos x="17" y="25"/>
                  </a:cxn>
                  <a:cxn ang="0">
                    <a:pos x="19" y="22"/>
                  </a:cxn>
                  <a:cxn ang="0">
                    <a:pos x="21" y="17"/>
                  </a:cxn>
                  <a:cxn ang="0">
                    <a:pos x="21" y="12"/>
                  </a:cxn>
                  <a:cxn ang="0">
                    <a:pos x="20" y="3"/>
                  </a:cxn>
                  <a:cxn ang="0">
                    <a:pos x="15" y="0"/>
                  </a:cxn>
                </a:cxnLst>
                <a:rect l="0" t="0" r="r" b="b"/>
                <a:pathLst>
                  <a:path w="21" h="30">
                    <a:moveTo>
                      <a:pt x="15" y="0"/>
                    </a:moveTo>
                    <a:lnTo>
                      <a:pt x="15" y="0"/>
                    </a:lnTo>
                    <a:lnTo>
                      <a:pt x="15" y="1"/>
                    </a:lnTo>
                    <a:lnTo>
                      <a:pt x="15" y="3"/>
                    </a:lnTo>
                    <a:lnTo>
                      <a:pt x="14" y="7"/>
                    </a:lnTo>
                    <a:lnTo>
                      <a:pt x="13" y="9"/>
                    </a:lnTo>
                    <a:lnTo>
                      <a:pt x="9" y="13"/>
                    </a:lnTo>
                    <a:lnTo>
                      <a:pt x="5" y="15"/>
                    </a:lnTo>
                    <a:lnTo>
                      <a:pt x="0" y="17"/>
                    </a:lnTo>
                    <a:lnTo>
                      <a:pt x="9" y="30"/>
                    </a:lnTo>
                    <a:lnTo>
                      <a:pt x="12" y="29"/>
                    </a:lnTo>
                    <a:lnTo>
                      <a:pt x="14" y="28"/>
                    </a:lnTo>
                    <a:lnTo>
                      <a:pt x="17" y="25"/>
                    </a:lnTo>
                    <a:lnTo>
                      <a:pt x="19" y="22"/>
                    </a:lnTo>
                    <a:lnTo>
                      <a:pt x="21" y="17"/>
                    </a:lnTo>
                    <a:lnTo>
                      <a:pt x="21" y="12"/>
                    </a:lnTo>
                    <a:lnTo>
                      <a:pt x="20" y="3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39" name="Freeform 147"/>
              <p:cNvSpPr>
                <a:spLocks/>
              </p:cNvSpPr>
              <p:nvPr/>
            </p:nvSpPr>
            <p:spPr bwMode="auto">
              <a:xfrm>
                <a:off x="243" y="2089"/>
                <a:ext cx="23" cy="32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5" y="1"/>
                  </a:cxn>
                  <a:cxn ang="0">
                    <a:pos x="14" y="3"/>
                  </a:cxn>
                  <a:cxn ang="0">
                    <a:pos x="14" y="6"/>
                  </a:cxn>
                  <a:cxn ang="0">
                    <a:pos x="13" y="11"/>
                  </a:cxn>
                  <a:cxn ang="0">
                    <a:pos x="12" y="14"/>
                  </a:cxn>
                  <a:cxn ang="0">
                    <a:pos x="9" y="19"/>
                  </a:cxn>
                  <a:cxn ang="0">
                    <a:pos x="6" y="21"/>
                  </a:cxn>
                  <a:cxn ang="0">
                    <a:pos x="0" y="23"/>
                  </a:cxn>
                  <a:cxn ang="0">
                    <a:pos x="6" y="32"/>
                  </a:cxn>
                  <a:cxn ang="0">
                    <a:pos x="7" y="32"/>
                  </a:cxn>
                  <a:cxn ang="0">
                    <a:pos x="9" y="31"/>
                  </a:cxn>
                  <a:cxn ang="0">
                    <a:pos x="11" y="29"/>
                  </a:cxn>
                  <a:cxn ang="0">
                    <a:pos x="14" y="27"/>
                  </a:cxn>
                  <a:cxn ang="0">
                    <a:pos x="18" y="23"/>
                  </a:cxn>
                  <a:cxn ang="0">
                    <a:pos x="20" y="20"/>
                  </a:cxn>
                  <a:cxn ang="0">
                    <a:pos x="22" y="14"/>
                  </a:cxn>
                  <a:cxn ang="0">
                    <a:pos x="23" y="9"/>
                  </a:cxn>
                  <a:cxn ang="0">
                    <a:pos x="15" y="0"/>
                  </a:cxn>
                </a:cxnLst>
                <a:rect l="0" t="0" r="r" b="b"/>
                <a:pathLst>
                  <a:path w="23" h="32">
                    <a:moveTo>
                      <a:pt x="15" y="0"/>
                    </a:moveTo>
                    <a:lnTo>
                      <a:pt x="15" y="1"/>
                    </a:lnTo>
                    <a:lnTo>
                      <a:pt x="14" y="3"/>
                    </a:lnTo>
                    <a:lnTo>
                      <a:pt x="14" y="6"/>
                    </a:lnTo>
                    <a:lnTo>
                      <a:pt x="13" y="11"/>
                    </a:lnTo>
                    <a:lnTo>
                      <a:pt x="12" y="14"/>
                    </a:lnTo>
                    <a:lnTo>
                      <a:pt x="9" y="19"/>
                    </a:lnTo>
                    <a:lnTo>
                      <a:pt x="6" y="21"/>
                    </a:lnTo>
                    <a:lnTo>
                      <a:pt x="0" y="23"/>
                    </a:lnTo>
                    <a:lnTo>
                      <a:pt x="6" y="32"/>
                    </a:lnTo>
                    <a:lnTo>
                      <a:pt x="7" y="32"/>
                    </a:lnTo>
                    <a:lnTo>
                      <a:pt x="9" y="31"/>
                    </a:lnTo>
                    <a:lnTo>
                      <a:pt x="11" y="29"/>
                    </a:lnTo>
                    <a:lnTo>
                      <a:pt x="14" y="27"/>
                    </a:lnTo>
                    <a:lnTo>
                      <a:pt x="18" y="23"/>
                    </a:lnTo>
                    <a:lnTo>
                      <a:pt x="20" y="20"/>
                    </a:lnTo>
                    <a:lnTo>
                      <a:pt x="22" y="14"/>
                    </a:lnTo>
                    <a:lnTo>
                      <a:pt x="23" y="9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40" name="Freeform 148"/>
              <p:cNvSpPr>
                <a:spLocks/>
              </p:cNvSpPr>
              <p:nvPr/>
            </p:nvSpPr>
            <p:spPr bwMode="auto">
              <a:xfrm>
                <a:off x="275" y="1996"/>
                <a:ext cx="73" cy="105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73" y="0"/>
                  </a:cxn>
                  <a:cxn ang="0">
                    <a:pos x="72" y="1"/>
                  </a:cxn>
                  <a:cxn ang="0">
                    <a:pos x="68" y="2"/>
                  </a:cxn>
                  <a:cxn ang="0">
                    <a:pos x="65" y="4"/>
                  </a:cxn>
                  <a:cxn ang="0">
                    <a:pos x="62" y="8"/>
                  </a:cxn>
                  <a:cxn ang="0">
                    <a:pos x="57" y="13"/>
                  </a:cxn>
                  <a:cxn ang="0">
                    <a:pos x="53" y="17"/>
                  </a:cxn>
                  <a:cxn ang="0">
                    <a:pos x="47" y="23"/>
                  </a:cxn>
                  <a:cxn ang="0">
                    <a:pos x="41" y="30"/>
                  </a:cxn>
                  <a:cxn ang="0">
                    <a:pos x="36" y="36"/>
                  </a:cxn>
                  <a:cxn ang="0">
                    <a:pos x="30" y="46"/>
                  </a:cxn>
                  <a:cxn ang="0">
                    <a:pos x="26" y="55"/>
                  </a:cxn>
                  <a:cxn ang="0">
                    <a:pos x="20" y="66"/>
                  </a:cxn>
                  <a:cxn ang="0">
                    <a:pos x="16" y="78"/>
                  </a:cxn>
                  <a:cxn ang="0">
                    <a:pos x="12" y="91"/>
                  </a:cxn>
                  <a:cxn ang="0">
                    <a:pos x="8" y="105"/>
                  </a:cxn>
                  <a:cxn ang="0">
                    <a:pos x="0" y="89"/>
                  </a:cxn>
                  <a:cxn ang="0">
                    <a:pos x="0" y="87"/>
                  </a:cxn>
                  <a:cxn ang="0">
                    <a:pos x="0" y="84"/>
                  </a:cxn>
                  <a:cxn ang="0">
                    <a:pos x="0" y="81"/>
                  </a:cxn>
                  <a:cxn ang="0">
                    <a:pos x="0" y="77"/>
                  </a:cxn>
                  <a:cxn ang="0">
                    <a:pos x="1" y="71"/>
                  </a:cxn>
                  <a:cxn ang="0">
                    <a:pos x="3" y="65"/>
                  </a:cxn>
                  <a:cxn ang="0">
                    <a:pos x="4" y="59"/>
                  </a:cxn>
                  <a:cxn ang="0">
                    <a:pos x="5" y="52"/>
                  </a:cxn>
                  <a:cxn ang="0">
                    <a:pos x="7" y="46"/>
                  </a:cxn>
                  <a:cxn ang="0">
                    <a:pos x="9" y="39"/>
                  </a:cxn>
                  <a:cxn ang="0">
                    <a:pos x="13" y="32"/>
                  </a:cxn>
                  <a:cxn ang="0">
                    <a:pos x="17" y="25"/>
                  </a:cxn>
                  <a:cxn ang="0">
                    <a:pos x="22" y="17"/>
                  </a:cxn>
                  <a:cxn ang="0">
                    <a:pos x="26" y="11"/>
                  </a:cxn>
                  <a:cxn ang="0">
                    <a:pos x="33" y="4"/>
                  </a:cxn>
                  <a:cxn ang="0">
                    <a:pos x="33" y="6"/>
                  </a:cxn>
                  <a:cxn ang="0">
                    <a:pos x="33" y="7"/>
                  </a:cxn>
                  <a:cxn ang="0">
                    <a:pos x="34" y="8"/>
                  </a:cxn>
                  <a:cxn ang="0">
                    <a:pos x="34" y="9"/>
                  </a:cxn>
                  <a:cxn ang="0">
                    <a:pos x="35" y="10"/>
                  </a:cxn>
                  <a:cxn ang="0">
                    <a:pos x="36" y="11"/>
                  </a:cxn>
                  <a:cxn ang="0">
                    <a:pos x="38" y="11"/>
                  </a:cxn>
                  <a:cxn ang="0">
                    <a:pos x="41" y="11"/>
                  </a:cxn>
                  <a:cxn ang="0">
                    <a:pos x="44" y="11"/>
                  </a:cxn>
                  <a:cxn ang="0">
                    <a:pos x="48" y="10"/>
                  </a:cxn>
                  <a:cxn ang="0">
                    <a:pos x="53" y="9"/>
                  </a:cxn>
                  <a:cxn ang="0">
                    <a:pos x="58" y="7"/>
                  </a:cxn>
                  <a:cxn ang="0">
                    <a:pos x="65" y="3"/>
                  </a:cxn>
                  <a:cxn ang="0">
                    <a:pos x="73" y="0"/>
                  </a:cxn>
                </a:cxnLst>
                <a:rect l="0" t="0" r="r" b="b"/>
                <a:pathLst>
                  <a:path w="73" h="105">
                    <a:moveTo>
                      <a:pt x="73" y="0"/>
                    </a:moveTo>
                    <a:lnTo>
                      <a:pt x="73" y="0"/>
                    </a:lnTo>
                    <a:lnTo>
                      <a:pt x="72" y="1"/>
                    </a:lnTo>
                    <a:lnTo>
                      <a:pt x="68" y="2"/>
                    </a:lnTo>
                    <a:lnTo>
                      <a:pt x="65" y="4"/>
                    </a:lnTo>
                    <a:lnTo>
                      <a:pt x="62" y="8"/>
                    </a:lnTo>
                    <a:lnTo>
                      <a:pt x="57" y="13"/>
                    </a:lnTo>
                    <a:lnTo>
                      <a:pt x="53" y="17"/>
                    </a:lnTo>
                    <a:lnTo>
                      <a:pt x="47" y="23"/>
                    </a:lnTo>
                    <a:lnTo>
                      <a:pt x="41" y="30"/>
                    </a:lnTo>
                    <a:lnTo>
                      <a:pt x="36" y="36"/>
                    </a:lnTo>
                    <a:lnTo>
                      <a:pt x="30" y="46"/>
                    </a:lnTo>
                    <a:lnTo>
                      <a:pt x="26" y="55"/>
                    </a:lnTo>
                    <a:lnTo>
                      <a:pt x="20" y="66"/>
                    </a:lnTo>
                    <a:lnTo>
                      <a:pt x="16" y="78"/>
                    </a:lnTo>
                    <a:lnTo>
                      <a:pt x="12" y="91"/>
                    </a:lnTo>
                    <a:lnTo>
                      <a:pt x="8" y="105"/>
                    </a:lnTo>
                    <a:lnTo>
                      <a:pt x="0" y="89"/>
                    </a:lnTo>
                    <a:lnTo>
                      <a:pt x="0" y="87"/>
                    </a:lnTo>
                    <a:lnTo>
                      <a:pt x="0" y="84"/>
                    </a:lnTo>
                    <a:lnTo>
                      <a:pt x="0" y="81"/>
                    </a:lnTo>
                    <a:lnTo>
                      <a:pt x="0" y="77"/>
                    </a:lnTo>
                    <a:lnTo>
                      <a:pt x="1" y="71"/>
                    </a:lnTo>
                    <a:lnTo>
                      <a:pt x="3" y="65"/>
                    </a:lnTo>
                    <a:lnTo>
                      <a:pt x="4" y="59"/>
                    </a:lnTo>
                    <a:lnTo>
                      <a:pt x="5" y="52"/>
                    </a:lnTo>
                    <a:lnTo>
                      <a:pt x="7" y="46"/>
                    </a:lnTo>
                    <a:lnTo>
                      <a:pt x="9" y="39"/>
                    </a:lnTo>
                    <a:lnTo>
                      <a:pt x="13" y="32"/>
                    </a:lnTo>
                    <a:lnTo>
                      <a:pt x="17" y="25"/>
                    </a:lnTo>
                    <a:lnTo>
                      <a:pt x="22" y="17"/>
                    </a:lnTo>
                    <a:lnTo>
                      <a:pt x="26" y="11"/>
                    </a:lnTo>
                    <a:lnTo>
                      <a:pt x="33" y="4"/>
                    </a:lnTo>
                    <a:lnTo>
                      <a:pt x="33" y="6"/>
                    </a:lnTo>
                    <a:lnTo>
                      <a:pt x="33" y="7"/>
                    </a:lnTo>
                    <a:lnTo>
                      <a:pt x="34" y="8"/>
                    </a:lnTo>
                    <a:lnTo>
                      <a:pt x="34" y="9"/>
                    </a:lnTo>
                    <a:lnTo>
                      <a:pt x="35" y="10"/>
                    </a:lnTo>
                    <a:lnTo>
                      <a:pt x="36" y="11"/>
                    </a:lnTo>
                    <a:lnTo>
                      <a:pt x="38" y="11"/>
                    </a:lnTo>
                    <a:lnTo>
                      <a:pt x="41" y="11"/>
                    </a:lnTo>
                    <a:lnTo>
                      <a:pt x="44" y="11"/>
                    </a:lnTo>
                    <a:lnTo>
                      <a:pt x="48" y="10"/>
                    </a:lnTo>
                    <a:lnTo>
                      <a:pt x="53" y="9"/>
                    </a:lnTo>
                    <a:lnTo>
                      <a:pt x="58" y="7"/>
                    </a:lnTo>
                    <a:lnTo>
                      <a:pt x="65" y="3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41" name="Freeform 149"/>
              <p:cNvSpPr>
                <a:spLocks/>
              </p:cNvSpPr>
              <p:nvPr/>
            </p:nvSpPr>
            <p:spPr bwMode="auto">
              <a:xfrm>
                <a:off x="91" y="1877"/>
                <a:ext cx="123" cy="127"/>
              </a:xfrm>
              <a:custGeom>
                <a:avLst/>
                <a:gdLst/>
                <a:ahLst/>
                <a:cxnLst>
                  <a:cxn ang="0">
                    <a:pos x="9" y="7"/>
                  </a:cxn>
                  <a:cxn ang="0">
                    <a:pos x="17" y="7"/>
                  </a:cxn>
                  <a:cxn ang="0">
                    <a:pos x="31" y="8"/>
                  </a:cxn>
                  <a:cxn ang="0">
                    <a:pos x="49" y="8"/>
                  </a:cxn>
                  <a:cxn ang="0">
                    <a:pos x="67" y="8"/>
                  </a:cxn>
                  <a:cxn ang="0">
                    <a:pos x="85" y="9"/>
                  </a:cxn>
                  <a:cxn ang="0">
                    <a:pos x="101" y="9"/>
                  </a:cxn>
                  <a:cxn ang="0">
                    <a:pos x="111" y="10"/>
                  </a:cxn>
                  <a:cxn ang="0">
                    <a:pos x="114" y="25"/>
                  </a:cxn>
                  <a:cxn ang="0">
                    <a:pos x="116" y="97"/>
                  </a:cxn>
                  <a:cxn ang="0">
                    <a:pos x="116" y="121"/>
                  </a:cxn>
                  <a:cxn ang="0">
                    <a:pos x="118" y="126"/>
                  </a:cxn>
                  <a:cxn ang="0">
                    <a:pos x="121" y="127"/>
                  </a:cxn>
                  <a:cxn ang="0">
                    <a:pos x="123" y="125"/>
                  </a:cxn>
                  <a:cxn ang="0">
                    <a:pos x="123" y="96"/>
                  </a:cxn>
                  <a:cxn ang="0">
                    <a:pos x="121" y="19"/>
                  </a:cxn>
                  <a:cxn ang="0">
                    <a:pos x="119" y="2"/>
                  </a:cxn>
                  <a:cxn ang="0">
                    <a:pos x="116" y="2"/>
                  </a:cxn>
                  <a:cxn ang="0">
                    <a:pos x="111" y="2"/>
                  </a:cxn>
                  <a:cxn ang="0">
                    <a:pos x="103" y="2"/>
                  </a:cxn>
                  <a:cxn ang="0">
                    <a:pos x="94" y="2"/>
                  </a:cxn>
                  <a:cxn ang="0">
                    <a:pos x="85" y="2"/>
                  </a:cxn>
                  <a:cxn ang="0">
                    <a:pos x="75" y="2"/>
                  </a:cxn>
                  <a:cxn ang="0">
                    <a:pos x="64" y="1"/>
                  </a:cxn>
                  <a:cxn ang="0">
                    <a:pos x="53" y="1"/>
                  </a:cxn>
                  <a:cxn ang="0">
                    <a:pos x="43" y="1"/>
                  </a:cxn>
                  <a:cxn ang="0">
                    <a:pos x="33" y="1"/>
                  </a:cxn>
                  <a:cxn ang="0">
                    <a:pos x="24" y="1"/>
                  </a:cxn>
                  <a:cxn ang="0">
                    <a:pos x="16" y="0"/>
                  </a:cxn>
                  <a:cxn ang="0">
                    <a:pos x="10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2"/>
                  </a:cxn>
                  <a:cxn ang="0">
                    <a:pos x="2" y="5"/>
                  </a:cxn>
                  <a:cxn ang="0">
                    <a:pos x="7" y="7"/>
                  </a:cxn>
                </a:cxnLst>
                <a:rect l="0" t="0" r="r" b="b"/>
                <a:pathLst>
                  <a:path w="123" h="127">
                    <a:moveTo>
                      <a:pt x="7" y="7"/>
                    </a:moveTo>
                    <a:lnTo>
                      <a:pt x="9" y="7"/>
                    </a:lnTo>
                    <a:lnTo>
                      <a:pt x="12" y="7"/>
                    </a:lnTo>
                    <a:lnTo>
                      <a:pt x="17" y="7"/>
                    </a:lnTo>
                    <a:lnTo>
                      <a:pt x="23" y="8"/>
                    </a:lnTo>
                    <a:lnTo>
                      <a:pt x="31" y="8"/>
                    </a:lnTo>
                    <a:lnTo>
                      <a:pt x="40" y="8"/>
                    </a:lnTo>
                    <a:lnTo>
                      <a:pt x="49" y="8"/>
                    </a:lnTo>
                    <a:lnTo>
                      <a:pt x="57" y="8"/>
                    </a:lnTo>
                    <a:lnTo>
                      <a:pt x="67" y="8"/>
                    </a:lnTo>
                    <a:lnTo>
                      <a:pt x="76" y="9"/>
                    </a:lnTo>
                    <a:lnTo>
                      <a:pt x="85" y="9"/>
                    </a:lnTo>
                    <a:lnTo>
                      <a:pt x="94" y="9"/>
                    </a:lnTo>
                    <a:lnTo>
                      <a:pt x="101" y="9"/>
                    </a:lnTo>
                    <a:lnTo>
                      <a:pt x="106" y="9"/>
                    </a:lnTo>
                    <a:lnTo>
                      <a:pt x="111" y="10"/>
                    </a:lnTo>
                    <a:lnTo>
                      <a:pt x="113" y="10"/>
                    </a:lnTo>
                    <a:lnTo>
                      <a:pt x="114" y="25"/>
                    </a:lnTo>
                    <a:lnTo>
                      <a:pt x="115" y="60"/>
                    </a:lnTo>
                    <a:lnTo>
                      <a:pt x="116" y="97"/>
                    </a:lnTo>
                    <a:lnTo>
                      <a:pt x="116" y="118"/>
                    </a:lnTo>
                    <a:lnTo>
                      <a:pt x="116" y="121"/>
                    </a:lnTo>
                    <a:lnTo>
                      <a:pt x="117" y="123"/>
                    </a:lnTo>
                    <a:lnTo>
                      <a:pt x="118" y="126"/>
                    </a:lnTo>
                    <a:lnTo>
                      <a:pt x="119" y="127"/>
                    </a:lnTo>
                    <a:lnTo>
                      <a:pt x="121" y="127"/>
                    </a:lnTo>
                    <a:lnTo>
                      <a:pt x="122" y="127"/>
                    </a:lnTo>
                    <a:lnTo>
                      <a:pt x="123" y="125"/>
                    </a:lnTo>
                    <a:lnTo>
                      <a:pt x="123" y="120"/>
                    </a:lnTo>
                    <a:lnTo>
                      <a:pt x="123" y="96"/>
                    </a:lnTo>
                    <a:lnTo>
                      <a:pt x="122" y="56"/>
                    </a:lnTo>
                    <a:lnTo>
                      <a:pt x="121" y="19"/>
                    </a:lnTo>
                    <a:lnTo>
                      <a:pt x="121" y="2"/>
                    </a:lnTo>
                    <a:lnTo>
                      <a:pt x="119" y="2"/>
                    </a:lnTo>
                    <a:lnTo>
                      <a:pt x="117" y="2"/>
                    </a:lnTo>
                    <a:lnTo>
                      <a:pt x="116" y="2"/>
                    </a:lnTo>
                    <a:lnTo>
                      <a:pt x="113" y="2"/>
                    </a:lnTo>
                    <a:lnTo>
                      <a:pt x="111" y="2"/>
                    </a:lnTo>
                    <a:lnTo>
                      <a:pt x="107" y="2"/>
                    </a:lnTo>
                    <a:lnTo>
                      <a:pt x="103" y="2"/>
                    </a:lnTo>
                    <a:lnTo>
                      <a:pt x="98" y="2"/>
                    </a:lnTo>
                    <a:lnTo>
                      <a:pt x="94" y="2"/>
                    </a:lnTo>
                    <a:lnTo>
                      <a:pt x="90" y="2"/>
                    </a:lnTo>
                    <a:lnTo>
                      <a:pt x="85" y="2"/>
                    </a:lnTo>
                    <a:lnTo>
                      <a:pt x="80" y="2"/>
                    </a:lnTo>
                    <a:lnTo>
                      <a:pt x="75" y="2"/>
                    </a:lnTo>
                    <a:lnTo>
                      <a:pt x="70" y="1"/>
                    </a:lnTo>
                    <a:lnTo>
                      <a:pt x="64" y="1"/>
                    </a:lnTo>
                    <a:lnTo>
                      <a:pt x="58" y="1"/>
                    </a:lnTo>
                    <a:lnTo>
                      <a:pt x="53" y="1"/>
                    </a:lnTo>
                    <a:lnTo>
                      <a:pt x="49" y="1"/>
                    </a:lnTo>
                    <a:lnTo>
                      <a:pt x="43" y="1"/>
                    </a:lnTo>
                    <a:lnTo>
                      <a:pt x="37" y="1"/>
                    </a:lnTo>
                    <a:lnTo>
                      <a:pt x="33" y="1"/>
                    </a:lnTo>
                    <a:lnTo>
                      <a:pt x="29" y="1"/>
                    </a:lnTo>
                    <a:lnTo>
                      <a:pt x="24" y="1"/>
                    </a:lnTo>
                    <a:lnTo>
                      <a:pt x="20" y="1"/>
                    </a:lnTo>
                    <a:lnTo>
                      <a:pt x="16" y="0"/>
                    </a:lnTo>
                    <a:lnTo>
                      <a:pt x="13" y="0"/>
                    </a:lnTo>
                    <a:lnTo>
                      <a:pt x="10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4" y="7"/>
                    </a:lnTo>
                    <a:lnTo>
                      <a:pt x="7" y="7"/>
                    </a:lnTo>
                    <a:close/>
                  </a:path>
                </a:pathLst>
              </a:custGeom>
              <a:solidFill>
                <a:srgbClr val="9349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42" name="Freeform 150"/>
              <p:cNvSpPr>
                <a:spLocks/>
              </p:cNvSpPr>
              <p:nvPr/>
            </p:nvSpPr>
            <p:spPr bwMode="auto">
              <a:xfrm>
                <a:off x="288" y="1941"/>
                <a:ext cx="10" cy="52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6" y="2"/>
                  </a:cxn>
                  <a:cxn ang="0">
                    <a:pos x="4" y="5"/>
                  </a:cxn>
                  <a:cxn ang="0">
                    <a:pos x="2" y="7"/>
                  </a:cxn>
                  <a:cxn ang="0">
                    <a:pos x="1" y="9"/>
                  </a:cxn>
                  <a:cxn ang="0">
                    <a:pos x="1" y="12"/>
                  </a:cxn>
                  <a:cxn ang="0">
                    <a:pos x="0" y="15"/>
                  </a:cxn>
                  <a:cxn ang="0">
                    <a:pos x="0" y="18"/>
                  </a:cxn>
                  <a:cxn ang="0">
                    <a:pos x="1" y="21"/>
                  </a:cxn>
                  <a:cxn ang="0">
                    <a:pos x="1" y="23"/>
                  </a:cxn>
                  <a:cxn ang="0">
                    <a:pos x="1" y="24"/>
                  </a:cxn>
                  <a:cxn ang="0">
                    <a:pos x="2" y="26"/>
                  </a:cxn>
                  <a:cxn ang="0">
                    <a:pos x="2" y="27"/>
                  </a:cxn>
                  <a:cxn ang="0">
                    <a:pos x="3" y="29"/>
                  </a:cxn>
                  <a:cxn ang="0">
                    <a:pos x="4" y="32"/>
                  </a:cxn>
                  <a:cxn ang="0">
                    <a:pos x="6" y="34"/>
                  </a:cxn>
                  <a:cxn ang="0">
                    <a:pos x="6" y="36"/>
                  </a:cxn>
                  <a:cxn ang="0">
                    <a:pos x="7" y="40"/>
                  </a:cxn>
                  <a:cxn ang="0">
                    <a:pos x="8" y="44"/>
                  </a:cxn>
                  <a:cxn ang="0">
                    <a:pos x="9" y="47"/>
                  </a:cxn>
                  <a:cxn ang="0">
                    <a:pos x="10" y="52"/>
                  </a:cxn>
                  <a:cxn ang="0">
                    <a:pos x="10" y="51"/>
                  </a:cxn>
                  <a:cxn ang="0">
                    <a:pos x="10" y="49"/>
                  </a:cxn>
                  <a:cxn ang="0">
                    <a:pos x="10" y="45"/>
                  </a:cxn>
                  <a:cxn ang="0">
                    <a:pos x="9" y="43"/>
                  </a:cxn>
                  <a:cxn ang="0">
                    <a:pos x="9" y="41"/>
                  </a:cxn>
                  <a:cxn ang="0">
                    <a:pos x="9" y="38"/>
                  </a:cxn>
                  <a:cxn ang="0">
                    <a:pos x="8" y="37"/>
                  </a:cxn>
                  <a:cxn ang="0">
                    <a:pos x="8" y="35"/>
                  </a:cxn>
                  <a:cxn ang="0">
                    <a:pos x="8" y="34"/>
                  </a:cxn>
                  <a:cxn ang="0">
                    <a:pos x="8" y="33"/>
                  </a:cxn>
                  <a:cxn ang="0">
                    <a:pos x="8" y="32"/>
                  </a:cxn>
                  <a:cxn ang="0">
                    <a:pos x="8" y="29"/>
                  </a:cxn>
                  <a:cxn ang="0">
                    <a:pos x="8" y="28"/>
                  </a:cxn>
                  <a:cxn ang="0">
                    <a:pos x="7" y="26"/>
                  </a:cxn>
                  <a:cxn ang="0">
                    <a:pos x="6" y="23"/>
                  </a:cxn>
                  <a:cxn ang="0">
                    <a:pos x="4" y="20"/>
                  </a:cxn>
                  <a:cxn ang="0">
                    <a:pos x="3" y="18"/>
                  </a:cxn>
                  <a:cxn ang="0">
                    <a:pos x="3" y="16"/>
                  </a:cxn>
                  <a:cxn ang="0">
                    <a:pos x="3" y="14"/>
                  </a:cxn>
                  <a:cxn ang="0">
                    <a:pos x="3" y="11"/>
                  </a:cxn>
                  <a:cxn ang="0">
                    <a:pos x="4" y="8"/>
                  </a:cxn>
                  <a:cxn ang="0">
                    <a:pos x="4" y="6"/>
                  </a:cxn>
                  <a:cxn ang="0">
                    <a:pos x="6" y="3"/>
                  </a:cxn>
                  <a:cxn ang="0">
                    <a:pos x="7" y="1"/>
                  </a:cxn>
                  <a:cxn ang="0">
                    <a:pos x="9" y="0"/>
                  </a:cxn>
                </a:cxnLst>
                <a:rect l="0" t="0" r="r" b="b"/>
                <a:pathLst>
                  <a:path w="10" h="52">
                    <a:moveTo>
                      <a:pt x="9" y="0"/>
                    </a:moveTo>
                    <a:lnTo>
                      <a:pt x="6" y="2"/>
                    </a:lnTo>
                    <a:lnTo>
                      <a:pt x="4" y="5"/>
                    </a:lnTo>
                    <a:lnTo>
                      <a:pt x="2" y="7"/>
                    </a:lnTo>
                    <a:lnTo>
                      <a:pt x="1" y="9"/>
                    </a:lnTo>
                    <a:lnTo>
                      <a:pt x="1" y="12"/>
                    </a:lnTo>
                    <a:lnTo>
                      <a:pt x="0" y="15"/>
                    </a:lnTo>
                    <a:lnTo>
                      <a:pt x="0" y="18"/>
                    </a:lnTo>
                    <a:lnTo>
                      <a:pt x="1" y="21"/>
                    </a:lnTo>
                    <a:lnTo>
                      <a:pt x="1" y="23"/>
                    </a:lnTo>
                    <a:lnTo>
                      <a:pt x="1" y="24"/>
                    </a:lnTo>
                    <a:lnTo>
                      <a:pt x="2" y="26"/>
                    </a:lnTo>
                    <a:lnTo>
                      <a:pt x="2" y="27"/>
                    </a:lnTo>
                    <a:lnTo>
                      <a:pt x="3" y="29"/>
                    </a:lnTo>
                    <a:lnTo>
                      <a:pt x="4" y="32"/>
                    </a:lnTo>
                    <a:lnTo>
                      <a:pt x="6" y="34"/>
                    </a:lnTo>
                    <a:lnTo>
                      <a:pt x="6" y="36"/>
                    </a:lnTo>
                    <a:lnTo>
                      <a:pt x="7" y="40"/>
                    </a:lnTo>
                    <a:lnTo>
                      <a:pt x="8" y="44"/>
                    </a:lnTo>
                    <a:lnTo>
                      <a:pt x="9" y="47"/>
                    </a:lnTo>
                    <a:lnTo>
                      <a:pt x="10" y="52"/>
                    </a:lnTo>
                    <a:lnTo>
                      <a:pt x="10" y="51"/>
                    </a:lnTo>
                    <a:lnTo>
                      <a:pt x="10" y="49"/>
                    </a:lnTo>
                    <a:lnTo>
                      <a:pt x="10" y="45"/>
                    </a:lnTo>
                    <a:lnTo>
                      <a:pt x="9" y="43"/>
                    </a:lnTo>
                    <a:lnTo>
                      <a:pt x="9" y="41"/>
                    </a:lnTo>
                    <a:lnTo>
                      <a:pt x="9" y="38"/>
                    </a:lnTo>
                    <a:lnTo>
                      <a:pt x="8" y="37"/>
                    </a:lnTo>
                    <a:lnTo>
                      <a:pt x="8" y="35"/>
                    </a:lnTo>
                    <a:lnTo>
                      <a:pt x="8" y="34"/>
                    </a:lnTo>
                    <a:lnTo>
                      <a:pt x="8" y="33"/>
                    </a:lnTo>
                    <a:lnTo>
                      <a:pt x="8" y="32"/>
                    </a:lnTo>
                    <a:lnTo>
                      <a:pt x="8" y="29"/>
                    </a:lnTo>
                    <a:lnTo>
                      <a:pt x="8" y="28"/>
                    </a:lnTo>
                    <a:lnTo>
                      <a:pt x="7" y="26"/>
                    </a:lnTo>
                    <a:lnTo>
                      <a:pt x="6" y="23"/>
                    </a:lnTo>
                    <a:lnTo>
                      <a:pt x="4" y="20"/>
                    </a:lnTo>
                    <a:lnTo>
                      <a:pt x="3" y="18"/>
                    </a:lnTo>
                    <a:lnTo>
                      <a:pt x="3" y="16"/>
                    </a:lnTo>
                    <a:lnTo>
                      <a:pt x="3" y="14"/>
                    </a:lnTo>
                    <a:lnTo>
                      <a:pt x="3" y="11"/>
                    </a:lnTo>
                    <a:lnTo>
                      <a:pt x="4" y="8"/>
                    </a:lnTo>
                    <a:lnTo>
                      <a:pt x="4" y="6"/>
                    </a:lnTo>
                    <a:lnTo>
                      <a:pt x="6" y="3"/>
                    </a:lnTo>
                    <a:lnTo>
                      <a:pt x="7" y="1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43" name="Freeform 151"/>
              <p:cNvSpPr>
                <a:spLocks/>
              </p:cNvSpPr>
              <p:nvPr/>
            </p:nvSpPr>
            <p:spPr bwMode="auto">
              <a:xfrm>
                <a:off x="298" y="1972"/>
                <a:ext cx="42" cy="24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41" y="3"/>
                  </a:cxn>
                  <a:cxn ang="0">
                    <a:pos x="40" y="6"/>
                  </a:cxn>
                  <a:cxn ang="0">
                    <a:pos x="39" y="8"/>
                  </a:cxn>
                  <a:cxn ang="0">
                    <a:pos x="38" y="11"/>
                  </a:cxn>
                  <a:cxn ang="0">
                    <a:pos x="36" y="13"/>
                  </a:cxn>
                  <a:cxn ang="0">
                    <a:pos x="34" y="14"/>
                  </a:cxn>
                  <a:cxn ang="0">
                    <a:pos x="32" y="15"/>
                  </a:cxn>
                  <a:cxn ang="0">
                    <a:pos x="28" y="17"/>
                  </a:cxn>
                  <a:cxn ang="0">
                    <a:pos x="25" y="18"/>
                  </a:cxn>
                  <a:cxn ang="0">
                    <a:pos x="22" y="19"/>
                  </a:cxn>
                  <a:cxn ang="0">
                    <a:pos x="18" y="21"/>
                  </a:cxn>
                  <a:cxn ang="0">
                    <a:pos x="15" y="21"/>
                  </a:cxn>
                  <a:cxn ang="0">
                    <a:pos x="12" y="21"/>
                  </a:cxn>
                  <a:cxn ang="0">
                    <a:pos x="8" y="22"/>
                  </a:cxn>
                  <a:cxn ang="0">
                    <a:pos x="5" y="21"/>
                  </a:cxn>
                  <a:cxn ang="0">
                    <a:pos x="2" y="21"/>
                  </a:cxn>
                  <a:cxn ang="0">
                    <a:pos x="0" y="21"/>
                  </a:cxn>
                  <a:cxn ang="0">
                    <a:pos x="0" y="22"/>
                  </a:cxn>
                  <a:cxn ang="0">
                    <a:pos x="3" y="23"/>
                  </a:cxn>
                  <a:cxn ang="0">
                    <a:pos x="4" y="24"/>
                  </a:cxn>
                  <a:cxn ang="0">
                    <a:pos x="6" y="24"/>
                  </a:cxn>
                  <a:cxn ang="0">
                    <a:pos x="7" y="24"/>
                  </a:cxn>
                  <a:cxn ang="0">
                    <a:pos x="9" y="24"/>
                  </a:cxn>
                  <a:cxn ang="0">
                    <a:pos x="12" y="24"/>
                  </a:cxn>
                  <a:cxn ang="0">
                    <a:pos x="13" y="24"/>
                  </a:cxn>
                  <a:cxn ang="0">
                    <a:pos x="15" y="23"/>
                  </a:cxn>
                  <a:cxn ang="0">
                    <a:pos x="17" y="23"/>
                  </a:cxn>
                  <a:cxn ang="0">
                    <a:pos x="20" y="22"/>
                  </a:cxn>
                  <a:cxn ang="0">
                    <a:pos x="22" y="22"/>
                  </a:cxn>
                  <a:cxn ang="0">
                    <a:pos x="24" y="21"/>
                  </a:cxn>
                  <a:cxn ang="0">
                    <a:pos x="26" y="19"/>
                  </a:cxn>
                  <a:cxn ang="0">
                    <a:pos x="27" y="18"/>
                  </a:cxn>
                  <a:cxn ang="0">
                    <a:pos x="30" y="17"/>
                  </a:cxn>
                  <a:cxn ang="0">
                    <a:pos x="32" y="16"/>
                  </a:cxn>
                  <a:cxn ang="0">
                    <a:pos x="34" y="15"/>
                  </a:cxn>
                  <a:cxn ang="0">
                    <a:pos x="36" y="14"/>
                  </a:cxn>
                  <a:cxn ang="0">
                    <a:pos x="38" y="12"/>
                  </a:cxn>
                  <a:cxn ang="0">
                    <a:pos x="39" y="9"/>
                  </a:cxn>
                  <a:cxn ang="0">
                    <a:pos x="40" y="7"/>
                  </a:cxn>
                  <a:cxn ang="0">
                    <a:pos x="41" y="5"/>
                  </a:cxn>
                  <a:cxn ang="0">
                    <a:pos x="42" y="3"/>
                  </a:cxn>
                  <a:cxn ang="0">
                    <a:pos x="42" y="0"/>
                  </a:cxn>
                </a:cxnLst>
                <a:rect l="0" t="0" r="r" b="b"/>
                <a:pathLst>
                  <a:path w="42" h="24">
                    <a:moveTo>
                      <a:pt x="42" y="0"/>
                    </a:moveTo>
                    <a:lnTo>
                      <a:pt x="41" y="3"/>
                    </a:lnTo>
                    <a:lnTo>
                      <a:pt x="40" y="6"/>
                    </a:lnTo>
                    <a:lnTo>
                      <a:pt x="39" y="8"/>
                    </a:lnTo>
                    <a:lnTo>
                      <a:pt x="38" y="11"/>
                    </a:lnTo>
                    <a:lnTo>
                      <a:pt x="36" y="13"/>
                    </a:lnTo>
                    <a:lnTo>
                      <a:pt x="34" y="14"/>
                    </a:lnTo>
                    <a:lnTo>
                      <a:pt x="32" y="15"/>
                    </a:lnTo>
                    <a:lnTo>
                      <a:pt x="28" y="17"/>
                    </a:lnTo>
                    <a:lnTo>
                      <a:pt x="25" y="18"/>
                    </a:lnTo>
                    <a:lnTo>
                      <a:pt x="22" y="19"/>
                    </a:lnTo>
                    <a:lnTo>
                      <a:pt x="18" y="21"/>
                    </a:lnTo>
                    <a:lnTo>
                      <a:pt x="15" y="21"/>
                    </a:lnTo>
                    <a:lnTo>
                      <a:pt x="12" y="21"/>
                    </a:lnTo>
                    <a:lnTo>
                      <a:pt x="8" y="22"/>
                    </a:lnTo>
                    <a:lnTo>
                      <a:pt x="5" y="21"/>
                    </a:lnTo>
                    <a:lnTo>
                      <a:pt x="2" y="21"/>
                    </a:lnTo>
                    <a:lnTo>
                      <a:pt x="0" y="21"/>
                    </a:lnTo>
                    <a:lnTo>
                      <a:pt x="0" y="22"/>
                    </a:lnTo>
                    <a:lnTo>
                      <a:pt x="3" y="23"/>
                    </a:lnTo>
                    <a:lnTo>
                      <a:pt x="4" y="24"/>
                    </a:lnTo>
                    <a:lnTo>
                      <a:pt x="6" y="24"/>
                    </a:lnTo>
                    <a:lnTo>
                      <a:pt x="7" y="24"/>
                    </a:lnTo>
                    <a:lnTo>
                      <a:pt x="9" y="24"/>
                    </a:lnTo>
                    <a:lnTo>
                      <a:pt x="12" y="24"/>
                    </a:lnTo>
                    <a:lnTo>
                      <a:pt x="13" y="24"/>
                    </a:lnTo>
                    <a:lnTo>
                      <a:pt x="15" y="23"/>
                    </a:lnTo>
                    <a:lnTo>
                      <a:pt x="17" y="23"/>
                    </a:lnTo>
                    <a:lnTo>
                      <a:pt x="20" y="22"/>
                    </a:lnTo>
                    <a:lnTo>
                      <a:pt x="22" y="22"/>
                    </a:lnTo>
                    <a:lnTo>
                      <a:pt x="24" y="21"/>
                    </a:lnTo>
                    <a:lnTo>
                      <a:pt x="26" y="19"/>
                    </a:lnTo>
                    <a:lnTo>
                      <a:pt x="27" y="18"/>
                    </a:lnTo>
                    <a:lnTo>
                      <a:pt x="30" y="17"/>
                    </a:lnTo>
                    <a:lnTo>
                      <a:pt x="32" y="16"/>
                    </a:lnTo>
                    <a:lnTo>
                      <a:pt x="34" y="15"/>
                    </a:lnTo>
                    <a:lnTo>
                      <a:pt x="36" y="14"/>
                    </a:lnTo>
                    <a:lnTo>
                      <a:pt x="38" y="12"/>
                    </a:lnTo>
                    <a:lnTo>
                      <a:pt x="39" y="9"/>
                    </a:lnTo>
                    <a:lnTo>
                      <a:pt x="40" y="7"/>
                    </a:lnTo>
                    <a:lnTo>
                      <a:pt x="41" y="5"/>
                    </a:lnTo>
                    <a:lnTo>
                      <a:pt x="42" y="3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44" name="Freeform 152"/>
              <p:cNvSpPr>
                <a:spLocks/>
              </p:cNvSpPr>
              <p:nvPr/>
            </p:nvSpPr>
            <p:spPr bwMode="auto">
              <a:xfrm>
                <a:off x="291" y="1930"/>
                <a:ext cx="9" cy="4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3"/>
                  </a:cxn>
                  <a:cxn ang="0">
                    <a:pos x="4" y="5"/>
                  </a:cxn>
                  <a:cxn ang="0">
                    <a:pos x="6" y="6"/>
                  </a:cxn>
                  <a:cxn ang="0">
                    <a:pos x="7" y="8"/>
                  </a:cxn>
                  <a:cxn ang="0">
                    <a:pos x="7" y="9"/>
                  </a:cxn>
                  <a:cxn ang="0">
                    <a:pos x="8" y="11"/>
                  </a:cxn>
                  <a:cxn ang="0">
                    <a:pos x="8" y="13"/>
                  </a:cxn>
                  <a:cxn ang="0">
                    <a:pos x="7" y="17"/>
                  </a:cxn>
                  <a:cxn ang="0">
                    <a:pos x="6" y="20"/>
                  </a:cxn>
                  <a:cxn ang="0">
                    <a:pos x="6" y="23"/>
                  </a:cxn>
                  <a:cxn ang="0">
                    <a:pos x="4" y="28"/>
                  </a:cxn>
                  <a:cxn ang="0">
                    <a:pos x="4" y="32"/>
                  </a:cxn>
                  <a:cxn ang="0">
                    <a:pos x="6" y="36"/>
                  </a:cxn>
                  <a:cxn ang="0">
                    <a:pos x="7" y="41"/>
                  </a:cxn>
                  <a:cxn ang="0">
                    <a:pos x="7" y="40"/>
                  </a:cxn>
                  <a:cxn ang="0">
                    <a:pos x="6" y="38"/>
                  </a:cxn>
                  <a:cxn ang="0">
                    <a:pos x="6" y="34"/>
                  </a:cxn>
                  <a:cxn ang="0">
                    <a:pos x="6" y="31"/>
                  </a:cxn>
                  <a:cxn ang="0">
                    <a:pos x="4" y="28"/>
                  </a:cxn>
                  <a:cxn ang="0">
                    <a:pos x="6" y="24"/>
                  </a:cxn>
                  <a:cxn ang="0">
                    <a:pos x="7" y="21"/>
                  </a:cxn>
                  <a:cxn ang="0">
                    <a:pos x="8" y="18"/>
                  </a:cxn>
                  <a:cxn ang="0">
                    <a:pos x="9" y="14"/>
                  </a:cxn>
                  <a:cxn ang="0">
                    <a:pos x="9" y="11"/>
                  </a:cxn>
                  <a:cxn ang="0">
                    <a:pos x="9" y="9"/>
                  </a:cxn>
                  <a:cxn ang="0">
                    <a:pos x="9" y="8"/>
                  </a:cxn>
                  <a:cxn ang="0">
                    <a:pos x="7" y="6"/>
                  </a:cxn>
                  <a:cxn ang="0">
                    <a:pos x="6" y="3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l="0" t="0" r="r" b="b"/>
                <a:pathLst>
                  <a:path w="9" h="41">
                    <a:moveTo>
                      <a:pt x="0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3" y="3"/>
                    </a:lnTo>
                    <a:lnTo>
                      <a:pt x="4" y="5"/>
                    </a:lnTo>
                    <a:lnTo>
                      <a:pt x="6" y="6"/>
                    </a:lnTo>
                    <a:lnTo>
                      <a:pt x="7" y="8"/>
                    </a:lnTo>
                    <a:lnTo>
                      <a:pt x="7" y="9"/>
                    </a:lnTo>
                    <a:lnTo>
                      <a:pt x="8" y="11"/>
                    </a:lnTo>
                    <a:lnTo>
                      <a:pt x="8" y="13"/>
                    </a:lnTo>
                    <a:lnTo>
                      <a:pt x="7" y="17"/>
                    </a:lnTo>
                    <a:lnTo>
                      <a:pt x="6" y="20"/>
                    </a:lnTo>
                    <a:lnTo>
                      <a:pt x="6" y="23"/>
                    </a:lnTo>
                    <a:lnTo>
                      <a:pt x="4" y="28"/>
                    </a:lnTo>
                    <a:lnTo>
                      <a:pt x="4" y="32"/>
                    </a:lnTo>
                    <a:lnTo>
                      <a:pt x="6" y="36"/>
                    </a:lnTo>
                    <a:lnTo>
                      <a:pt x="7" y="41"/>
                    </a:lnTo>
                    <a:lnTo>
                      <a:pt x="7" y="40"/>
                    </a:lnTo>
                    <a:lnTo>
                      <a:pt x="6" y="38"/>
                    </a:lnTo>
                    <a:lnTo>
                      <a:pt x="6" y="34"/>
                    </a:lnTo>
                    <a:lnTo>
                      <a:pt x="6" y="31"/>
                    </a:lnTo>
                    <a:lnTo>
                      <a:pt x="4" y="28"/>
                    </a:lnTo>
                    <a:lnTo>
                      <a:pt x="6" y="24"/>
                    </a:lnTo>
                    <a:lnTo>
                      <a:pt x="7" y="21"/>
                    </a:lnTo>
                    <a:lnTo>
                      <a:pt x="8" y="18"/>
                    </a:lnTo>
                    <a:lnTo>
                      <a:pt x="9" y="14"/>
                    </a:lnTo>
                    <a:lnTo>
                      <a:pt x="9" y="11"/>
                    </a:lnTo>
                    <a:lnTo>
                      <a:pt x="9" y="9"/>
                    </a:lnTo>
                    <a:lnTo>
                      <a:pt x="9" y="8"/>
                    </a:lnTo>
                    <a:lnTo>
                      <a:pt x="7" y="6"/>
                    </a:lnTo>
                    <a:lnTo>
                      <a:pt x="6" y="3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45" name="Freeform 153"/>
              <p:cNvSpPr>
                <a:spLocks/>
              </p:cNvSpPr>
              <p:nvPr/>
            </p:nvSpPr>
            <p:spPr bwMode="auto">
              <a:xfrm>
                <a:off x="295" y="1941"/>
                <a:ext cx="5" cy="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5" y="3"/>
                  </a:cxn>
                  <a:cxn ang="0">
                    <a:pos x="5" y="2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5" h="3">
                    <a:moveTo>
                      <a:pt x="0" y="0"/>
                    </a:moveTo>
                    <a:lnTo>
                      <a:pt x="0" y="0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3"/>
                    </a:lnTo>
                    <a:lnTo>
                      <a:pt x="5" y="2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46" name="Freeform 154"/>
              <p:cNvSpPr>
                <a:spLocks/>
              </p:cNvSpPr>
              <p:nvPr/>
            </p:nvSpPr>
            <p:spPr bwMode="auto">
              <a:xfrm>
                <a:off x="311" y="1946"/>
                <a:ext cx="17" cy="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1" y="2"/>
                  </a:cxn>
                  <a:cxn ang="0">
                    <a:pos x="1" y="3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5" y="4"/>
                  </a:cxn>
                  <a:cxn ang="0">
                    <a:pos x="7" y="4"/>
                  </a:cxn>
                  <a:cxn ang="0">
                    <a:pos x="9" y="4"/>
                  </a:cxn>
                  <a:cxn ang="0">
                    <a:pos x="10" y="4"/>
                  </a:cxn>
                  <a:cxn ang="0">
                    <a:pos x="11" y="4"/>
                  </a:cxn>
                  <a:cxn ang="0">
                    <a:pos x="12" y="4"/>
                  </a:cxn>
                  <a:cxn ang="0">
                    <a:pos x="15" y="4"/>
                  </a:cxn>
                  <a:cxn ang="0">
                    <a:pos x="16" y="3"/>
                  </a:cxn>
                  <a:cxn ang="0">
                    <a:pos x="17" y="3"/>
                  </a:cxn>
                  <a:cxn ang="0">
                    <a:pos x="16" y="3"/>
                  </a:cxn>
                  <a:cxn ang="0">
                    <a:pos x="15" y="3"/>
                  </a:cxn>
                  <a:cxn ang="0">
                    <a:pos x="13" y="3"/>
                  </a:cxn>
                  <a:cxn ang="0">
                    <a:pos x="12" y="3"/>
                  </a:cxn>
                  <a:cxn ang="0">
                    <a:pos x="10" y="3"/>
                  </a:cxn>
                  <a:cxn ang="0">
                    <a:pos x="9" y="3"/>
                  </a:cxn>
                  <a:cxn ang="0">
                    <a:pos x="8" y="2"/>
                  </a:cxn>
                  <a:cxn ang="0">
                    <a:pos x="7" y="2"/>
                  </a:cxn>
                  <a:cxn ang="0">
                    <a:pos x="5" y="2"/>
                  </a:cxn>
                  <a:cxn ang="0">
                    <a:pos x="4" y="1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17" h="4">
                    <a:moveTo>
                      <a:pt x="0" y="0"/>
                    </a:moveTo>
                    <a:lnTo>
                      <a:pt x="1" y="1"/>
                    </a:lnTo>
                    <a:lnTo>
                      <a:pt x="1" y="2"/>
                    </a:lnTo>
                    <a:lnTo>
                      <a:pt x="1" y="3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2" y="4"/>
                    </a:lnTo>
                    <a:lnTo>
                      <a:pt x="15" y="4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3" y="3"/>
                    </a:lnTo>
                    <a:lnTo>
                      <a:pt x="12" y="3"/>
                    </a:lnTo>
                    <a:lnTo>
                      <a:pt x="10" y="3"/>
                    </a:lnTo>
                    <a:lnTo>
                      <a:pt x="9" y="3"/>
                    </a:lnTo>
                    <a:lnTo>
                      <a:pt x="8" y="2"/>
                    </a:lnTo>
                    <a:lnTo>
                      <a:pt x="7" y="2"/>
                    </a:lnTo>
                    <a:lnTo>
                      <a:pt x="5" y="2"/>
                    </a:lnTo>
                    <a:lnTo>
                      <a:pt x="4" y="1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47" name="Freeform 155"/>
              <p:cNvSpPr>
                <a:spLocks/>
              </p:cNvSpPr>
              <p:nvPr/>
            </p:nvSpPr>
            <p:spPr bwMode="auto">
              <a:xfrm>
                <a:off x="309" y="1936"/>
                <a:ext cx="25" cy="10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0" y="3"/>
                  </a:cxn>
                  <a:cxn ang="0">
                    <a:pos x="1" y="3"/>
                  </a:cxn>
                  <a:cxn ang="0">
                    <a:pos x="3" y="3"/>
                  </a:cxn>
                  <a:cxn ang="0">
                    <a:pos x="5" y="3"/>
                  </a:cxn>
                  <a:cxn ang="0">
                    <a:pos x="6" y="4"/>
                  </a:cxn>
                  <a:cxn ang="0">
                    <a:pos x="7" y="4"/>
                  </a:cxn>
                  <a:cxn ang="0">
                    <a:pos x="9" y="4"/>
                  </a:cxn>
                  <a:cxn ang="0">
                    <a:pos x="10" y="4"/>
                  </a:cxn>
                  <a:cxn ang="0">
                    <a:pos x="11" y="4"/>
                  </a:cxn>
                  <a:cxn ang="0">
                    <a:pos x="14" y="5"/>
                  </a:cxn>
                  <a:cxn ang="0">
                    <a:pos x="15" y="5"/>
                  </a:cxn>
                  <a:cxn ang="0">
                    <a:pos x="17" y="6"/>
                  </a:cxn>
                  <a:cxn ang="0">
                    <a:pos x="18" y="6"/>
                  </a:cxn>
                  <a:cxn ang="0">
                    <a:pos x="19" y="7"/>
                  </a:cxn>
                  <a:cxn ang="0">
                    <a:pos x="22" y="8"/>
                  </a:cxn>
                  <a:cxn ang="0">
                    <a:pos x="23" y="9"/>
                  </a:cxn>
                  <a:cxn ang="0">
                    <a:pos x="24" y="10"/>
                  </a:cxn>
                  <a:cxn ang="0">
                    <a:pos x="25" y="10"/>
                  </a:cxn>
                  <a:cxn ang="0">
                    <a:pos x="25" y="9"/>
                  </a:cxn>
                  <a:cxn ang="0">
                    <a:pos x="24" y="8"/>
                  </a:cxn>
                  <a:cxn ang="0">
                    <a:pos x="23" y="8"/>
                  </a:cxn>
                  <a:cxn ang="0">
                    <a:pos x="23" y="7"/>
                  </a:cxn>
                  <a:cxn ang="0">
                    <a:pos x="22" y="6"/>
                  </a:cxn>
                  <a:cxn ang="0">
                    <a:pos x="20" y="5"/>
                  </a:cxn>
                  <a:cxn ang="0">
                    <a:pos x="19" y="4"/>
                  </a:cxn>
                  <a:cxn ang="0">
                    <a:pos x="18" y="3"/>
                  </a:cxn>
                  <a:cxn ang="0">
                    <a:pos x="17" y="3"/>
                  </a:cxn>
                  <a:cxn ang="0">
                    <a:pos x="17" y="1"/>
                  </a:cxn>
                  <a:cxn ang="0">
                    <a:pos x="16" y="1"/>
                  </a:cxn>
                  <a:cxn ang="0">
                    <a:pos x="15" y="1"/>
                  </a:cxn>
                  <a:cxn ang="0">
                    <a:pos x="14" y="1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9" y="0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25" h="10">
                    <a:moveTo>
                      <a:pt x="0" y="1"/>
                    </a:moveTo>
                    <a:lnTo>
                      <a:pt x="0" y="1"/>
                    </a:lnTo>
                    <a:lnTo>
                      <a:pt x="0" y="3"/>
                    </a:lnTo>
                    <a:lnTo>
                      <a:pt x="1" y="3"/>
                    </a:lnTo>
                    <a:lnTo>
                      <a:pt x="3" y="3"/>
                    </a:lnTo>
                    <a:lnTo>
                      <a:pt x="5" y="3"/>
                    </a:lnTo>
                    <a:lnTo>
                      <a:pt x="6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1" y="4"/>
                    </a:lnTo>
                    <a:lnTo>
                      <a:pt x="14" y="5"/>
                    </a:lnTo>
                    <a:lnTo>
                      <a:pt x="15" y="5"/>
                    </a:lnTo>
                    <a:lnTo>
                      <a:pt x="17" y="6"/>
                    </a:lnTo>
                    <a:lnTo>
                      <a:pt x="18" y="6"/>
                    </a:lnTo>
                    <a:lnTo>
                      <a:pt x="19" y="7"/>
                    </a:lnTo>
                    <a:lnTo>
                      <a:pt x="22" y="8"/>
                    </a:lnTo>
                    <a:lnTo>
                      <a:pt x="23" y="9"/>
                    </a:lnTo>
                    <a:lnTo>
                      <a:pt x="24" y="10"/>
                    </a:lnTo>
                    <a:lnTo>
                      <a:pt x="25" y="10"/>
                    </a:lnTo>
                    <a:lnTo>
                      <a:pt x="25" y="9"/>
                    </a:lnTo>
                    <a:lnTo>
                      <a:pt x="24" y="8"/>
                    </a:lnTo>
                    <a:lnTo>
                      <a:pt x="23" y="8"/>
                    </a:lnTo>
                    <a:lnTo>
                      <a:pt x="23" y="7"/>
                    </a:lnTo>
                    <a:lnTo>
                      <a:pt x="22" y="6"/>
                    </a:lnTo>
                    <a:lnTo>
                      <a:pt x="20" y="5"/>
                    </a:lnTo>
                    <a:lnTo>
                      <a:pt x="19" y="4"/>
                    </a:lnTo>
                    <a:lnTo>
                      <a:pt x="18" y="3"/>
                    </a:lnTo>
                    <a:lnTo>
                      <a:pt x="17" y="3"/>
                    </a:lnTo>
                    <a:lnTo>
                      <a:pt x="17" y="1"/>
                    </a:lnTo>
                    <a:lnTo>
                      <a:pt x="16" y="1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3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48" name="Freeform 156"/>
              <p:cNvSpPr>
                <a:spLocks/>
              </p:cNvSpPr>
              <p:nvPr/>
            </p:nvSpPr>
            <p:spPr bwMode="auto">
              <a:xfrm>
                <a:off x="280" y="1943"/>
                <a:ext cx="17" cy="20"/>
              </a:xfrm>
              <a:custGeom>
                <a:avLst/>
                <a:gdLst/>
                <a:ahLst/>
                <a:cxnLst>
                  <a:cxn ang="0">
                    <a:pos x="17" y="12"/>
                  </a:cxn>
                  <a:cxn ang="0">
                    <a:pos x="16" y="9"/>
                  </a:cxn>
                  <a:cxn ang="0">
                    <a:pos x="16" y="8"/>
                  </a:cxn>
                  <a:cxn ang="0">
                    <a:pos x="15" y="6"/>
                  </a:cxn>
                  <a:cxn ang="0">
                    <a:pos x="15" y="4"/>
                  </a:cxn>
                  <a:cxn ang="0">
                    <a:pos x="14" y="2"/>
                  </a:cxn>
                  <a:cxn ang="0">
                    <a:pos x="12" y="2"/>
                  </a:cxn>
                  <a:cxn ang="0">
                    <a:pos x="11" y="1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5" y="1"/>
                  </a:cxn>
                  <a:cxn ang="0">
                    <a:pos x="3" y="1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1" y="4"/>
                  </a:cxn>
                  <a:cxn ang="0">
                    <a:pos x="1" y="6"/>
                  </a:cxn>
                  <a:cxn ang="0">
                    <a:pos x="0" y="9"/>
                  </a:cxn>
                  <a:cxn ang="0">
                    <a:pos x="1" y="12"/>
                  </a:cxn>
                  <a:cxn ang="0">
                    <a:pos x="2" y="15"/>
                  </a:cxn>
                  <a:cxn ang="0">
                    <a:pos x="4" y="18"/>
                  </a:cxn>
                  <a:cxn ang="0">
                    <a:pos x="6" y="20"/>
                  </a:cxn>
                  <a:cxn ang="0">
                    <a:pos x="10" y="20"/>
                  </a:cxn>
                  <a:cxn ang="0">
                    <a:pos x="12" y="20"/>
                  </a:cxn>
                  <a:cxn ang="0">
                    <a:pos x="15" y="19"/>
                  </a:cxn>
                  <a:cxn ang="0">
                    <a:pos x="14" y="19"/>
                  </a:cxn>
                  <a:cxn ang="0">
                    <a:pos x="12" y="19"/>
                  </a:cxn>
                  <a:cxn ang="0">
                    <a:pos x="10" y="19"/>
                  </a:cxn>
                  <a:cxn ang="0">
                    <a:pos x="7" y="18"/>
                  </a:cxn>
                  <a:cxn ang="0">
                    <a:pos x="6" y="16"/>
                  </a:cxn>
                  <a:cxn ang="0">
                    <a:pos x="4" y="14"/>
                  </a:cxn>
                  <a:cxn ang="0">
                    <a:pos x="3" y="12"/>
                  </a:cxn>
                  <a:cxn ang="0">
                    <a:pos x="2" y="9"/>
                  </a:cxn>
                  <a:cxn ang="0">
                    <a:pos x="2" y="8"/>
                  </a:cxn>
                  <a:cxn ang="0">
                    <a:pos x="2" y="6"/>
                  </a:cxn>
                  <a:cxn ang="0">
                    <a:pos x="3" y="3"/>
                  </a:cxn>
                  <a:cxn ang="0">
                    <a:pos x="4" y="2"/>
                  </a:cxn>
                  <a:cxn ang="0">
                    <a:pos x="5" y="1"/>
                  </a:cxn>
                  <a:cxn ang="0">
                    <a:pos x="7" y="1"/>
                  </a:cxn>
                  <a:cxn ang="0">
                    <a:pos x="10" y="1"/>
                  </a:cxn>
                  <a:cxn ang="0">
                    <a:pos x="11" y="2"/>
                  </a:cxn>
                  <a:cxn ang="0">
                    <a:pos x="13" y="2"/>
                  </a:cxn>
                  <a:cxn ang="0">
                    <a:pos x="14" y="4"/>
                  </a:cxn>
                  <a:cxn ang="0">
                    <a:pos x="16" y="7"/>
                  </a:cxn>
                  <a:cxn ang="0">
                    <a:pos x="16" y="9"/>
                  </a:cxn>
                  <a:cxn ang="0">
                    <a:pos x="17" y="12"/>
                  </a:cxn>
                </a:cxnLst>
                <a:rect l="0" t="0" r="r" b="b"/>
                <a:pathLst>
                  <a:path w="17" h="20">
                    <a:moveTo>
                      <a:pt x="17" y="12"/>
                    </a:moveTo>
                    <a:lnTo>
                      <a:pt x="16" y="9"/>
                    </a:lnTo>
                    <a:lnTo>
                      <a:pt x="16" y="8"/>
                    </a:lnTo>
                    <a:lnTo>
                      <a:pt x="15" y="6"/>
                    </a:lnTo>
                    <a:lnTo>
                      <a:pt x="15" y="4"/>
                    </a:lnTo>
                    <a:lnTo>
                      <a:pt x="14" y="2"/>
                    </a:lnTo>
                    <a:lnTo>
                      <a:pt x="12" y="2"/>
                    </a:lnTo>
                    <a:lnTo>
                      <a:pt x="11" y="1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5" y="1"/>
                    </a:lnTo>
                    <a:lnTo>
                      <a:pt x="3" y="1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1" y="4"/>
                    </a:lnTo>
                    <a:lnTo>
                      <a:pt x="1" y="6"/>
                    </a:lnTo>
                    <a:lnTo>
                      <a:pt x="0" y="9"/>
                    </a:lnTo>
                    <a:lnTo>
                      <a:pt x="1" y="12"/>
                    </a:lnTo>
                    <a:lnTo>
                      <a:pt x="2" y="15"/>
                    </a:lnTo>
                    <a:lnTo>
                      <a:pt x="4" y="18"/>
                    </a:lnTo>
                    <a:lnTo>
                      <a:pt x="6" y="20"/>
                    </a:lnTo>
                    <a:lnTo>
                      <a:pt x="10" y="20"/>
                    </a:lnTo>
                    <a:lnTo>
                      <a:pt x="12" y="20"/>
                    </a:lnTo>
                    <a:lnTo>
                      <a:pt x="15" y="19"/>
                    </a:lnTo>
                    <a:lnTo>
                      <a:pt x="14" y="19"/>
                    </a:lnTo>
                    <a:lnTo>
                      <a:pt x="12" y="19"/>
                    </a:lnTo>
                    <a:lnTo>
                      <a:pt x="10" y="19"/>
                    </a:lnTo>
                    <a:lnTo>
                      <a:pt x="7" y="18"/>
                    </a:lnTo>
                    <a:lnTo>
                      <a:pt x="6" y="16"/>
                    </a:lnTo>
                    <a:lnTo>
                      <a:pt x="4" y="14"/>
                    </a:lnTo>
                    <a:lnTo>
                      <a:pt x="3" y="12"/>
                    </a:lnTo>
                    <a:lnTo>
                      <a:pt x="2" y="9"/>
                    </a:lnTo>
                    <a:lnTo>
                      <a:pt x="2" y="8"/>
                    </a:lnTo>
                    <a:lnTo>
                      <a:pt x="2" y="6"/>
                    </a:lnTo>
                    <a:lnTo>
                      <a:pt x="3" y="3"/>
                    </a:lnTo>
                    <a:lnTo>
                      <a:pt x="4" y="2"/>
                    </a:lnTo>
                    <a:lnTo>
                      <a:pt x="5" y="1"/>
                    </a:lnTo>
                    <a:lnTo>
                      <a:pt x="7" y="1"/>
                    </a:lnTo>
                    <a:lnTo>
                      <a:pt x="10" y="1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4" y="4"/>
                    </a:lnTo>
                    <a:lnTo>
                      <a:pt x="16" y="7"/>
                    </a:lnTo>
                    <a:lnTo>
                      <a:pt x="16" y="9"/>
                    </a:lnTo>
                    <a:lnTo>
                      <a:pt x="17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49" name="Freeform 157"/>
              <p:cNvSpPr>
                <a:spLocks/>
              </p:cNvSpPr>
              <p:nvPr/>
            </p:nvSpPr>
            <p:spPr bwMode="auto">
              <a:xfrm>
                <a:off x="295" y="1952"/>
                <a:ext cx="8" cy="6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4" y="2"/>
                  </a:cxn>
                  <a:cxn ang="0">
                    <a:pos x="5" y="3"/>
                  </a:cxn>
                  <a:cxn ang="0">
                    <a:pos x="6" y="3"/>
                  </a:cxn>
                  <a:cxn ang="0">
                    <a:pos x="6" y="4"/>
                  </a:cxn>
                  <a:cxn ang="0">
                    <a:pos x="6" y="5"/>
                  </a:cxn>
                  <a:cxn ang="0">
                    <a:pos x="7" y="5"/>
                  </a:cxn>
                  <a:cxn ang="0">
                    <a:pos x="7" y="6"/>
                  </a:cxn>
                  <a:cxn ang="0">
                    <a:pos x="8" y="6"/>
                  </a:cxn>
                  <a:cxn ang="0">
                    <a:pos x="8" y="5"/>
                  </a:cxn>
                  <a:cxn ang="0">
                    <a:pos x="8" y="3"/>
                  </a:cxn>
                  <a:cxn ang="0">
                    <a:pos x="7" y="2"/>
                  </a:cxn>
                  <a:cxn ang="0">
                    <a:pos x="6" y="1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0" y="3"/>
                  </a:cxn>
                </a:cxnLst>
                <a:rect l="0" t="0" r="r" b="b"/>
                <a:pathLst>
                  <a:path w="8" h="6">
                    <a:moveTo>
                      <a:pt x="0" y="3"/>
                    </a:moveTo>
                    <a:lnTo>
                      <a:pt x="2" y="2"/>
                    </a:lnTo>
                    <a:lnTo>
                      <a:pt x="3" y="2"/>
                    </a:lnTo>
                    <a:lnTo>
                      <a:pt x="4" y="2"/>
                    </a:lnTo>
                    <a:lnTo>
                      <a:pt x="5" y="3"/>
                    </a:lnTo>
                    <a:lnTo>
                      <a:pt x="6" y="3"/>
                    </a:lnTo>
                    <a:lnTo>
                      <a:pt x="6" y="4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7" y="6"/>
                    </a:lnTo>
                    <a:lnTo>
                      <a:pt x="8" y="6"/>
                    </a:lnTo>
                    <a:lnTo>
                      <a:pt x="8" y="5"/>
                    </a:lnTo>
                    <a:lnTo>
                      <a:pt x="8" y="3"/>
                    </a:lnTo>
                    <a:lnTo>
                      <a:pt x="7" y="2"/>
                    </a:lnTo>
                    <a:lnTo>
                      <a:pt x="6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50" name="Freeform 158"/>
              <p:cNvSpPr>
                <a:spLocks/>
              </p:cNvSpPr>
              <p:nvPr/>
            </p:nvSpPr>
            <p:spPr bwMode="auto">
              <a:xfrm>
                <a:off x="303" y="1952"/>
                <a:ext cx="18" cy="19"/>
              </a:xfrm>
              <a:custGeom>
                <a:avLst/>
                <a:gdLst/>
                <a:ahLst/>
                <a:cxnLst>
                  <a:cxn ang="0">
                    <a:pos x="1" y="8"/>
                  </a:cxn>
                  <a:cxn ang="0">
                    <a:pos x="1" y="6"/>
                  </a:cxn>
                  <a:cxn ang="0">
                    <a:pos x="2" y="4"/>
                  </a:cxn>
                  <a:cxn ang="0">
                    <a:pos x="3" y="2"/>
                  </a:cxn>
                  <a:cxn ang="0">
                    <a:pos x="6" y="1"/>
                  </a:cxn>
                  <a:cxn ang="0">
                    <a:pos x="7" y="0"/>
                  </a:cxn>
                  <a:cxn ang="0">
                    <a:pos x="9" y="0"/>
                  </a:cxn>
                  <a:cxn ang="0">
                    <a:pos x="11" y="0"/>
                  </a:cxn>
                  <a:cxn ang="0">
                    <a:pos x="13" y="1"/>
                  </a:cxn>
                  <a:cxn ang="0">
                    <a:pos x="15" y="2"/>
                  </a:cxn>
                  <a:cxn ang="0">
                    <a:pos x="16" y="5"/>
                  </a:cxn>
                  <a:cxn ang="0">
                    <a:pos x="16" y="7"/>
                  </a:cxn>
                  <a:cxn ang="0">
                    <a:pos x="18" y="11"/>
                  </a:cxn>
                  <a:cxn ang="0">
                    <a:pos x="16" y="12"/>
                  </a:cxn>
                  <a:cxn ang="0">
                    <a:pos x="16" y="14"/>
                  </a:cxn>
                  <a:cxn ang="0">
                    <a:pos x="15" y="15"/>
                  </a:cxn>
                  <a:cxn ang="0">
                    <a:pos x="14" y="15"/>
                  </a:cxn>
                  <a:cxn ang="0">
                    <a:pos x="13" y="16"/>
                  </a:cxn>
                  <a:cxn ang="0">
                    <a:pos x="11" y="16"/>
                  </a:cxn>
                  <a:cxn ang="0">
                    <a:pos x="10" y="18"/>
                  </a:cxn>
                  <a:cxn ang="0">
                    <a:pos x="8" y="16"/>
                  </a:cxn>
                  <a:cxn ang="0">
                    <a:pos x="7" y="16"/>
                  </a:cxn>
                  <a:cxn ang="0">
                    <a:pos x="6" y="16"/>
                  </a:cxn>
                  <a:cxn ang="0">
                    <a:pos x="4" y="15"/>
                  </a:cxn>
                  <a:cxn ang="0">
                    <a:pos x="3" y="14"/>
                  </a:cxn>
                  <a:cxn ang="0">
                    <a:pos x="2" y="13"/>
                  </a:cxn>
                  <a:cxn ang="0">
                    <a:pos x="1" y="12"/>
                  </a:cxn>
                  <a:cxn ang="0">
                    <a:pos x="1" y="11"/>
                  </a:cxn>
                  <a:cxn ang="0">
                    <a:pos x="0" y="10"/>
                  </a:cxn>
                  <a:cxn ang="0">
                    <a:pos x="1" y="12"/>
                  </a:cxn>
                  <a:cxn ang="0">
                    <a:pos x="2" y="13"/>
                  </a:cxn>
                  <a:cxn ang="0">
                    <a:pos x="2" y="15"/>
                  </a:cxn>
                  <a:cxn ang="0">
                    <a:pos x="4" y="16"/>
                  </a:cxn>
                  <a:cxn ang="0">
                    <a:pos x="6" y="18"/>
                  </a:cxn>
                  <a:cxn ang="0">
                    <a:pos x="8" y="19"/>
                  </a:cxn>
                  <a:cxn ang="0">
                    <a:pos x="10" y="19"/>
                  </a:cxn>
                  <a:cxn ang="0">
                    <a:pos x="12" y="19"/>
                  </a:cxn>
                  <a:cxn ang="0">
                    <a:pos x="13" y="18"/>
                  </a:cxn>
                  <a:cxn ang="0">
                    <a:pos x="15" y="18"/>
                  </a:cxn>
                  <a:cxn ang="0">
                    <a:pos x="16" y="16"/>
                  </a:cxn>
                  <a:cxn ang="0">
                    <a:pos x="18" y="15"/>
                  </a:cxn>
                  <a:cxn ang="0">
                    <a:pos x="18" y="14"/>
                  </a:cxn>
                  <a:cxn ang="0">
                    <a:pos x="18" y="12"/>
                  </a:cxn>
                  <a:cxn ang="0">
                    <a:pos x="18" y="11"/>
                  </a:cxn>
                  <a:cxn ang="0">
                    <a:pos x="18" y="8"/>
                  </a:cxn>
                  <a:cxn ang="0">
                    <a:pos x="18" y="7"/>
                  </a:cxn>
                  <a:cxn ang="0">
                    <a:pos x="18" y="5"/>
                  </a:cxn>
                  <a:cxn ang="0">
                    <a:pos x="16" y="4"/>
                  </a:cxn>
                  <a:cxn ang="0">
                    <a:pos x="15" y="1"/>
                  </a:cxn>
                  <a:cxn ang="0">
                    <a:pos x="13" y="1"/>
                  </a:cxn>
                  <a:cxn ang="0">
                    <a:pos x="12" y="0"/>
                  </a:cxn>
                  <a:cxn ang="0">
                    <a:pos x="10" y="0"/>
                  </a:cxn>
                  <a:cxn ang="0">
                    <a:pos x="8" y="0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4" y="1"/>
                  </a:cxn>
                  <a:cxn ang="0">
                    <a:pos x="3" y="2"/>
                  </a:cxn>
                  <a:cxn ang="0">
                    <a:pos x="2" y="4"/>
                  </a:cxn>
                  <a:cxn ang="0">
                    <a:pos x="1" y="5"/>
                  </a:cxn>
                  <a:cxn ang="0">
                    <a:pos x="1" y="6"/>
                  </a:cxn>
                  <a:cxn ang="0">
                    <a:pos x="1" y="8"/>
                  </a:cxn>
                </a:cxnLst>
                <a:rect l="0" t="0" r="r" b="b"/>
                <a:pathLst>
                  <a:path w="18" h="19">
                    <a:moveTo>
                      <a:pt x="1" y="8"/>
                    </a:moveTo>
                    <a:lnTo>
                      <a:pt x="1" y="6"/>
                    </a:lnTo>
                    <a:lnTo>
                      <a:pt x="2" y="4"/>
                    </a:lnTo>
                    <a:lnTo>
                      <a:pt x="3" y="2"/>
                    </a:lnTo>
                    <a:lnTo>
                      <a:pt x="6" y="1"/>
                    </a:lnTo>
                    <a:lnTo>
                      <a:pt x="7" y="0"/>
                    </a:lnTo>
                    <a:lnTo>
                      <a:pt x="9" y="0"/>
                    </a:lnTo>
                    <a:lnTo>
                      <a:pt x="11" y="0"/>
                    </a:lnTo>
                    <a:lnTo>
                      <a:pt x="13" y="1"/>
                    </a:lnTo>
                    <a:lnTo>
                      <a:pt x="15" y="2"/>
                    </a:lnTo>
                    <a:lnTo>
                      <a:pt x="16" y="5"/>
                    </a:lnTo>
                    <a:lnTo>
                      <a:pt x="16" y="7"/>
                    </a:lnTo>
                    <a:lnTo>
                      <a:pt x="18" y="11"/>
                    </a:lnTo>
                    <a:lnTo>
                      <a:pt x="16" y="12"/>
                    </a:lnTo>
                    <a:lnTo>
                      <a:pt x="16" y="14"/>
                    </a:lnTo>
                    <a:lnTo>
                      <a:pt x="15" y="15"/>
                    </a:lnTo>
                    <a:lnTo>
                      <a:pt x="14" y="15"/>
                    </a:lnTo>
                    <a:lnTo>
                      <a:pt x="13" y="16"/>
                    </a:lnTo>
                    <a:lnTo>
                      <a:pt x="11" y="16"/>
                    </a:lnTo>
                    <a:lnTo>
                      <a:pt x="10" y="18"/>
                    </a:lnTo>
                    <a:lnTo>
                      <a:pt x="8" y="16"/>
                    </a:lnTo>
                    <a:lnTo>
                      <a:pt x="7" y="16"/>
                    </a:lnTo>
                    <a:lnTo>
                      <a:pt x="6" y="16"/>
                    </a:lnTo>
                    <a:lnTo>
                      <a:pt x="4" y="15"/>
                    </a:lnTo>
                    <a:lnTo>
                      <a:pt x="3" y="14"/>
                    </a:lnTo>
                    <a:lnTo>
                      <a:pt x="2" y="13"/>
                    </a:lnTo>
                    <a:lnTo>
                      <a:pt x="1" y="12"/>
                    </a:lnTo>
                    <a:lnTo>
                      <a:pt x="1" y="11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2" y="13"/>
                    </a:lnTo>
                    <a:lnTo>
                      <a:pt x="2" y="15"/>
                    </a:lnTo>
                    <a:lnTo>
                      <a:pt x="4" y="16"/>
                    </a:lnTo>
                    <a:lnTo>
                      <a:pt x="6" y="18"/>
                    </a:lnTo>
                    <a:lnTo>
                      <a:pt x="8" y="19"/>
                    </a:lnTo>
                    <a:lnTo>
                      <a:pt x="10" y="19"/>
                    </a:lnTo>
                    <a:lnTo>
                      <a:pt x="12" y="19"/>
                    </a:lnTo>
                    <a:lnTo>
                      <a:pt x="13" y="18"/>
                    </a:lnTo>
                    <a:lnTo>
                      <a:pt x="15" y="18"/>
                    </a:lnTo>
                    <a:lnTo>
                      <a:pt x="16" y="16"/>
                    </a:lnTo>
                    <a:lnTo>
                      <a:pt x="18" y="15"/>
                    </a:lnTo>
                    <a:lnTo>
                      <a:pt x="18" y="14"/>
                    </a:lnTo>
                    <a:lnTo>
                      <a:pt x="18" y="12"/>
                    </a:lnTo>
                    <a:lnTo>
                      <a:pt x="18" y="11"/>
                    </a:lnTo>
                    <a:lnTo>
                      <a:pt x="18" y="8"/>
                    </a:lnTo>
                    <a:lnTo>
                      <a:pt x="18" y="7"/>
                    </a:lnTo>
                    <a:lnTo>
                      <a:pt x="18" y="5"/>
                    </a:lnTo>
                    <a:lnTo>
                      <a:pt x="16" y="4"/>
                    </a:lnTo>
                    <a:lnTo>
                      <a:pt x="15" y="1"/>
                    </a:lnTo>
                    <a:lnTo>
                      <a:pt x="13" y="1"/>
                    </a:lnTo>
                    <a:lnTo>
                      <a:pt x="12" y="0"/>
                    </a:lnTo>
                    <a:lnTo>
                      <a:pt x="10" y="0"/>
                    </a:lnTo>
                    <a:lnTo>
                      <a:pt x="8" y="0"/>
                    </a:lnTo>
                    <a:lnTo>
                      <a:pt x="7" y="0"/>
                    </a:lnTo>
                    <a:lnTo>
                      <a:pt x="6" y="0"/>
                    </a:lnTo>
                    <a:lnTo>
                      <a:pt x="4" y="1"/>
                    </a:lnTo>
                    <a:lnTo>
                      <a:pt x="3" y="2"/>
                    </a:lnTo>
                    <a:lnTo>
                      <a:pt x="2" y="4"/>
                    </a:lnTo>
                    <a:lnTo>
                      <a:pt x="1" y="5"/>
                    </a:lnTo>
                    <a:lnTo>
                      <a:pt x="1" y="6"/>
                    </a:lnTo>
                    <a:lnTo>
                      <a:pt x="1" y="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51" name="Freeform 159"/>
              <p:cNvSpPr>
                <a:spLocks/>
              </p:cNvSpPr>
              <p:nvPr/>
            </p:nvSpPr>
            <p:spPr bwMode="auto">
              <a:xfrm>
                <a:off x="320" y="1958"/>
                <a:ext cx="20" cy="5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17" y="0"/>
                  </a:cxn>
                  <a:cxn ang="0">
                    <a:pos x="14" y="0"/>
                  </a:cxn>
                  <a:cxn ang="0">
                    <a:pos x="12" y="1"/>
                  </a:cxn>
                  <a:cxn ang="0">
                    <a:pos x="10" y="1"/>
                  </a:cxn>
                  <a:cxn ang="0">
                    <a:pos x="8" y="1"/>
                  </a:cxn>
                  <a:cxn ang="0">
                    <a:pos x="4" y="3"/>
                  </a:cxn>
                  <a:cxn ang="0">
                    <a:pos x="2" y="3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2" y="4"/>
                  </a:cxn>
                  <a:cxn ang="0">
                    <a:pos x="4" y="4"/>
                  </a:cxn>
                  <a:cxn ang="0">
                    <a:pos x="8" y="3"/>
                  </a:cxn>
                  <a:cxn ang="0">
                    <a:pos x="10" y="3"/>
                  </a:cxn>
                  <a:cxn ang="0">
                    <a:pos x="12" y="1"/>
                  </a:cxn>
                  <a:cxn ang="0">
                    <a:pos x="14" y="1"/>
                  </a:cxn>
                  <a:cxn ang="0">
                    <a:pos x="17" y="0"/>
                  </a:cxn>
                  <a:cxn ang="0">
                    <a:pos x="20" y="0"/>
                  </a:cxn>
                </a:cxnLst>
                <a:rect l="0" t="0" r="r" b="b"/>
                <a:pathLst>
                  <a:path w="20" h="5">
                    <a:moveTo>
                      <a:pt x="20" y="0"/>
                    </a:moveTo>
                    <a:lnTo>
                      <a:pt x="17" y="0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0" y="1"/>
                    </a:lnTo>
                    <a:lnTo>
                      <a:pt x="8" y="1"/>
                    </a:lnTo>
                    <a:lnTo>
                      <a:pt x="4" y="3"/>
                    </a:lnTo>
                    <a:lnTo>
                      <a:pt x="2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2" y="4"/>
                    </a:lnTo>
                    <a:lnTo>
                      <a:pt x="4" y="4"/>
                    </a:lnTo>
                    <a:lnTo>
                      <a:pt x="8" y="3"/>
                    </a:lnTo>
                    <a:lnTo>
                      <a:pt x="10" y="3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7" y="0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52" name="Freeform 160"/>
              <p:cNvSpPr>
                <a:spLocks/>
              </p:cNvSpPr>
              <p:nvPr/>
            </p:nvSpPr>
            <p:spPr bwMode="auto">
              <a:xfrm>
                <a:off x="335" y="1914"/>
                <a:ext cx="16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0"/>
                  </a:cxn>
                  <a:cxn ang="0">
                    <a:pos x="3" y="2"/>
                  </a:cxn>
                  <a:cxn ang="0">
                    <a:pos x="6" y="2"/>
                  </a:cxn>
                  <a:cxn ang="0">
                    <a:pos x="8" y="3"/>
                  </a:cxn>
                  <a:cxn ang="0">
                    <a:pos x="9" y="4"/>
                  </a:cxn>
                  <a:cxn ang="0">
                    <a:pos x="10" y="5"/>
                  </a:cxn>
                  <a:cxn ang="0">
                    <a:pos x="11" y="6"/>
                  </a:cxn>
                  <a:cxn ang="0">
                    <a:pos x="13" y="7"/>
                  </a:cxn>
                  <a:cxn ang="0">
                    <a:pos x="14" y="10"/>
                  </a:cxn>
                  <a:cxn ang="0">
                    <a:pos x="14" y="13"/>
                  </a:cxn>
                  <a:cxn ang="0">
                    <a:pos x="14" y="16"/>
                  </a:cxn>
                  <a:cxn ang="0">
                    <a:pos x="12" y="19"/>
                  </a:cxn>
                  <a:cxn ang="0">
                    <a:pos x="11" y="19"/>
                  </a:cxn>
                  <a:cxn ang="0">
                    <a:pos x="11" y="20"/>
                  </a:cxn>
                  <a:cxn ang="0">
                    <a:pos x="10" y="20"/>
                  </a:cxn>
                  <a:cxn ang="0">
                    <a:pos x="10" y="21"/>
                  </a:cxn>
                  <a:cxn ang="0">
                    <a:pos x="9" y="21"/>
                  </a:cxn>
                  <a:cxn ang="0">
                    <a:pos x="8" y="21"/>
                  </a:cxn>
                  <a:cxn ang="0">
                    <a:pos x="8" y="22"/>
                  </a:cxn>
                  <a:cxn ang="0">
                    <a:pos x="7" y="23"/>
                  </a:cxn>
                  <a:cxn ang="0">
                    <a:pos x="6" y="24"/>
                  </a:cxn>
                  <a:cxn ang="0">
                    <a:pos x="5" y="26"/>
                  </a:cxn>
                  <a:cxn ang="0">
                    <a:pos x="3" y="29"/>
                  </a:cxn>
                  <a:cxn ang="0">
                    <a:pos x="3" y="31"/>
                  </a:cxn>
                  <a:cxn ang="0">
                    <a:pos x="3" y="33"/>
                  </a:cxn>
                  <a:cxn ang="0">
                    <a:pos x="5" y="35"/>
                  </a:cxn>
                  <a:cxn ang="0">
                    <a:pos x="5" y="37"/>
                  </a:cxn>
                  <a:cxn ang="0">
                    <a:pos x="5" y="39"/>
                  </a:cxn>
                  <a:cxn ang="0">
                    <a:pos x="5" y="41"/>
                  </a:cxn>
                  <a:cxn ang="0">
                    <a:pos x="3" y="45"/>
                  </a:cxn>
                  <a:cxn ang="0">
                    <a:pos x="3" y="47"/>
                  </a:cxn>
                  <a:cxn ang="0">
                    <a:pos x="3" y="49"/>
                  </a:cxn>
                  <a:cxn ang="0">
                    <a:pos x="3" y="47"/>
                  </a:cxn>
                  <a:cxn ang="0">
                    <a:pos x="3" y="45"/>
                  </a:cxn>
                  <a:cxn ang="0">
                    <a:pos x="5" y="42"/>
                  </a:cxn>
                  <a:cxn ang="0">
                    <a:pos x="6" y="40"/>
                  </a:cxn>
                  <a:cxn ang="0">
                    <a:pos x="6" y="39"/>
                  </a:cxn>
                  <a:cxn ang="0">
                    <a:pos x="6" y="37"/>
                  </a:cxn>
                  <a:cxn ang="0">
                    <a:pos x="6" y="34"/>
                  </a:cxn>
                  <a:cxn ang="0">
                    <a:pos x="6" y="32"/>
                  </a:cxn>
                  <a:cxn ang="0">
                    <a:pos x="6" y="30"/>
                  </a:cxn>
                  <a:cxn ang="0">
                    <a:pos x="7" y="28"/>
                  </a:cxn>
                  <a:cxn ang="0">
                    <a:pos x="8" y="25"/>
                  </a:cxn>
                  <a:cxn ang="0">
                    <a:pos x="10" y="24"/>
                  </a:cxn>
                  <a:cxn ang="0">
                    <a:pos x="11" y="22"/>
                  </a:cxn>
                  <a:cxn ang="0">
                    <a:pos x="13" y="21"/>
                  </a:cxn>
                  <a:cxn ang="0">
                    <a:pos x="14" y="19"/>
                  </a:cxn>
                  <a:cxn ang="0">
                    <a:pos x="15" y="17"/>
                  </a:cxn>
                  <a:cxn ang="0">
                    <a:pos x="16" y="14"/>
                  </a:cxn>
                  <a:cxn ang="0">
                    <a:pos x="16" y="11"/>
                  </a:cxn>
                  <a:cxn ang="0">
                    <a:pos x="14" y="7"/>
                  </a:cxn>
                  <a:cxn ang="0">
                    <a:pos x="12" y="5"/>
                  </a:cxn>
                  <a:cxn ang="0">
                    <a:pos x="10" y="4"/>
                  </a:cxn>
                  <a:cxn ang="0">
                    <a:pos x="7" y="2"/>
                  </a:cxn>
                  <a:cxn ang="0">
                    <a:pos x="3" y="0"/>
                  </a:cxn>
                  <a:cxn ang="0">
                    <a:pos x="0" y="0"/>
                  </a:cxn>
                </a:cxnLst>
                <a:rect l="0" t="0" r="r" b="b"/>
                <a:pathLst>
                  <a:path w="16" h="49">
                    <a:moveTo>
                      <a:pt x="0" y="0"/>
                    </a:moveTo>
                    <a:lnTo>
                      <a:pt x="3" y="0"/>
                    </a:lnTo>
                    <a:lnTo>
                      <a:pt x="3" y="2"/>
                    </a:lnTo>
                    <a:lnTo>
                      <a:pt x="6" y="2"/>
                    </a:lnTo>
                    <a:lnTo>
                      <a:pt x="8" y="3"/>
                    </a:lnTo>
                    <a:lnTo>
                      <a:pt x="9" y="4"/>
                    </a:lnTo>
                    <a:lnTo>
                      <a:pt x="10" y="5"/>
                    </a:lnTo>
                    <a:lnTo>
                      <a:pt x="11" y="6"/>
                    </a:lnTo>
                    <a:lnTo>
                      <a:pt x="13" y="7"/>
                    </a:lnTo>
                    <a:lnTo>
                      <a:pt x="14" y="10"/>
                    </a:lnTo>
                    <a:lnTo>
                      <a:pt x="14" y="13"/>
                    </a:lnTo>
                    <a:lnTo>
                      <a:pt x="14" y="16"/>
                    </a:lnTo>
                    <a:lnTo>
                      <a:pt x="12" y="19"/>
                    </a:lnTo>
                    <a:lnTo>
                      <a:pt x="11" y="19"/>
                    </a:lnTo>
                    <a:lnTo>
                      <a:pt x="11" y="20"/>
                    </a:lnTo>
                    <a:lnTo>
                      <a:pt x="10" y="20"/>
                    </a:lnTo>
                    <a:lnTo>
                      <a:pt x="10" y="21"/>
                    </a:lnTo>
                    <a:lnTo>
                      <a:pt x="9" y="21"/>
                    </a:lnTo>
                    <a:lnTo>
                      <a:pt x="8" y="21"/>
                    </a:lnTo>
                    <a:lnTo>
                      <a:pt x="8" y="22"/>
                    </a:lnTo>
                    <a:lnTo>
                      <a:pt x="7" y="23"/>
                    </a:lnTo>
                    <a:lnTo>
                      <a:pt x="6" y="24"/>
                    </a:lnTo>
                    <a:lnTo>
                      <a:pt x="5" y="26"/>
                    </a:lnTo>
                    <a:lnTo>
                      <a:pt x="3" y="29"/>
                    </a:lnTo>
                    <a:lnTo>
                      <a:pt x="3" y="31"/>
                    </a:lnTo>
                    <a:lnTo>
                      <a:pt x="3" y="33"/>
                    </a:lnTo>
                    <a:lnTo>
                      <a:pt x="5" y="35"/>
                    </a:lnTo>
                    <a:lnTo>
                      <a:pt x="5" y="37"/>
                    </a:lnTo>
                    <a:lnTo>
                      <a:pt x="5" y="39"/>
                    </a:lnTo>
                    <a:lnTo>
                      <a:pt x="5" y="41"/>
                    </a:lnTo>
                    <a:lnTo>
                      <a:pt x="3" y="45"/>
                    </a:lnTo>
                    <a:lnTo>
                      <a:pt x="3" y="47"/>
                    </a:lnTo>
                    <a:lnTo>
                      <a:pt x="3" y="49"/>
                    </a:lnTo>
                    <a:lnTo>
                      <a:pt x="3" y="47"/>
                    </a:lnTo>
                    <a:lnTo>
                      <a:pt x="3" y="45"/>
                    </a:lnTo>
                    <a:lnTo>
                      <a:pt x="5" y="42"/>
                    </a:lnTo>
                    <a:lnTo>
                      <a:pt x="6" y="40"/>
                    </a:lnTo>
                    <a:lnTo>
                      <a:pt x="6" y="39"/>
                    </a:lnTo>
                    <a:lnTo>
                      <a:pt x="6" y="37"/>
                    </a:lnTo>
                    <a:lnTo>
                      <a:pt x="6" y="34"/>
                    </a:lnTo>
                    <a:lnTo>
                      <a:pt x="6" y="32"/>
                    </a:lnTo>
                    <a:lnTo>
                      <a:pt x="6" y="30"/>
                    </a:lnTo>
                    <a:lnTo>
                      <a:pt x="7" y="28"/>
                    </a:lnTo>
                    <a:lnTo>
                      <a:pt x="8" y="25"/>
                    </a:lnTo>
                    <a:lnTo>
                      <a:pt x="10" y="24"/>
                    </a:lnTo>
                    <a:lnTo>
                      <a:pt x="11" y="22"/>
                    </a:lnTo>
                    <a:lnTo>
                      <a:pt x="13" y="21"/>
                    </a:lnTo>
                    <a:lnTo>
                      <a:pt x="14" y="19"/>
                    </a:lnTo>
                    <a:lnTo>
                      <a:pt x="15" y="17"/>
                    </a:lnTo>
                    <a:lnTo>
                      <a:pt x="16" y="14"/>
                    </a:lnTo>
                    <a:lnTo>
                      <a:pt x="16" y="11"/>
                    </a:lnTo>
                    <a:lnTo>
                      <a:pt x="14" y="7"/>
                    </a:lnTo>
                    <a:lnTo>
                      <a:pt x="12" y="5"/>
                    </a:lnTo>
                    <a:lnTo>
                      <a:pt x="10" y="4"/>
                    </a:lnTo>
                    <a:lnTo>
                      <a:pt x="7" y="2"/>
                    </a:lnTo>
                    <a:lnTo>
                      <a:pt x="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53" name="Freeform 161"/>
              <p:cNvSpPr>
                <a:spLocks/>
              </p:cNvSpPr>
              <p:nvPr/>
            </p:nvSpPr>
            <p:spPr bwMode="auto">
              <a:xfrm>
                <a:off x="292" y="1911"/>
                <a:ext cx="28" cy="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4" y="0"/>
                  </a:cxn>
                  <a:cxn ang="0">
                    <a:pos x="21" y="0"/>
                  </a:cxn>
                  <a:cxn ang="0">
                    <a:pos x="19" y="1"/>
                  </a:cxn>
                  <a:cxn ang="0">
                    <a:pos x="15" y="3"/>
                  </a:cxn>
                  <a:cxn ang="0">
                    <a:pos x="13" y="4"/>
                  </a:cxn>
                  <a:cxn ang="0">
                    <a:pos x="11" y="6"/>
                  </a:cxn>
                  <a:cxn ang="0">
                    <a:pos x="8" y="8"/>
                  </a:cxn>
                  <a:cxn ang="0">
                    <a:pos x="6" y="10"/>
                  </a:cxn>
                  <a:cxn ang="0">
                    <a:pos x="5" y="13"/>
                  </a:cxn>
                  <a:cxn ang="0">
                    <a:pos x="3" y="15"/>
                  </a:cxn>
                  <a:cxn ang="0">
                    <a:pos x="1" y="19"/>
                  </a:cxn>
                  <a:cxn ang="0">
                    <a:pos x="0" y="21"/>
                  </a:cxn>
                  <a:cxn ang="0">
                    <a:pos x="0" y="24"/>
                  </a:cxn>
                  <a:cxn ang="0">
                    <a:pos x="0" y="28"/>
                  </a:cxn>
                  <a:cxn ang="0">
                    <a:pos x="1" y="30"/>
                  </a:cxn>
                  <a:cxn ang="0">
                    <a:pos x="3" y="33"/>
                  </a:cxn>
                  <a:cxn ang="0">
                    <a:pos x="4" y="33"/>
                  </a:cxn>
                  <a:cxn ang="0">
                    <a:pos x="4" y="32"/>
                  </a:cxn>
                  <a:cxn ang="0">
                    <a:pos x="5" y="32"/>
                  </a:cxn>
                  <a:cxn ang="0">
                    <a:pos x="4" y="30"/>
                  </a:cxn>
                  <a:cxn ang="0">
                    <a:pos x="4" y="28"/>
                  </a:cxn>
                  <a:cxn ang="0">
                    <a:pos x="4" y="26"/>
                  </a:cxn>
                  <a:cxn ang="0">
                    <a:pos x="3" y="24"/>
                  </a:cxn>
                  <a:cxn ang="0">
                    <a:pos x="3" y="22"/>
                  </a:cxn>
                  <a:cxn ang="0">
                    <a:pos x="4" y="19"/>
                  </a:cxn>
                  <a:cxn ang="0">
                    <a:pos x="5" y="15"/>
                  </a:cxn>
                  <a:cxn ang="0">
                    <a:pos x="6" y="13"/>
                  </a:cxn>
                  <a:cxn ang="0">
                    <a:pos x="7" y="10"/>
                  </a:cxn>
                  <a:cxn ang="0">
                    <a:pos x="10" y="7"/>
                  </a:cxn>
                  <a:cxn ang="0">
                    <a:pos x="12" y="5"/>
                  </a:cxn>
                  <a:cxn ang="0">
                    <a:pos x="15" y="4"/>
                  </a:cxn>
                  <a:cxn ang="0">
                    <a:pos x="18" y="1"/>
                  </a:cxn>
                  <a:cxn ang="0">
                    <a:pos x="21" y="0"/>
                  </a:cxn>
                  <a:cxn ang="0">
                    <a:pos x="24" y="0"/>
                  </a:cxn>
                  <a:cxn ang="0">
                    <a:pos x="28" y="0"/>
                  </a:cxn>
                </a:cxnLst>
                <a:rect l="0" t="0" r="r" b="b"/>
                <a:pathLst>
                  <a:path w="28" h="33">
                    <a:moveTo>
                      <a:pt x="28" y="0"/>
                    </a:moveTo>
                    <a:lnTo>
                      <a:pt x="24" y="0"/>
                    </a:lnTo>
                    <a:lnTo>
                      <a:pt x="21" y="0"/>
                    </a:lnTo>
                    <a:lnTo>
                      <a:pt x="19" y="1"/>
                    </a:lnTo>
                    <a:lnTo>
                      <a:pt x="15" y="3"/>
                    </a:lnTo>
                    <a:lnTo>
                      <a:pt x="13" y="4"/>
                    </a:lnTo>
                    <a:lnTo>
                      <a:pt x="11" y="6"/>
                    </a:lnTo>
                    <a:lnTo>
                      <a:pt x="8" y="8"/>
                    </a:lnTo>
                    <a:lnTo>
                      <a:pt x="6" y="10"/>
                    </a:lnTo>
                    <a:lnTo>
                      <a:pt x="5" y="13"/>
                    </a:lnTo>
                    <a:lnTo>
                      <a:pt x="3" y="15"/>
                    </a:lnTo>
                    <a:lnTo>
                      <a:pt x="1" y="19"/>
                    </a:lnTo>
                    <a:lnTo>
                      <a:pt x="0" y="21"/>
                    </a:lnTo>
                    <a:lnTo>
                      <a:pt x="0" y="24"/>
                    </a:lnTo>
                    <a:lnTo>
                      <a:pt x="0" y="28"/>
                    </a:lnTo>
                    <a:lnTo>
                      <a:pt x="1" y="30"/>
                    </a:lnTo>
                    <a:lnTo>
                      <a:pt x="3" y="33"/>
                    </a:lnTo>
                    <a:lnTo>
                      <a:pt x="4" y="33"/>
                    </a:lnTo>
                    <a:lnTo>
                      <a:pt x="4" y="32"/>
                    </a:lnTo>
                    <a:lnTo>
                      <a:pt x="5" y="32"/>
                    </a:lnTo>
                    <a:lnTo>
                      <a:pt x="4" y="30"/>
                    </a:lnTo>
                    <a:lnTo>
                      <a:pt x="4" y="28"/>
                    </a:lnTo>
                    <a:lnTo>
                      <a:pt x="4" y="26"/>
                    </a:lnTo>
                    <a:lnTo>
                      <a:pt x="3" y="24"/>
                    </a:lnTo>
                    <a:lnTo>
                      <a:pt x="3" y="22"/>
                    </a:lnTo>
                    <a:lnTo>
                      <a:pt x="4" y="19"/>
                    </a:lnTo>
                    <a:lnTo>
                      <a:pt x="5" y="15"/>
                    </a:lnTo>
                    <a:lnTo>
                      <a:pt x="6" y="13"/>
                    </a:lnTo>
                    <a:lnTo>
                      <a:pt x="7" y="10"/>
                    </a:lnTo>
                    <a:lnTo>
                      <a:pt x="10" y="7"/>
                    </a:lnTo>
                    <a:lnTo>
                      <a:pt x="12" y="5"/>
                    </a:lnTo>
                    <a:lnTo>
                      <a:pt x="15" y="4"/>
                    </a:lnTo>
                    <a:lnTo>
                      <a:pt x="18" y="1"/>
                    </a:lnTo>
                    <a:lnTo>
                      <a:pt x="21" y="0"/>
                    </a:lnTo>
                    <a:lnTo>
                      <a:pt x="24" y="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54" name="Freeform 162"/>
              <p:cNvSpPr>
                <a:spLocks/>
              </p:cNvSpPr>
              <p:nvPr/>
            </p:nvSpPr>
            <p:spPr bwMode="auto">
              <a:xfrm>
                <a:off x="320" y="1905"/>
                <a:ext cx="43" cy="5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2" y="5"/>
                  </a:cxn>
                  <a:cxn ang="0">
                    <a:pos x="4" y="3"/>
                  </a:cxn>
                  <a:cxn ang="0">
                    <a:pos x="7" y="2"/>
                  </a:cxn>
                  <a:cxn ang="0">
                    <a:pos x="9" y="2"/>
                  </a:cxn>
                  <a:cxn ang="0">
                    <a:pos x="11" y="2"/>
                  </a:cxn>
                  <a:cxn ang="0">
                    <a:pos x="13" y="2"/>
                  </a:cxn>
                  <a:cxn ang="0">
                    <a:pos x="16" y="2"/>
                  </a:cxn>
                  <a:cxn ang="0">
                    <a:pos x="18" y="2"/>
                  </a:cxn>
                  <a:cxn ang="0">
                    <a:pos x="20" y="3"/>
                  </a:cxn>
                  <a:cxn ang="0">
                    <a:pos x="22" y="5"/>
                  </a:cxn>
                  <a:cxn ang="0">
                    <a:pos x="24" y="6"/>
                  </a:cxn>
                  <a:cxn ang="0">
                    <a:pos x="27" y="7"/>
                  </a:cxn>
                  <a:cxn ang="0">
                    <a:pos x="29" y="8"/>
                  </a:cxn>
                  <a:cxn ang="0">
                    <a:pos x="31" y="9"/>
                  </a:cxn>
                  <a:cxn ang="0">
                    <a:pos x="33" y="10"/>
                  </a:cxn>
                  <a:cxn ang="0">
                    <a:pos x="34" y="12"/>
                  </a:cxn>
                  <a:cxn ang="0">
                    <a:pos x="37" y="13"/>
                  </a:cxn>
                  <a:cxn ang="0">
                    <a:pos x="38" y="16"/>
                  </a:cxn>
                  <a:cxn ang="0">
                    <a:pos x="39" y="18"/>
                  </a:cxn>
                  <a:cxn ang="0">
                    <a:pos x="40" y="20"/>
                  </a:cxn>
                  <a:cxn ang="0">
                    <a:pos x="41" y="22"/>
                  </a:cxn>
                  <a:cxn ang="0">
                    <a:pos x="41" y="25"/>
                  </a:cxn>
                  <a:cxn ang="0">
                    <a:pos x="42" y="27"/>
                  </a:cxn>
                  <a:cxn ang="0">
                    <a:pos x="42" y="29"/>
                  </a:cxn>
                  <a:cxn ang="0">
                    <a:pos x="42" y="32"/>
                  </a:cxn>
                  <a:cxn ang="0">
                    <a:pos x="42" y="36"/>
                  </a:cxn>
                  <a:cxn ang="0">
                    <a:pos x="41" y="38"/>
                  </a:cxn>
                  <a:cxn ang="0">
                    <a:pos x="40" y="40"/>
                  </a:cxn>
                  <a:cxn ang="0">
                    <a:pos x="39" y="44"/>
                  </a:cxn>
                  <a:cxn ang="0">
                    <a:pos x="38" y="46"/>
                  </a:cxn>
                  <a:cxn ang="0">
                    <a:pos x="35" y="48"/>
                  </a:cxn>
                  <a:cxn ang="0">
                    <a:pos x="34" y="50"/>
                  </a:cxn>
                  <a:cxn ang="0">
                    <a:pos x="33" y="50"/>
                  </a:cxn>
                  <a:cxn ang="0">
                    <a:pos x="34" y="50"/>
                  </a:cxn>
                  <a:cxn ang="0">
                    <a:pos x="38" y="47"/>
                  </a:cxn>
                  <a:cxn ang="0">
                    <a:pos x="41" y="42"/>
                  </a:cxn>
                  <a:cxn ang="0">
                    <a:pos x="42" y="37"/>
                  </a:cxn>
                  <a:cxn ang="0">
                    <a:pos x="43" y="32"/>
                  </a:cxn>
                  <a:cxn ang="0">
                    <a:pos x="43" y="27"/>
                  </a:cxn>
                  <a:cxn ang="0">
                    <a:pos x="43" y="21"/>
                  </a:cxn>
                  <a:cxn ang="0">
                    <a:pos x="41" y="17"/>
                  </a:cxn>
                  <a:cxn ang="0">
                    <a:pos x="38" y="12"/>
                  </a:cxn>
                  <a:cxn ang="0">
                    <a:pos x="37" y="10"/>
                  </a:cxn>
                  <a:cxn ang="0">
                    <a:pos x="34" y="8"/>
                  </a:cxn>
                  <a:cxn ang="0">
                    <a:pos x="32" y="6"/>
                  </a:cxn>
                  <a:cxn ang="0">
                    <a:pos x="30" y="5"/>
                  </a:cxn>
                  <a:cxn ang="0">
                    <a:pos x="28" y="3"/>
                  </a:cxn>
                  <a:cxn ang="0">
                    <a:pos x="25" y="2"/>
                  </a:cxn>
                  <a:cxn ang="0">
                    <a:pos x="23" y="1"/>
                  </a:cxn>
                  <a:cxn ang="0">
                    <a:pos x="20" y="1"/>
                  </a:cxn>
                  <a:cxn ang="0">
                    <a:pos x="18" y="1"/>
                  </a:cxn>
                  <a:cxn ang="0">
                    <a:pos x="14" y="0"/>
                  </a:cxn>
                  <a:cxn ang="0">
                    <a:pos x="12" y="1"/>
                  </a:cxn>
                  <a:cxn ang="0">
                    <a:pos x="10" y="1"/>
                  </a:cxn>
                  <a:cxn ang="0">
                    <a:pos x="7" y="2"/>
                  </a:cxn>
                  <a:cxn ang="0">
                    <a:pos x="4" y="3"/>
                  </a:cxn>
                  <a:cxn ang="0">
                    <a:pos x="2" y="5"/>
                  </a:cxn>
                  <a:cxn ang="0">
                    <a:pos x="0" y="6"/>
                  </a:cxn>
                </a:cxnLst>
                <a:rect l="0" t="0" r="r" b="b"/>
                <a:pathLst>
                  <a:path w="43" h="50">
                    <a:moveTo>
                      <a:pt x="0" y="6"/>
                    </a:moveTo>
                    <a:lnTo>
                      <a:pt x="2" y="5"/>
                    </a:lnTo>
                    <a:lnTo>
                      <a:pt x="4" y="3"/>
                    </a:lnTo>
                    <a:lnTo>
                      <a:pt x="7" y="2"/>
                    </a:lnTo>
                    <a:lnTo>
                      <a:pt x="9" y="2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6" y="2"/>
                    </a:lnTo>
                    <a:lnTo>
                      <a:pt x="18" y="2"/>
                    </a:lnTo>
                    <a:lnTo>
                      <a:pt x="20" y="3"/>
                    </a:lnTo>
                    <a:lnTo>
                      <a:pt x="22" y="5"/>
                    </a:lnTo>
                    <a:lnTo>
                      <a:pt x="24" y="6"/>
                    </a:lnTo>
                    <a:lnTo>
                      <a:pt x="27" y="7"/>
                    </a:lnTo>
                    <a:lnTo>
                      <a:pt x="29" y="8"/>
                    </a:lnTo>
                    <a:lnTo>
                      <a:pt x="31" y="9"/>
                    </a:lnTo>
                    <a:lnTo>
                      <a:pt x="33" y="10"/>
                    </a:lnTo>
                    <a:lnTo>
                      <a:pt x="34" y="12"/>
                    </a:lnTo>
                    <a:lnTo>
                      <a:pt x="37" y="13"/>
                    </a:lnTo>
                    <a:lnTo>
                      <a:pt x="38" y="16"/>
                    </a:lnTo>
                    <a:lnTo>
                      <a:pt x="39" y="18"/>
                    </a:lnTo>
                    <a:lnTo>
                      <a:pt x="40" y="20"/>
                    </a:lnTo>
                    <a:lnTo>
                      <a:pt x="41" y="22"/>
                    </a:lnTo>
                    <a:lnTo>
                      <a:pt x="41" y="25"/>
                    </a:lnTo>
                    <a:lnTo>
                      <a:pt x="42" y="27"/>
                    </a:lnTo>
                    <a:lnTo>
                      <a:pt x="42" y="29"/>
                    </a:lnTo>
                    <a:lnTo>
                      <a:pt x="42" y="32"/>
                    </a:lnTo>
                    <a:lnTo>
                      <a:pt x="42" y="36"/>
                    </a:lnTo>
                    <a:lnTo>
                      <a:pt x="41" y="38"/>
                    </a:lnTo>
                    <a:lnTo>
                      <a:pt x="40" y="40"/>
                    </a:lnTo>
                    <a:lnTo>
                      <a:pt x="39" y="44"/>
                    </a:lnTo>
                    <a:lnTo>
                      <a:pt x="38" y="46"/>
                    </a:lnTo>
                    <a:lnTo>
                      <a:pt x="35" y="48"/>
                    </a:lnTo>
                    <a:lnTo>
                      <a:pt x="34" y="50"/>
                    </a:lnTo>
                    <a:lnTo>
                      <a:pt x="33" y="50"/>
                    </a:lnTo>
                    <a:lnTo>
                      <a:pt x="34" y="50"/>
                    </a:lnTo>
                    <a:lnTo>
                      <a:pt x="38" y="47"/>
                    </a:lnTo>
                    <a:lnTo>
                      <a:pt x="41" y="42"/>
                    </a:lnTo>
                    <a:lnTo>
                      <a:pt x="42" y="37"/>
                    </a:lnTo>
                    <a:lnTo>
                      <a:pt x="43" y="32"/>
                    </a:lnTo>
                    <a:lnTo>
                      <a:pt x="43" y="27"/>
                    </a:lnTo>
                    <a:lnTo>
                      <a:pt x="43" y="21"/>
                    </a:lnTo>
                    <a:lnTo>
                      <a:pt x="41" y="17"/>
                    </a:lnTo>
                    <a:lnTo>
                      <a:pt x="38" y="12"/>
                    </a:lnTo>
                    <a:lnTo>
                      <a:pt x="37" y="10"/>
                    </a:lnTo>
                    <a:lnTo>
                      <a:pt x="34" y="8"/>
                    </a:lnTo>
                    <a:lnTo>
                      <a:pt x="32" y="6"/>
                    </a:lnTo>
                    <a:lnTo>
                      <a:pt x="30" y="5"/>
                    </a:lnTo>
                    <a:lnTo>
                      <a:pt x="28" y="3"/>
                    </a:lnTo>
                    <a:lnTo>
                      <a:pt x="25" y="2"/>
                    </a:lnTo>
                    <a:lnTo>
                      <a:pt x="23" y="1"/>
                    </a:lnTo>
                    <a:lnTo>
                      <a:pt x="20" y="1"/>
                    </a:lnTo>
                    <a:lnTo>
                      <a:pt x="18" y="1"/>
                    </a:lnTo>
                    <a:lnTo>
                      <a:pt x="14" y="0"/>
                    </a:lnTo>
                    <a:lnTo>
                      <a:pt x="12" y="1"/>
                    </a:lnTo>
                    <a:lnTo>
                      <a:pt x="10" y="1"/>
                    </a:lnTo>
                    <a:lnTo>
                      <a:pt x="7" y="2"/>
                    </a:lnTo>
                    <a:lnTo>
                      <a:pt x="4" y="3"/>
                    </a:lnTo>
                    <a:lnTo>
                      <a:pt x="2" y="5"/>
                    </a:lnTo>
                    <a:lnTo>
                      <a:pt x="0" y="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55" name="Freeform 163"/>
              <p:cNvSpPr>
                <a:spLocks/>
              </p:cNvSpPr>
              <p:nvPr/>
            </p:nvSpPr>
            <p:spPr bwMode="auto">
              <a:xfrm>
                <a:off x="323" y="1913"/>
                <a:ext cx="40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1"/>
                  </a:cxn>
                  <a:cxn ang="0">
                    <a:pos x="6" y="2"/>
                  </a:cxn>
                  <a:cxn ang="0">
                    <a:pos x="8" y="3"/>
                  </a:cxn>
                  <a:cxn ang="0">
                    <a:pos x="12" y="3"/>
                  </a:cxn>
                  <a:cxn ang="0">
                    <a:pos x="15" y="3"/>
                  </a:cxn>
                  <a:cxn ang="0">
                    <a:pos x="17" y="3"/>
                  </a:cxn>
                  <a:cxn ang="0">
                    <a:pos x="21" y="4"/>
                  </a:cxn>
                  <a:cxn ang="0">
                    <a:pos x="23" y="4"/>
                  </a:cxn>
                  <a:cxn ang="0">
                    <a:pos x="26" y="6"/>
                  </a:cxn>
                  <a:cxn ang="0">
                    <a:pos x="29" y="7"/>
                  </a:cxn>
                  <a:cxn ang="0">
                    <a:pos x="31" y="9"/>
                  </a:cxn>
                  <a:cxn ang="0">
                    <a:pos x="33" y="11"/>
                  </a:cxn>
                  <a:cxn ang="0">
                    <a:pos x="36" y="14"/>
                  </a:cxn>
                  <a:cxn ang="0">
                    <a:pos x="38" y="16"/>
                  </a:cxn>
                  <a:cxn ang="0">
                    <a:pos x="39" y="18"/>
                  </a:cxn>
                  <a:cxn ang="0">
                    <a:pos x="40" y="20"/>
                  </a:cxn>
                  <a:cxn ang="0">
                    <a:pos x="39" y="18"/>
                  </a:cxn>
                  <a:cxn ang="0">
                    <a:pos x="38" y="16"/>
                  </a:cxn>
                  <a:cxn ang="0">
                    <a:pos x="36" y="14"/>
                  </a:cxn>
                  <a:cxn ang="0">
                    <a:pos x="35" y="11"/>
                  </a:cxn>
                  <a:cxn ang="0">
                    <a:pos x="32" y="9"/>
                  </a:cxn>
                  <a:cxn ang="0">
                    <a:pos x="30" y="8"/>
                  </a:cxn>
                  <a:cxn ang="0">
                    <a:pos x="27" y="6"/>
                  </a:cxn>
                  <a:cxn ang="0">
                    <a:pos x="25" y="4"/>
                  </a:cxn>
                  <a:cxn ang="0">
                    <a:pos x="22" y="3"/>
                  </a:cxn>
                  <a:cxn ang="0">
                    <a:pos x="20" y="2"/>
                  </a:cxn>
                  <a:cxn ang="0">
                    <a:pos x="16" y="2"/>
                  </a:cxn>
                  <a:cxn ang="0">
                    <a:pos x="13" y="2"/>
                  </a:cxn>
                  <a:cxn ang="0">
                    <a:pos x="9" y="2"/>
                  </a:cxn>
                  <a:cxn ang="0">
                    <a:pos x="7" y="1"/>
                  </a:cxn>
                  <a:cxn ang="0">
                    <a:pos x="3" y="1"/>
                  </a:cxn>
                  <a:cxn ang="0">
                    <a:pos x="0" y="0"/>
                  </a:cxn>
                </a:cxnLst>
                <a:rect l="0" t="0" r="r" b="b"/>
                <a:pathLst>
                  <a:path w="40" h="20">
                    <a:moveTo>
                      <a:pt x="0" y="0"/>
                    </a:moveTo>
                    <a:lnTo>
                      <a:pt x="3" y="1"/>
                    </a:lnTo>
                    <a:lnTo>
                      <a:pt x="6" y="2"/>
                    </a:lnTo>
                    <a:lnTo>
                      <a:pt x="8" y="3"/>
                    </a:lnTo>
                    <a:lnTo>
                      <a:pt x="12" y="3"/>
                    </a:lnTo>
                    <a:lnTo>
                      <a:pt x="15" y="3"/>
                    </a:lnTo>
                    <a:lnTo>
                      <a:pt x="17" y="3"/>
                    </a:lnTo>
                    <a:lnTo>
                      <a:pt x="21" y="4"/>
                    </a:lnTo>
                    <a:lnTo>
                      <a:pt x="23" y="4"/>
                    </a:lnTo>
                    <a:lnTo>
                      <a:pt x="26" y="6"/>
                    </a:lnTo>
                    <a:lnTo>
                      <a:pt x="29" y="7"/>
                    </a:lnTo>
                    <a:lnTo>
                      <a:pt x="31" y="9"/>
                    </a:lnTo>
                    <a:lnTo>
                      <a:pt x="33" y="11"/>
                    </a:lnTo>
                    <a:lnTo>
                      <a:pt x="36" y="14"/>
                    </a:lnTo>
                    <a:lnTo>
                      <a:pt x="38" y="16"/>
                    </a:lnTo>
                    <a:lnTo>
                      <a:pt x="39" y="18"/>
                    </a:lnTo>
                    <a:lnTo>
                      <a:pt x="40" y="20"/>
                    </a:lnTo>
                    <a:lnTo>
                      <a:pt x="39" y="18"/>
                    </a:lnTo>
                    <a:lnTo>
                      <a:pt x="38" y="16"/>
                    </a:lnTo>
                    <a:lnTo>
                      <a:pt x="36" y="14"/>
                    </a:lnTo>
                    <a:lnTo>
                      <a:pt x="35" y="11"/>
                    </a:lnTo>
                    <a:lnTo>
                      <a:pt x="32" y="9"/>
                    </a:lnTo>
                    <a:lnTo>
                      <a:pt x="30" y="8"/>
                    </a:lnTo>
                    <a:lnTo>
                      <a:pt x="27" y="6"/>
                    </a:lnTo>
                    <a:lnTo>
                      <a:pt x="25" y="4"/>
                    </a:lnTo>
                    <a:lnTo>
                      <a:pt x="22" y="3"/>
                    </a:lnTo>
                    <a:lnTo>
                      <a:pt x="20" y="2"/>
                    </a:lnTo>
                    <a:lnTo>
                      <a:pt x="16" y="2"/>
                    </a:lnTo>
                    <a:lnTo>
                      <a:pt x="13" y="2"/>
                    </a:lnTo>
                    <a:lnTo>
                      <a:pt x="9" y="2"/>
                    </a:lnTo>
                    <a:lnTo>
                      <a:pt x="7" y="1"/>
                    </a:lnTo>
                    <a:lnTo>
                      <a:pt x="3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56" name="Freeform 164"/>
              <p:cNvSpPr>
                <a:spLocks/>
              </p:cNvSpPr>
              <p:nvPr/>
            </p:nvSpPr>
            <p:spPr bwMode="auto">
              <a:xfrm>
                <a:off x="337" y="1950"/>
                <a:ext cx="17" cy="22"/>
              </a:xfrm>
              <a:custGeom>
                <a:avLst/>
                <a:gdLst/>
                <a:ahLst/>
                <a:cxnLst>
                  <a:cxn ang="0">
                    <a:pos x="1" y="12"/>
                  </a:cxn>
                  <a:cxn ang="0">
                    <a:pos x="1" y="10"/>
                  </a:cxn>
                  <a:cxn ang="0">
                    <a:pos x="2" y="9"/>
                  </a:cxn>
                  <a:cxn ang="0">
                    <a:pos x="3" y="6"/>
                  </a:cxn>
                  <a:cxn ang="0">
                    <a:pos x="4" y="5"/>
                  </a:cxn>
                  <a:cxn ang="0">
                    <a:pos x="6" y="4"/>
                  </a:cxn>
                  <a:cxn ang="0">
                    <a:pos x="7" y="3"/>
                  </a:cxn>
                  <a:cxn ang="0">
                    <a:pos x="8" y="2"/>
                  </a:cxn>
                  <a:cxn ang="0">
                    <a:pos x="9" y="2"/>
                  </a:cxn>
                  <a:cxn ang="0">
                    <a:pos x="11" y="2"/>
                  </a:cxn>
                  <a:cxn ang="0">
                    <a:pos x="12" y="2"/>
                  </a:cxn>
                  <a:cxn ang="0">
                    <a:pos x="13" y="3"/>
                  </a:cxn>
                  <a:cxn ang="0">
                    <a:pos x="15" y="5"/>
                  </a:cxn>
                  <a:cxn ang="0">
                    <a:pos x="15" y="7"/>
                  </a:cxn>
                  <a:cxn ang="0">
                    <a:pos x="15" y="10"/>
                  </a:cxn>
                  <a:cxn ang="0">
                    <a:pos x="13" y="12"/>
                  </a:cxn>
                  <a:cxn ang="0">
                    <a:pos x="11" y="14"/>
                  </a:cxn>
                  <a:cxn ang="0">
                    <a:pos x="9" y="17"/>
                  </a:cxn>
                  <a:cxn ang="0">
                    <a:pos x="8" y="18"/>
                  </a:cxn>
                  <a:cxn ang="0">
                    <a:pos x="6" y="19"/>
                  </a:cxn>
                  <a:cxn ang="0">
                    <a:pos x="3" y="20"/>
                  </a:cxn>
                  <a:cxn ang="0">
                    <a:pos x="3" y="21"/>
                  </a:cxn>
                  <a:cxn ang="0">
                    <a:pos x="2" y="21"/>
                  </a:cxn>
                  <a:cxn ang="0">
                    <a:pos x="3" y="22"/>
                  </a:cxn>
                  <a:cxn ang="0">
                    <a:pos x="6" y="21"/>
                  </a:cxn>
                  <a:cxn ang="0">
                    <a:pos x="9" y="20"/>
                  </a:cxn>
                  <a:cxn ang="0">
                    <a:pos x="11" y="18"/>
                  </a:cxn>
                  <a:cxn ang="0">
                    <a:pos x="15" y="15"/>
                  </a:cxn>
                  <a:cxn ang="0">
                    <a:pos x="16" y="12"/>
                  </a:cxn>
                  <a:cxn ang="0">
                    <a:pos x="17" y="10"/>
                  </a:cxn>
                  <a:cxn ang="0">
                    <a:pos x="17" y="6"/>
                  </a:cxn>
                  <a:cxn ang="0">
                    <a:pos x="17" y="3"/>
                  </a:cxn>
                  <a:cxn ang="0">
                    <a:pos x="16" y="2"/>
                  </a:cxn>
                  <a:cxn ang="0">
                    <a:pos x="15" y="0"/>
                  </a:cxn>
                  <a:cxn ang="0">
                    <a:pos x="13" y="0"/>
                  </a:cxn>
                  <a:cxn ang="0">
                    <a:pos x="12" y="0"/>
                  </a:cxn>
                  <a:cxn ang="0">
                    <a:pos x="11" y="0"/>
                  </a:cxn>
                  <a:cxn ang="0">
                    <a:pos x="9" y="0"/>
                  </a:cxn>
                  <a:cxn ang="0">
                    <a:pos x="8" y="0"/>
                  </a:cxn>
                  <a:cxn ang="0">
                    <a:pos x="7" y="2"/>
                  </a:cxn>
                  <a:cxn ang="0">
                    <a:pos x="6" y="2"/>
                  </a:cxn>
                  <a:cxn ang="0">
                    <a:pos x="4" y="3"/>
                  </a:cxn>
                  <a:cxn ang="0">
                    <a:pos x="3" y="5"/>
                  </a:cxn>
                  <a:cxn ang="0">
                    <a:pos x="3" y="6"/>
                  </a:cxn>
                  <a:cxn ang="0">
                    <a:pos x="2" y="7"/>
                  </a:cxn>
                  <a:cxn ang="0">
                    <a:pos x="1" y="10"/>
                  </a:cxn>
                  <a:cxn ang="0">
                    <a:pos x="1" y="11"/>
                  </a:cxn>
                  <a:cxn ang="0">
                    <a:pos x="0" y="12"/>
                  </a:cxn>
                  <a:cxn ang="0">
                    <a:pos x="1" y="12"/>
                  </a:cxn>
                </a:cxnLst>
                <a:rect l="0" t="0" r="r" b="b"/>
                <a:pathLst>
                  <a:path w="17" h="22">
                    <a:moveTo>
                      <a:pt x="1" y="12"/>
                    </a:moveTo>
                    <a:lnTo>
                      <a:pt x="1" y="10"/>
                    </a:lnTo>
                    <a:lnTo>
                      <a:pt x="2" y="9"/>
                    </a:lnTo>
                    <a:lnTo>
                      <a:pt x="3" y="6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8" y="2"/>
                    </a:lnTo>
                    <a:lnTo>
                      <a:pt x="9" y="2"/>
                    </a:lnTo>
                    <a:lnTo>
                      <a:pt x="11" y="2"/>
                    </a:lnTo>
                    <a:lnTo>
                      <a:pt x="12" y="2"/>
                    </a:lnTo>
                    <a:lnTo>
                      <a:pt x="13" y="3"/>
                    </a:lnTo>
                    <a:lnTo>
                      <a:pt x="15" y="5"/>
                    </a:lnTo>
                    <a:lnTo>
                      <a:pt x="15" y="7"/>
                    </a:lnTo>
                    <a:lnTo>
                      <a:pt x="15" y="10"/>
                    </a:lnTo>
                    <a:lnTo>
                      <a:pt x="13" y="12"/>
                    </a:lnTo>
                    <a:lnTo>
                      <a:pt x="11" y="14"/>
                    </a:lnTo>
                    <a:lnTo>
                      <a:pt x="9" y="17"/>
                    </a:lnTo>
                    <a:lnTo>
                      <a:pt x="8" y="18"/>
                    </a:lnTo>
                    <a:lnTo>
                      <a:pt x="6" y="19"/>
                    </a:lnTo>
                    <a:lnTo>
                      <a:pt x="3" y="20"/>
                    </a:lnTo>
                    <a:lnTo>
                      <a:pt x="3" y="21"/>
                    </a:lnTo>
                    <a:lnTo>
                      <a:pt x="2" y="21"/>
                    </a:lnTo>
                    <a:lnTo>
                      <a:pt x="3" y="22"/>
                    </a:lnTo>
                    <a:lnTo>
                      <a:pt x="6" y="21"/>
                    </a:lnTo>
                    <a:lnTo>
                      <a:pt x="9" y="20"/>
                    </a:lnTo>
                    <a:lnTo>
                      <a:pt x="11" y="18"/>
                    </a:lnTo>
                    <a:lnTo>
                      <a:pt x="15" y="15"/>
                    </a:lnTo>
                    <a:lnTo>
                      <a:pt x="16" y="12"/>
                    </a:lnTo>
                    <a:lnTo>
                      <a:pt x="17" y="10"/>
                    </a:lnTo>
                    <a:lnTo>
                      <a:pt x="17" y="6"/>
                    </a:lnTo>
                    <a:lnTo>
                      <a:pt x="17" y="3"/>
                    </a:lnTo>
                    <a:lnTo>
                      <a:pt x="16" y="2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2" y="0"/>
                    </a:lnTo>
                    <a:lnTo>
                      <a:pt x="11" y="0"/>
                    </a:lnTo>
                    <a:lnTo>
                      <a:pt x="9" y="0"/>
                    </a:lnTo>
                    <a:lnTo>
                      <a:pt x="8" y="0"/>
                    </a:lnTo>
                    <a:lnTo>
                      <a:pt x="7" y="2"/>
                    </a:lnTo>
                    <a:lnTo>
                      <a:pt x="6" y="2"/>
                    </a:lnTo>
                    <a:lnTo>
                      <a:pt x="4" y="3"/>
                    </a:lnTo>
                    <a:lnTo>
                      <a:pt x="3" y="5"/>
                    </a:lnTo>
                    <a:lnTo>
                      <a:pt x="3" y="6"/>
                    </a:lnTo>
                    <a:lnTo>
                      <a:pt x="2" y="7"/>
                    </a:lnTo>
                    <a:lnTo>
                      <a:pt x="1" y="10"/>
                    </a:lnTo>
                    <a:lnTo>
                      <a:pt x="1" y="11"/>
                    </a:lnTo>
                    <a:lnTo>
                      <a:pt x="0" y="12"/>
                    </a:lnTo>
                    <a:lnTo>
                      <a:pt x="1" y="1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57" name="Freeform 165"/>
              <p:cNvSpPr>
                <a:spLocks/>
              </p:cNvSpPr>
              <p:nvPr/>
            </p:nvSpPr>
            <p:spPr bwMode="auto">
              <a:xfrm>
                <a:off x="346" y="1966"/>
                <a:ext cx="76" cy="85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0" y="23"/>
                  </a:cxn>
                  <a:cxn ang="0">
                    <a:pos x="4" y="33"/>
                  </a:cxn>
                  <a:cxn ang="0">
                    <a:pos x="7" y="38"/>
                  </a:cxn>
                  <a:cxn ang="0">
                    <a:pos x="11" y="44"/>
                  </a:cxn>
                  <a:cxn ang="0">
                    <a:pos x="16" y="48"/>
                  </a:cxn>
                  <a:cxn ang="0">
                    <a:pos x="20" y="50"/>
                  </a:cxn>
                  <a:cxn ang="0">
                    <a:pos x="24" y="53"/>
                  </a:cxn>
                  <a:cxn ang="0">
                    <a:pos x="27" y="55"/>
                  </a:cxn>
                  <a:cxn ang="0">
                    <a:pos x="30" y="57"/>
                  </a:cxn>
                  <a:cxn ang="0">
                    <a:pos x="35" y="59"/>
                  </a:cxn>
                  <a:cxn ang="0">
                    <a:pos x="38" y="61"/>
                  </a:cxn>
                  <a:cxn ang="0">
                    <a:pos x="41" y="62"/>
                  </a:cxn>
                  <a:cxn ang="0">
                    <a:pos x="46" y="63"/>
                  </a:cxn>
                  <a:cxn ang="0">
                    <a:pos x="49" y="65"/>
                  </a:cxn>
                  <a:cxn ang="0">
                    <a:pos x="53" y="68"/>
                  </a:cxn>
                  <a:cxn ang="0">
                    <a:pos x="57" y="70"/>
                  </a:cxn>
                  <a:cxn ang="0">
                    <a:pos x="60" y="72"/>
                  </a:cxn>
                  <a:cxn ang="0">
                    <a:pos x="63" y="75"/>
                  </a:cxn>
                  <a:cxn ang="0">
                    <a:pos x="67" y="77"/>
                  </a:cxn>
                  <a:cxn ang="0">
                    <a:pos x="70" y="80"/>
                  </a:cxn>
                  <a:cxn ang="0">
                    <a:pos x="73" y="83"/>
                  </a:cxn>
                  <a:cxn ang="0">
                    <a:pos x="76" y="84"/>
                  </a:cxn>
                  <a:cxn ang="0">
                    <a:pos x="71" y="79"/>
                  </a:cxn>
                  <a:cxn ang="0">
                    <a:pos x="66" y="75"/>
                  </a:cxn>
                  <a:cxn ang="0">
                    <a:pos x="60" y="70"/>
                  </a:cxn>
                  <a:cxn ang="0">
                    <a:pos x="55" y="67"/>
                  </a:cxn>
                  <a:cxn ang="0">
                    <a:pos x="49" y="62"/>
                  </a:cxn>
                  <a:cxn ang="0">
                    <a:pos x="41" y="59"/>
                  </a:cxn>
                  <a:cxn ang="0">
                    <a:pos x="35" y="55"/>
                  </a:cxn>
                  <a:cxn ang="0">
                    <a:pos x="28" y="50"/>
                  </a:cxn>
                  <a:cxn ang="0">
                    <a:pos x="22" y="47"/>
                  </a:cxn>
                  <a:cxn ang="0">
                    <a:pos x="17" y="43"/>
                  </a:cxn>
                  <a:cxn ang="0">
                    <a:pos x="11" y="38"/>
                  </a:cxn>
                  <a:cxn ang="0">
                    <a:pos x="7" y="32"/>
                  </a:cxn>
                  <a:cxn ang="0">
                    <a:pos x="2" y="25"/>
                  </a:cxn>
                  <a:cxn ang="0">
                    <a:pos x="0" y="17"/>
                  </a:cxn>
                  <a:cxn ang="0">
                    <a:pos x="0" y="9"/>
                  </a:cxn>
                  <a:cxn ang="0">
                    <a:pos x="1" y="0"/>
                  </a:cxn>
                </a:cxnLst>
                <a:rect l="0" t="0" r="r" b="b"/>
                <a:pathLst>
                  <a:path w="76" h="85">
                    <a:moveTo>
                      <a:pt x="1" y="0"/>
                    </a:moveTo>
                    <a:lnTo>
                      <a:pt x="0" y="8"/>
                    </a:lnTo>
                    <a:lnTo>
                      <a:pt x="0" y="15"/>
                    </a:lnTo>
                    <a:lnTo>
                      <a:pt x="0" y="23"/>
                    </a:lnTo>
                    <a:lnTo>
                      <a:pt x="1" y="30"/>
                    </a:lnTo>
                    <a:lnTo>
                      <a:pt x="4" y="33"/>
                    </a:lnTo>
                    <a:lnTo>
                      <a:pt x="5" y="36"/>
                    </a:lnTo>
                    <a:lnTo>
                      <a:pt x="7" y="38"/>
                    </a:lnTo>
                    <a:lnTo>
                      <a:pt x="9" y="41"/>
                    </a:lnTo>
                    <a:lnTo>
                      <a:pt x="11" y="44"/>
                    </a:lnTo>
                    <a:lnTo>
                      <a:pt x="14" y="46"/>
                    </a:lnTo>
                    <a:lnTo>
                      <a:pt x="16" y="48"/>
                    </a:lnTo>
                    <a:lnTo>
                      <a:pt x="19" y="49"/>
                    </a:lnTo>
                    <a:lnTo>
                      <a:pt x="20" y="50"/>
                    </a:lnTo>
                    <a:lnTo>
                      <a:pt x="22" y="52"/>
                    </a:lnTo>
                    <a:lnTo>
                      <a:pt x="24" y="53"/>
                    </a:lnTo>
                    <a:lnTo>
                      <a:pt x="26" y="54"/>
                    </a:lnTo>
                    <a:lnTo>
                      <a:pt x="27" y="55"/>
                    </a:lnTo>
                    <a:lnTo>
                      <a:pt x="29" y="56"/>
                    </a:lnTo>
                    <a:lnTo>
                      <a:pt x="30" y="57"/>
                    </a:lnTo>
                    <a:lnTo>
                      <a:pt x="32" y="57"/>
                    </a:lnTo>
                    <a:lnTo>
                      <a:pt x="35" y="59"/>
                    </a:lnTo>
                    <a:lnTo>
                      <a:pt x="36" y="60"/>
                    </a:lnTo>
                    <a:lnTo>
                      <a:pt x="38" y="61"/>
                    </a:lnTo>
                    <a:lnTo>
                      <a:pt x="40" y="61"/>
                    </a:lnTo>
                    <a:lnTo>
                      <a:pt x="41" y="62"/>
                    </a:lnTo>
                    <a:lnTo>
                      <a:pt x="43" y="63"/>
                    </a:lnTo>
                    <a:lnTo>
                      <a:pt x="46" y="63"/>
                    </a:lnTo>
                    <a:lnTo>
                      <a:pt x="47" y="64"/>
                    </a:lnTo>
                    <a:lnTo>
                      <a:pt x="49" y="65"/>
                    </a:lnTo>
                    <a:lnTo>
                      <a:pt x="51" y="67"/>
                    </a:lnTo>
                    <a:lnTo>
                      <a:pt x="53" y="68"/>
                    </a:lnTo>
                    <a:lnTo>
                      <a:pt x="55" y="69"/>
                    </a:lnTo>
                    <a:lnTo>
                      <a:pt x="57" y="70"/>
                    </a:lnTo>
                    <a:lnTo>
                      <a:pt x="58" y="71"/>
                    </a:lnTo>
                    <a:lnTo>
                      <a:pt x="60" y="72"/>
                    </a:lnTo>
                    <a:lnTo>
                      <a:pt x="62" y="73"/>
                    </a:lnTo>
                    <a:lnTo>
                      <a:pt x="63" y="75"/>
                    </a:lnTo>
                    <a:lnTo>
                      <a:pt x="66" y="76"/>
                    </a:lnTo>
                    <a:lnTo>
                      <a:pt x="67" y="77"/>
                    </a:lnTo>
                    <a:lnTo>
                      <a:pt x="69" y="79"/>
                    </a:lnTo>
                    <a:lnTo>
                      <a:pt x="70" y="80"/>
                    </a:lnTo>
                    <a:lnTo>
                      <a:pt x="72" y="82"/>
                    </a:lnTo>
                    <a:lnTo>
                      <a:pt x="73" y="83"/>
                    </a:lnTo>
                    <a:lnTo>
                      <a:pt x="76" y="85"/>
                    </a:lnTo>
                    <a:lnTo>
                      <a:pt x="76" y="84"/>
                    </a:lnTo>
                    <a:lnTo>
                      <a:pt x="73" y="82"/>
                    </a:lnTo>
                    <a:lnTo>
                      <a:pt x="71" y="79"/>
                    </a:lnTo>
                    <a:lnTo>
                      <a:pt x="68" y="77"/>
                    </a:lnTo>
                    <a:lnTo>
                      <a:pt x="66" y="75"/>
                    </a:lnTo>
                    <a:lnTo>
                      <a:pt x="63" y="72"/>
                    </a:lnTo>
                    <a:lnTo>
                      <a:pt x="60" y="70"/>
                    </a:lnTo>
                    <a:lnTo>
                      <a:pt x="58" y="69"/>
                    </a:lnTo>
                    <a:lnTo>
                      <a:pt x="55" y="67"/>
                    </a:lnTo>
                    <a:lnTo>
                      <a:pt x="51" y="64"/>
                    </a:lnTo>
                    <a:lnTo>
                      <a:pt x="49" y="62"/>
                    </a:lnTo>
                    <a:lnTo>
                      <a:pt x="46" y="61"/>
                    </a:lnTo>
                    <a:lnTo>
                      <a:pt x="41" y="59"/>
                    </a:lnTo>
                    <a:lnTo>
                      <a:pt x="38" y="56"/>
                    </a:lnTo>
                    <a:lnTo>
                      <a:pt x="35" y="55"/>
                    </a:lnTo>
                    <a:lnTo>
                      <a:pt x="31" y="53"/>
                    </a:lnTo>
                    <a:lnTo>
                      <a:pt x="28" y="50"/>
                    </a:lnTo>
                    <a:lnTo>
                      <a:pt x="26" y="49"/>
                    </a:lnTo>
                    <a:lnTo>
                      <a:pt x="22" y="47"/>
                    </a:lnTo>
                    <a:lnTo>
                      <a:pt x="19" y="45"/>
                    </a:lnTo>
                    <a:lnTo>
                      <a:pt x="17" y="43"/>
                    </a:lnTo>
                    <a:lnTo>
                      <a:pt x="14" y="40"/>
                    </a:lnTo>
                    <a:lnTo>
                      <a:pt x="11" y="38"/>
                    </a:lnTo>
                    <a:lnTo>
                      <a:pt x="9" y="36"/>
                    </a:lnTo>
                    <a:lnTo>
                      <a:pt x="7" y="32"/>
                    </a:lnTo>
                    <a:lnTo>
                      <a:pt x="5" y="29"/>
                    </a:lnTo>
                    <a:lnTo>
                      <a:pt x="2" y="25"/>
                    </a:lnTo>
                    <a:lnTo>
                      <a:pt x="1" y="22"/>
                    </a:lnTo>
                    <a:lnTo>
                      <a:pt x="0" y="17"/>
                    </a:lnTo>
                    <a:lnTo>
                      <a:pt x="0" y="13"/>
                    </a:lnTo>
                    <a:lnTo>
                      <a:pt x="0" y="9"/>
                    </a:lnTo>
                    <a:lnTo>
                      <a:pt x="0" y="5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58" name="Freeform 166"/>
              <p:cNvSpPr>
                <a:spLocks/>
              </p:cNvSpPr>
              <p:nvPr/>
            </p:nvSpPr>
            <p:spPr bwMode="auto">
              <a:xfrm>
                <a:off x="317" y="2043"/>
                <a:ext cx="103" cy="132"/>
              </a:xfrm>
              <a:custGeom>
                <a:avLst/>
                <a:gdLst/>
                <a:ahLst/>
                <a:cxnLst>
                  <a:cxn ang="0">
                    <a:pos x="101" y="9"/>
                  </a:cxn>
                  <a:cxn ang="0">
                    <a:pos x="97" y="27"/>
                  </a:cxn>
                  <a:cxn ang="0">
                    <a:pos x="91" y="44"/>
                  </a:cxn>
                  <a:cxn ang="0">
                    <a:pos x="84" y="61"/>
                  </a:cxn>
                  <a:cxn ang="0">
                    <a:pos x="76" y="75"/>
                  </a:cxn>
                  <a:cxn ang="0">
                    <a:pos x="70" y="86"/>
                  </a:cxn>
                  <a:cxn ang="0">
                    <a:pos x="60" y="96"/>
                  </a:cxn>
                  <a:cxn ang="0">
                    <a:pos x="52" y="105"/>
                  </a:cxn>
                  <a:cxn ang="0">
                    <a:pos x="41" y="113"/>
                  </a:cxn>
                  <a:cxn ang="0">
                    <a:pos x="30" y="118"/>
                  </a:cxn>
                  <a:cxn ang="0">
                    <a:pos x="19" y="125"/>
                  </a:cxn>
                  <a:cxn ang="0">
                    <a:pos x="7" y="129"/>
                  </a:cxn>
                  <a:cxn ang="0">
                    <a:pos x="0" y="132"/>
                  </a:cxn>
                  <a:cxn ang="0">
                    <a:pos x="7" y="131"/>
                  </a:cxn>
                  <a:cxn ang="0">
                    <a:pos x="13" y="129"/>
                  </a:cxn>
                  <a:cxn ang="0">
                    <a:pos x="20" y="127"/>
                  </a:cxn>
                  <a:cxn ang="0">
                    <a:pos x="27" y="124"/>
                  </a:cxn>
                  <a:cxn ang="0">
                    <a:pos x="34" y="122"/>
                  </a:cxn>
                  <a:cxn ang="0">
                    <a:pos x="39" y="118"/>
                  </a:cxn>
                  <a:cxn ang="0">
                    <a:pos x="45" y="115"/>
                  </a:cxn>
                  <a:cxn ang="0">
                    <a:pos x="52" y="110"/>
                  </a:cxn>
                  <a:cxn ang="0">
                    <a:pos x="56" y="107"/>
                  </a:cxn>
                  <a:cxn ang="0">
                    <a:pos x="60" y="103"/>
                  </a:cxn>
                  <a:cxn ang="0">
                    <a:pos x="65" y="98"/>
                  </a:cxn>
                  <a:cxn ang="0">
                    <a:pos x="68" y="94"/>
                  </a:cxn>
                  <a:cxn ang="0">
                    <a:pos x="73" y="89"/>
                  </a:cxn>
                  <a:cxn ang="0">
                    <a:pos x="76" y="84"/>
                  </a:cxn>
                  <a:cxn ang="0">
                    <a:pos x="79" y="79"/>
                  </a:cxn>
                  <a:cxn ang="0">
                    <a:pos x="83" y="73"/>
                  </a:cxn>
                  <a:cxn ang="0">
                    <a:pos x="91" y="56"/>
                  </a:cxn>
                  <a:cxn ang="0">
                    <a:pos x="96" y="38"/>
                  </a:cxn>
                  <a:cxn ang="0">
                    <a:pos x="100" y="19"/>
                  </a:cxn>
                  <a:cxn ang="0">
                    <a:pos x="103" y="0"/>
                  </a:cxn>
                </a:cxnLst>
                <a:rect l="0" t="0" r="r" b="b"/>
                <a:pathLst>
                  <a:path w="103" h="132">
                    <a:moveTo>
                      <a:pt x="103" y="0"/>
                    </a:moveTo>
                    <a:lnTo>
                      <a:pt x="101" y="9"/>
                    </a:lnTo>
                    <a:lnTo>
                      <a:pt x="100" y="18"/>
                    </a:lnTo>
                    <a:lnTo>
                      <a:pt x="97" y="27"/>
                    </a:lnTo>
                    <a:lnTo>
                      <a:pt x="94" y="36"/>
                    </a:lnTo>
                    <a:lnTo>
                      <a:pt x="91" y="44"/>
                    </a:lnTo>
                    <a:lnTo>
                      <a:pt x="87" y="53"/>
                    </a:lnTo>
                    <a:lnTo>
                      <a:pt x="84" y="61"/>
                    </a:lnTo>
                    <a:lnTo>
                      <a:pt x="79" y="70"/>
                    </a:lnTo>
                    <a:lnTo>
                      <a:pt x="76" y="75"/>
                    </a:lnTo>
                    <a:lnTo>
                      <a:pt x="73" y="81"/>
                    </a:lnTo>
                    <a:lnTo>
                      <a:pt x="70" y="86"/>
                    </a:lnTo>
                    <a:lnTo>
                      <a:pt x="65" y="91"/>
                    </a:lnTo>
                    <a:lnTo>
                      <a:pt x="60" y="96"/>
                    </a:lnTo>
                    <a:lnTo>
                      <a:pt x="56" y="100"/>
                    </a:lnTo>
                    <a:lnTo>
                      <a:pt x="52" y="105"/>
                    </a:lnTo>
                    <a:lnTo>
                      <a:pt x="47" y="108"/>
                    </a:lnTo>
                    <a:lnTo>
                      <a:pt x="41" y="113"/>
                    </a:lnTo>
                    <a:lnTo>
                      <a:pt x="36" y="116"/>
                    </a:lnTo>
                    <a:lnTo>
                      <a:pt x="30" y="118"/>
                    </a:lnTo>
                    <a:lnTo>
                      <a:pt x="25" y="122"/>
                    </a:lnTo>
                    <a:lnTo>
                      <a:pt x="19" y="125"/>
                    </a:lnTo>
                    <a:lnTo>
                      <a:pt x="13" y="127"/>
                    </a:lnTo>
                    <a:lnTo>
                      <a:pt x="7" y="129"/>
                    </a:lnTo>
                    <a:lnTo>
                      <a:pt x="1" y="131"/>
                    </a:lnTo>
                    <a:lnTo>
                      <a:pt x="0" y="132"/>
                    </a:lnTo>
                    <a:lnTo>
                      <a:pt x="3" y="132"/>
                    </a:lnTo>
                    <a:lnTo>
                      <a:pt x="7" y="131"/>
                    </a:lnTo>
                    <a:lnTo>
                      <a:pt x="10" y="131"/>
                    </a:lnTo>
                    <a:lnTo>
                      <a:pt x="13" y="129"/>
                    </a:lnTo>
                    <a:lnTo>
                      <a:pt x="17" y="128"/>
                    </a:lnTo>
                    <a:lnTo>
                      <a:pt x="20" y="127"/>
                    </a:lnTo>
                    <a:lnTo>
                      <a:pt x="24" y="126"/>
                    </a:lnTo>
                    <a:lnTo>
                      <a:pt x="27" y="124"/>
                    </a:lnTo>
                    <a:lnTo>
                      <a:pt x="30" y="123"/>
                    </a:lnTo>
                    <a:lnTo>
                      <a:pt x="34" y="122"/>
                    </a:lnTo>
                    <a:lnTo>
                      <a:pt x="37" y="120"/>
                    </a:lnTo>
                    <a:lnTo>
                      <a:pt x="39" y="118"/>
                    </a:lnTo>
                    <a:lnTo>
                      <a:pt x="43" y="116"/>
                    </a:lnTo>
                    <a:lnTo>
                      <a:pt x="45" y="115"/>
                    </a:lnTo>
                    <a:lnTo>
                      <a:pt x="48" y="113"/>
                    </a:lnTo>
                    <a:lnTo>
                      <a:pt x="52" y="110"/>
                    </a:lnTo>
                    <a:lnTo>
                      <a:pt x="54" y="108"/>
                    </a:lnTo>
                    <a:lnTo>
                      <a:pt x="56" y="107"/>
                    </a:lnTo>
                    <a:lnTo>
                      <a:pt x="58" y="105"/>
                    </a:lnTo>
                    <a:lnTo>
                      <a:pt x="60" y="103"/>
                    </a:lnTo>
                    <a:lnTo>
                      <a:pt x="63" y="100"/>
                    </a:lnTo>
                    <a:lnTo>
                      <a:pt x="65" y="98"/>
                    </a:lnTo>
                    <a:lnTo>
                      <a:pt x="67" y="96"/>
                    </a:lnTo>
                    <a:lnTo>
                      <a:pt x="68" y="94"/>
                    </a:lnTo>
                    <a:lnTo>
                      <a:pt x="71" y="91"/>
                    </a:lnTo>
                    <a:lnTo>
                      <a:pt x="73" y="89"/>
                    </a:lnTo>
                    <a:lnTo>
                      <a:pt x="74" y="87"/>
                    </a:lnTo>
                    <a:lnTo>
                      <a:pt x="76" y="84"/>
                    </a:lnTo>
                    <a:lnTo>
                      <a:pt x="78" y="81"/>
                    </a:lnTo>
                    <a:lnTo>
                      <a:pt x="79" y="79"/>
                    </a:lnTo>
                    <a:lnTo>
                      <a:pt x="81" y="77"/>
                    </a:lnTo>
                    <a:lnTo>
                      <a:pt x="83" y="73"/>
                    </a:lnTo>
                    <a:lnTo>
                      <a:pt x="87" y="65"/>
                    </a:lnTo>
                    <a:lnTo>
                      <a:pt x="91" y="56"/>
                    </a:lnTo>
                    <a:lnTo>
                      <a:pt x="94" y="47"/>
                    </a:lnTo>
                    <a:lnTo>
                      <a:pt x="96" y="38"/>
                    </a:lnTo>
                    <a:lnTo>
                      <a:pt x="99" y="28"/>
                    </a:lnTo>
                    <a:lnTo>
                      <a:pt x="100" y="19"/>
                    </a:lnTo>
                    <a:lnTo>
                      <a:pt x="102" y="10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59" name="Freeform 167"/>
              <p:cNvSpPr>
                <a:spLocks/>
              </p:cNvSpPr>
              <p:nvPr/>
            </p:nvSpPr>
            <p:spPr bwMode="auto">
              <a:xfrm>
                <a:off x="243" y="2087"/>
                <a:ext cx="15" cy="23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14" y="4"/>
                  </a:cxn>
                  <a:cxn ang="0">
                    <a:pos x="13" y="8"/>
                  </a:cxn>
                  <a:cxn ang="0">
                    <a:pos x="12" y="12"/>
                  </a:cxn>
                  <a:cxn ang="0">
                    <a:pos x="10" y="16"/>
                  </a:cxn>
                  <a:cxn ang="0">
                    <a:pos x="8" y="17"/>
                  </a:cxn>
                  <a:cxn ang="0">
                    <a:pos x="8" y="18"/>
                  </a:cxn>
                  <a:cxn ang="0">
                    <a:pos x="7" y="19"/>
                  </a:cxn>
                  <a:cxn ang="0">
                    <a:pos x="6" y="20"/>
                  </a:cxn>
                  <a:cxn ang="0">
                    <a:pos x="5" y="20"/>
                  </a:cxn>
                  <a:cxn ang="0">
                    <a:pos x="4" y="21"/>
                  </a:cxn>
                  <a:cxn ang="0">
                    <a:pos x="2" y="21"/>
                  </a:cxn>
                  <a:cxn ang="0">
                    <a:pos x="0" y="22"/>
                  </a:cxn>
                  <a:cxn ang="0">
                    <a:pos x="0" y="23"/>
                  </a:cxn>
                  <a:cxn ang="0">
                    <a:pos x="1" y="23"/>
                  </a:cxn>
                  <a:cxn ang="0">
                    <a:pos x="2" y="23"/>
                  </a:cxn>
                  <a:cxn ang="0">
                    <a:pos x="4" y="22"/>
                  </a:cxn>
                  <a:cxn ang="0">
                    <a:pos x="5" y="22"/>
                  </a:cxn>
                  <a:cxn ang="0">
                    <a:pos x="6" y="21"/>
                  </a:cxn>
                  <a:cxn ang="0">
                    <a:pos x="7" y="20"/>
                  </a:cxn>
                  <a:cxn ang="0">
                    <a:pos x="8" y="19"/>
                  </a:cxn>
                  <a:cxn ang="0">
                    <a:pos x="10" y="18"/>
                  </a:cxn>
                  <a:cxn ang="0">
                    <a:pos x="11" y="16"/>
                  </a:cxn>
                  <a:cxn ang="0">
                    <a:pos x="12" y="13"/>
                  </a:cxn>
                  <a:cxn ang="0">
                    <a:pos x="13" y="11"/>
                  </a:cxn>
                  <a:cxn ang="0">
                    <a:pos x="14" y="9"/>
                  </a:cxn>
                  <a:cxn ang="0">
                    <a:pos x="14" y="7"/>
                  </a:cxn>
                  <a:cxn ang="0">
                    <a:pos x="14" y="4"/>
                  </a:cxn>
                  <a:cxn ang="0">
                    <a:pos x="15" y="2"/>
                  </a:cxn>
                  <a:cxn ang="0">
                    <a:pos x="15" y="0"/>
                  </a:cxn>
                </a:cxnLst>
                <a:rect l="0" t="0" r="r" b="b"/>
                <a:pathLst>
                  <a:path w="15" h="23">
                    <a:moveTo>
                      <a:pt x="15" y="0"/>
                    </a:moveTo>
                    <a:lnTo>
                      <a:pt x="14" y="4"/>
                    </a:lnTo>
                    <a:lnTo>
                      <a:pt x="13" y="8"/>
                    </a:lnTo>
                    <a:lnTo>
                      <a:pt x="12" y="12"/>
                    </a:lnTo>
                    <a:lnTo>
                      <a:pt x="10" y="16"/>
                    </a:lnTo>
                    <a:lnTo>
                      <a:pt x="8" y="17"/>
                    </a:lnTo>
                    <a:lnTo>
                      <a:pt x="8" y="18"/>
                    </a:lnTo>
                    <a:lnTo>
                      <a:pt x="7" y="19"/>
                    </a:lnTo>
                    <a:lnTo>
                      <a:pt x="6" y="20"/>
                    </a:lnTo>
                    <a:lnTo>
                      <a:pt x="5" y="20"/>
                    </a:lnTo>
                    <a:lnTo>
                      <a:pt x="4" y="21"/>
                    </a:lnTo>
                    <a:lnTo>
                      <a:pt x="2" y="21"/>
                    </a:lnTo>
                    <a:lnTo>
                      <a:pt x="0" y="22"/>
                    </a:lnTo>
                    <a:lnTo>
                      <a:pt x="0" y="23"/>
                    </a:lnTo>
                    <a:lnTo>
                      <a:pt x="1" y="23"/>
                    </a:lnTo>
                    <a:lnTo>
                      <a:pt x="2" y="23"/>
                    </a:lnTo>
                    <a:lnTo>
                      <a:pt x="4" y="22"/>
                    </a:lnTo>
                    <a:lnTo>
                      <a:pt x="5" y="22"/>
                    </a:lnTo>
                    <a:lnTo>
                      <a:pt x="6" y="21"/>
                    </a:lnTo>
                    <a:lnTo>
                      <a:pt x="7" y="20"/>
                    </a:lnTo>
                    <a:lnTo>
                      <a:pt x="8" y="19"/>
                    </a:lnTo>
                    <a:lnTo>
                      <a:pt x="10" y="18"/>
                    </a:lnTo>
                    <a:lnTo>
                      <a:pt x="11" y="16"/>
                    </a:lnTo>
                    <a:lnTo>
                      <a:pt x="12" y="13"/>
                    </a:lnTo>
                    <a:lnTo>
                      <a:pt x="13" y="11"/>
                    </a:lnTo>
                    <a:lnTo>
                      <a:pt x="14" y="9"/>
                    </a:lnTo>
                    <a:lnTo>
                      <a:pt x="14" y="7"/>
                    </a:lnTo>
                    <a:lnTo>
                      <a:pt x="14" y="4"/>
                    </a:lnTo>
                    <a:lnTo>
                      <a:pt x="15" y="2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60" name="Freeform 168"/>
              <p:cNvSpPr>
                <a:spLocks/>
              </p:cNvSpPr>
              <p:nvPr/>
            </p:nvSpPr>
            <p:spPr bwMode="auto">
              <a:xfrm>
                <a:off x="246" y="2092"/>
                <a:ext cx="17" cy="32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17" y="3"/>
                  </a:cxn>
                  <a:cxn ang="0">
                    <a:pos x="17" y="5"/>
                  </a:cxn>
                  <a:cxn ang="0">
                    <a:pos x="16" y="9"/>
                  </a:cxn>
                  <a:cxn ang="0">
                    <a:pos x="16" y="11"/>
                  </a:cxn>
                  <a:cxn ang="0">
                    <a:pos x="15" y="13"/>
                  </a:cxn>
                  <a:cxn ang="0">
                    <a:pos x="14" y="16"/>
                  </a:cxn>
                  <a:cxn ang="0">
                    <a:pos x="13" y="18"/>
                  </a:cxn>
                  <a:cxn ang="0">
                    <a:pos x="12" y="20"/>
                  </a:cxn>
                  <a:cxn ang="0">
                    <a:pos x="10" y="21"/>
                  </a:cxn>
                  <a:cxn ang="0">
                    <a:pos x="9" y="22"/>
                  </a:cxn>
                  <a:cxn ang="0">
                    <a:pos x="7" y="25"/>
                  </a:cxn>
                  <a:cxn ang="0">
                    <a:pos x="5" y="26"/>
                  </a:cxn>
                  <a:cxn ang="0">
                    <a:pos x="4" y="27"/>
                  </a:cxn>
                  <a:cxn ang="0">
                    <a:pos x="2" y="28"/>
                  </a:cxn>
                  <a:cxn ang="0">
                    <a:pos x="1" y="29"/>
                  </a:cxn>
                  <a:cxn ang="0">
                    <a:pos x="0" y="30"/>
                  </a:cxn>
                  <a:cxn ang="0">
                    <a:pos x="0" y="31"/>
                  </a:cxn>
                  <a:cxn ang="0">
                    <a:pos x="0" y="32"/>
                  </a:cxn>
                  <a:cxn ang="0">
                    <a:pos x="2" y="32"/>
                  </a:cxn>
                  <a:cxn ang="0">
                    <a:pos x="4" y="31"/>
                  </a:cxn>
                  <a:cxn ang="0">
                    <a:pos x="7" y="29"/>
                  </a:cxn>
                  <a:cxn ang="0">
                    <a:pos x="9" y="28"/>
                  </a:cxn>
                  <a:cxn ang="0">
                    <a:pos x="10" y="26"/>
                  </a:cxn>
                  <a:cxn ang="0">
                    <a:pos x="12" y="23"/>
                  </a:cxn>
                  <a:cxn ang="0">
                    <a:pos x="13" y="21"/>
                  </a:cxn>
                  <a:cxn ang="0">
                    <a:pos x="14" y="19"/>
                  </a:cxn>
                  <a:cxn ang="0">
                    <a:pos x="16" y="16"/>
                  </a:cxn>
                  <a:cxn ang="0">
                    <a:pos x="17" y="10"/>
                  </a:cxn>
                  <a:cxn ang="0">
                    <a:pos x="17" y="5"/>
                  </a:cxn>
                  <a:cxn ang="0">
                    <a:pos x="17" y="0"/>
                  </a:cxn>
                </a:cxnLst>
                <a:rect l="0" t="0" r="r" b="b"/>
                <a:pathLst>
                  <a:path w="17" h="32">
                    <a:moveTo>
                      <a:pt x="17" y="0"/>
                    </a:moveTo>
                    <a:lnTo>
                      <a:pt x="17" y="3"/>
                    </a:lnTo>
                    <a:lnTo>
                      <a:pt x="17" y="5"/>
                    </a:lnTo>
                    <a:lnTo>
                      <a:pt x="16" y="9"/>
                    </a:lnTo>
                    <a:lnTo>
                      <a:pt x="16" y="11"/>
                    </a:lnTo>
                    <a:lnTo>
                      <a:pt x="15" y="13"/>
                    </a:lnTo>
                    <a:lnTo>
                      <a:pt x="14" y="16"/>
                    </a:lnTo>
                    <a:lnTo>
                      <a:pt x="13" y="18"/>
                    </a:lnTo>
                    <a:lnTo>
                      <a:pt x="12" y="20"/>
                    </a:lnTo>
                    <a:lnTo>
                      <a:pt x="10" y="21"/>
                    </a:lnTo>
                    <a:lnTo>
                      <a:pt x="9" y="22"/>
                    </a:lnTo>
                    <a:lnTo>
                      <a:pt x="7" y="25"/>
                    </a:lnTo>
                    <a:lnTo>
                      <a:pt x="5" y="26"/>
                    </a:lnTo>
                    <a:lnTo>
                      <a:pt x="4" y="27"/>
                    </a:lnTo>
                    <a:lnTo>
                      <a:pt x="2" y="28"/>
                    </a:lnTo>
                    <a:lnTo>
                      <a:pt x="1" y="29"/>
                    </a:lnTo>
                    <a:lnTo>
                      <a:pt x="0" y="30"/>
                    </a:lnTo>
                    <a:lnTo>
                      <a:pt x="0" y="31"/>
                    </a:lnTo>
                    <a:lnTo>
                      <a:pt x="0" y="32"/>
                    </a:lnTo>
                    <a:lnTo>
                      <a:pt x="2" y="32"/>
                    </a:lnTo>
                    <a:lnTo>
                      <a:pt x="4" y="31"/>
                    </a:lnTo>
                    <a:lnTo>
                      <a:pt x="7" y="29"/>
                    </a:lnTo>
                    <a:lnTo>
                      <a:pt x="9" y="28"/>
                    </a:lnTo>
                    <a:lnTo>
                      <a:pt x="10" y="26"/>
                    </a:lnTo>
                    <a:lnTo>
                      <a:pt x="12" y="23"/>
                    </a:lnTo>
                    <a:lnTo>
                      <a:pt x="13" y="21"/>
                    </a:lnTo>
                    <a:lnTo>
                      <a:pt x="14" y="19"/>
                    </a:lnTo>
                    <a:lnTo>
                      <a:pt x="16" y="16"/>
                    </a:lnTo>
                    <a:lnTo>
                      <a:pt x="17" y="10"/>
                    </a:lnTo>
                    <a:lnTo>
                      <a:pt x="17" y="5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61" name="Freeform 169"/>
              <p:cNvSpPr>
                <a:spLocks/>
              </p:cNvSpPr>
              <p:nvPr/>
            </p:nvSpPr>
            <p:spPr bwMode="auto">
              <a:xfrm>
                <a:off x="205" y="2032"/>
                <a:ext cx="53" cy="61"/>
              </a:xfrm>
              <a:custGeom>
                <a:avLst/>
                <a:gdLst/>
                <a:ahLst/>
                <a:cxnLst>
                  <a:cxn ang="0">
                    <a:pos x="51" y="59"/>
                  </a:cxn>
                  <a:cxn ang="0">
                    <a:pos x="49" y="56"/>
                  </a:cxn>
                  <a:cxn ang="0">
                    <a:pos x="46" y="51"/>
                  </a:cxn>
                  <a:cxn ang="0">
                    <a:pos x="43" y="47"/>
                  </a:cxn>
                  <a:cxn ang="0">
                    <a:pos x="41" y="42"/>
                  </a:cxn>
                  <a:cxn ang="0">
                    <a:pos x="40" y="35"/>
                  </a:cxn>
                  <a:cxn ang="0">
                    <a:pos x="39" y="29"/>
                  </a:cxn>
                  <a:cxn ang="0">
                    <a:pos x="38" y="25"/>
                  </a:cxn>
                  <a:cxn ang="0">
                    <a:pos x="36" y="22"/>
                  </a:cxn>
                  <a:cxn ang="0">
                    <a:pos x="33" y="19"/>
                  </a:cxn>
                  <a:cxn ang="0">
                    <a:pos x="31" y="17"/>
                  </a:cxn>
                  <a:cxn ang="0">
                    <a:pos x="29" y="16"/>
                  </a:cxn>
                  <a:cxn ang="0">
                    <a:pos x="28" y="14"/>
                  </a:cxn>
                  <a:cxn ang="0">
                    <a:pos x="25" y="12"/>
                  </a:cxn>
                  <a:cxn ang="0">
                    <a:pos x="23" y="10"/>
                  </a:cxn>
                  <a:cxn ang="0">
                    <a:pos x="21" y="10"/>
                  </a:cxn>
                  <a:cxn ang="0">
                    <a:pos x="15" y="8"/>
                  </a:cxn>
                  <a:cxn ang="0">
                    <a:pos x="10" y="6"/>
                  </a:cxn>
                  <a:cxn ang="0">
                    <a:pos x="5" y="3"/>
                  </a:cxn>
                  <a:cxn ang="0">
                    <a:pos x="0" y="0"/>
                  </a:cxn>
                  <a:cxn ang="0">
                    <a:pos x="1" y="3"/>
                  </a:cxn>
                  <a:cxn ang="0">
                    <a:pos x="5" y="6"/>
                  </a:cxn>
                  <a:cxn ang="0">
                    <a:pos x="10" y="8"/>
                  </a:cxn>
                  <a:cxn ang="0">
                    <a:pos x="14" y="10"/>
                  </a:cxn>
                  <a:cxn ang="0">
                    <a:pos x="17" y="12"/>
                  </a:cxn>
                  <a:cxn ang="0">
                    <a:pos x="20" y="14"/>
                  </a:cxn>
                  <a:cxn ang="0">
                    <a:pos x="23" y="15"/>
                  </a:cxn>
                  <a:cxn ang="0">
                    <a:pos x="25" y="16"/>
                  </a:cxn>
                  <a:cxn ang="0">
                    <a:pos x="28" y="18"/>
                  </a:cxn>
                  <a:cxn ang="0">
                    <a:pos x="30" y="19"/>
                  </a:cxn>
                  <a:cxn ang="0">
                    <a:pos x="32" y="22"/>
                  </a:cxn>
                  <a:cxn ang="0">
                    <a:pos x="34" y="24"/>
                  </a:cxn>
                  <a:cxn ang="0">
                    <a:pos x="38" y="28"/>
                  </a:cxn>
                  <a:cxn ang="0">
                    <a:pos x="40" y="34"/>
                  </a:cxn>
                  <a:cxn ang="0">
                    <a:pos x="40" y="40"/>
                  </a:cxn>
                  <a:cxn ang="0">
                    <a:pos x="42" y="45"/>
                  </a:cxn>
                  <a:cxn ang="0">
                    <a:pos x="44" y="50"/>
                  </a:cxn>
                  <a:cxn ang="0">
                    <a:pos x="47" y="54"/>
                  </a:cxn>
                  <a:cxn ang="0">
                    <a:pos x="50" y="58"/>
                  </a:cxn>
                  <a:cxn ang="0">
                    <a:pos x="53" y="61"/>
                  </a:cxn>
                </a:cxnLst>
                <a:rect l="0" t="0" r="r" b="b"/>
                <a:pathLst>
                  <a:path w="53" h="61">
                    <a:moveTo>
                      <a:pt x="53" y="61"/>
                    </a:moveTo>
                    <a:lnTo>
                      <a:pt x="51" y="59"/>
                    </a:lnTo>
                    <a:lnTo>
                      <a:pt x="50" y="58"/>
                    </a:lnTo>
                    <a:lnTo>
                      <a:pt x="49" y="56"/>
                    </a:lnTo>
                    <a:lnTo>
                      <a:pt x="47" y="53"/>
                    </a:lnTo>
                    <a:lnTo>
                      <a:pt x="46" y="51"/>
                    </a:lnTo>
                    <a:lnTo>
                      <a:pt x="44" y="49"/>
                    </a:lnTo>
                    <a:lnTo>
                      <a:pt x="43" y="47"/>
                    </a:lnTo>
                    <a:lnTo>
                      <a:pt x="42" y="44"/>
                    </a:lnTo>
                    <a:lnTo>
                      <a:pt x="41" y="42"/>
                    </a:lnTo>
                    <a:lnTo>
                      <a:pt x="41" y="38"/>
                    </a:lnTo>
                    <a:lnTo>
                      <a:pt x="40" y="35"/>
                    </a:lnTo>
                    <a:lnTo>
                      <a:pt x="40" y="33"/>
                    </a:lnTo>
                    <a:lnTo>
                      <a:pt x="39" y="29"/>
                    </a:lnTo>
                    <a:lnTo>
                      <a:pt x="39" y="27"/>
                    </a:lnTo>
                    <a:lnTo>
                      <a:pt x="38" y="25"/>
                    </a:lnTo>
                    <a:lnTo>
                      <a:pt x="36" y="23"/>
                    </a:lnTo>
                    <a:lnTo>
                      <a:pt x="36" y="22"/>
                    </a:lnTo>
                    <a:lnTo>
                      <a:pt x="34" y="20"/>
                    </a:lnTo>
                    <a:lnTo>
                      <a:pt x="33" y="19"/>
                    </a:lnTo>
                    <a:lnTo>
                      <a:pt x="32" y="18"/>
                    </a:lnTo>
                    <a:lnTo>
                      <a:pt x="31" y="17"/>
                    </a:lnTo>
                    <a:lnTo>
                      <a:pt x="30" y="17"/>
                    </a:lnTo>
                    <a:lnTo>
                      <a:pt x="29" y="16"/>
                    </a:lnTo>
                    <a:lnTo>
                      <a:pt x="28" y="15"/>
                    </a:lnTo>
                    <a:lnTo>
                      <a:pt x="28" y="14"/>
                    </a:lnTo>
                    <a:lnTo>
                      <a:pt x="27" y="12"/>
                    </a:lnTo>
                    <a:lnTo>
                      <a:pt x="25" y="12"/>
                    </a:lnTo>
                    <a:lnTo>
                      <a:pt x="24" y="11"/>
                    </a:lnTo>
                    <a:lnTo>
                      <a:pt x="23" y="10"/>
                    </a:lnTo>
                    <a:lnTo>
                      <a:pt x="22" y="10"/>
                    </a:lnTo>
                    <a:lnTo>
                      <a:pt x="21" y="10"/>
                    </a:lnTo>
                    <a:lnTo>
                      <a:pt x="17" y="9"/>
                    </a:lnTo>
                    <a:lnTo>
                      <a:pt x="15" y="8"/>
                    </a:lnTo>
                    <a:lnTo>
                      <a:pt x="13" y="7"/>
                    </a:lnTo>
                    <a:lnTo>
                      <a:pt x="10" y="6"/>
                    </a:lnTo>
                    <a:lnTo>
                      <a:pt x="7" y="5"/>
                    </a:lnTo>
                    <a:lnTo>
                      <a:pt x="5" y="3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1" y="3"/>
                    </a:lnTo>
                    <a:lnTo>
                      <a:pt x="3" y="5"/>
                    </a:lnTo>
                    <a:lnTo>
                      <a:pt x="5" y="6"/>
                    </a:lnTo>
                    <a:lnTo>
                      <a:pt x="7" y="7"/>
                    </a:lnTo>
                    <a:lnTo>
                      <a:pt x="10" y="8"/>
                    </a:lnTo>
                    <a:lnTo>
                      <a:pt x="12" y="9"/>
                    </a:lnTo>
                    <a:lnTo>
                      <a:pt x="14" y="10"/>
                    </a:lnTo>
                    <a:lnTo>
                      <a:pt x="16" y="11"/>
                    </a:lnTo>
                    <a:lnTo>
                      <a:pt x="17" y="12"/>
                    </a:lnTo>
                    <a:lnTo>
                      <a:pt x="19" y="12"/>
                    </a:lnTo>
                    <a:lnTo>
                      <a:pt x="20" y="14"/>
                    </a:lnTo>
                    <a:lnTo>
                      <a:pt x="22" y="14"/>
                    </a:lnTo>
                    <a:lnTo>
                      <a:pt x="23" y="15"/>
                    </a:lnTo>
                    <a:lnTo>
                      <a:pt x="24" y="15"/>
                    </a:lnTo>
                    <a:lnTo>
                      <a:pt x="25" y="16"/>
                    </a:lnTo>
                    <a:lnTo>
                      <a:pt x="27" y="17"/>
                    </a:lnTo>
                    <a:lnTo>
                      <a:pt x="28" y="18"/>
                    </a:lnTo>
                    <a:lnTo>
                      <a:pt x="29" y="19"/>
                    </a:lnTo>
                    <a:lnTo>
                      <a:pt x="30" y="19"/>
                    </a:lnTo>
                    <a:lnTo>
                      <a:pt x="31" y="20"/>
                    </a:lnTo>
                    <a:lnTo>
                      <a:pt x="32" y="22"/>
                    </a:lnTo>
                    <a:lnTo>
                      <a:pt x="33" y="23"/>
                    </a:lnTo>
                    <a:lnTo>
                      <a:pt x="34" y="24"/>
                    </a:lnTo>
                    <a:lnTo>
                      <a:pt x="37" y="26"/>
                    </a:lnTo>
                    <a:lnTo>
                      <a:pt x="38" y="28"/>
                    </a:lnTo>
                    <a:lnTo>
                      <a:pt x="39" y="31"/>
                    </a:lnTo>
                    <a:lnTo>
                      <a:pt x="40" y="34"/>
                    </a:lnTo>
                    <a:lnTo>
                      <a:pt x="40" y="37"/>
                    </a:lnTo>
                    <a:lnTo>
                      <a:pt x="40" y="40"/>
                    </a:lnTo>
                    <a:lnTo>
                      <a:pt x="41" y="43"/>
                    </a:lnTo>
                    <a:lnTo>
                      <a:pt x="42" y="45"/>
                    </a:lnTo>
                    <a:lnTo>
                      <a:pt x="43" y="48"/>
                    </a:lnTo>
                    <a:lnTo>
                      <a:pt x="44" y="50"/>
                    </a:lnTo>
                    <a:lnTo>
                      <a:pt x="46" y="52"/>
                    </a:lnTo>
                    <a:lnTo>
                      <a:pt x="47" y="54"/>
                    </a:lnTo>
                    <a:lnTo>
                      <a:pt x="49" y="56"/>
                    </a:lnTo>
                    <a:lnTo>
                      <a:pt x="50" y="58"/>
                    </a:lnTo>
                    <a:lnTo>
                      <a:pt x="51" y="60"/>
                    </a:lnTo>
                    <a:lnTo>
                      <a:pt x="53" y="6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62" name="Freeform 170"/>
              <p:cNvSpPr>
                <a:spLocks/>
              </p:cNvSpPr>
              <p:nvPr/>
            </p:nvSpPr>
            <p:spPr bwMode="auto">
              <a:xfrm>
                <a:off x="220" y="2071"/>
                <a:ext cx="29" cy="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4"/>
                  </a:cxn>
                  <a:cxn ang="0">
                    <a:pos x="1" y="7"/>
                  </a:cxn>
                  <a:cxn ang="0">
                    <a:pos x="1" y="9"/>
                  </a:cxn>
                  <a:cxn ang="0">
                    <a:pos x="1" y="13"/>
                  </a:cxn>
                  <a:cxn ang="0">
                    <a:pos x="2" y="16"/>
                  </a:cxn>
                  <a:cxn ang="0">
                    <a:pos x="2" y="20"/>
                  </a:cxn>
                  <a:cxn ang="0">
                    <a:pos x="3" y="22"/>
                  </a:cxn>
                  <a:cxn ang="0">
                    <a:pos x="6" y="24"/>
                  </a:cxn>
                  <a:cxn ang="0">
                    <a:pos x="7" y="27"/>
                  </a:cxn>
                  <a:cxn ang="0">
                    <a:pos x="8" y="27"/>
                  </a:cxn>
                  <a:cxn ang="0">
                    <a:pos x="9" y="28"/>
                  </a:cxn>
                  <a:cxn ang="0">
                    <a:pos x="10" y="29"/>
                  </a:cxn>
                  <a:cxn ang="0">
                    <a:pos x="11" y="30"/>
                  </a:cxn>
                  <a:cxn ang="0">
                    <a:pos x="12" y="31"/>
                  </a:cxn>
                  <a:cxn ang="0">
                    <a:pos x="15" y="31"/>
                  </a:cxn>
                  <a:cxn ang="0">
                    <a:pos x="16" y="32"/>
                  </a:cxn>
                  <a:cxn ang="0">
                    <a:pos x="17" y="32"/>
                  </a:cxn>
                  <a:cxn ang="0">
                    <a:pos x="18" y="33"/>
                  </a:cxn>
                  <a:cxn ang="0">
                    <a:pos x="19" y="33"/>
                  </a:cxn>
                  <a:cxn ang="0">
                    <a:pos x="20" y="33"/>
                  </a:cxn>
                  <a:cxn ang="0">
                    <a:pos x="21" y="33"/>
                  </a:cxn>
                  <a:cxn ang="0">
                    <a:pos x="22" y="34"/>
                  </a:cxn>
                  <a:cxn ang="0">
                    <a:pos x="24" y="34"/>
                  </a:cxn>
                  <a:cxn ang="0">
                    <a:pos x="24" y="36"/>
                  </a:cxn>
                  <a:cxn ang="0">
                    <a:pos x="25" y="36"/>
                  </a:cxn>
                  <a:cxn ang="0">
                    <a:pos x="26" y="37"/>
                  </a:cxn>
                  <a:cxn ang="0">
                    <a:pos x="27" y="37"/>
                  </a:cxn>
                  <a:cxn ang="0">
                    <a:pos x="28" y="38"/>
                  </a:cxn>
                  <a:cxn ang="0">
                    <a:pos x="29" y="37"/>
                  </a:cxn>
                  <a:cxn ang="0">
                    <a:pos x="28" y="37"/>
                  </a:cxn>
                  <a:cxn ang="0">
                    <a:pos x="28" y="36"/>
                  </a:cxn>
                  <a:cxn ang="0">
                    <a:pos x="27" y="34"/>
                  </a:cxn>
                  <a:cxn ang="0">
                    <a:pos x="26" y="33"/>
                  </a:cxn>
                  <a:cxn ang="0">
                    <a:pos x="26" y="32"/>
                  </a:cxn>
                  <a:cxn ang="0">
                    <a:pos x="25" y="31"/>
                  </a:cxn>
                  <a:cxn ang="0">
                    <a:pos x="24" y="31"/>
                  </a:cxn>
                  <a:cxn ang="0">
                    <a:pos x="22" y="30"/>
                  </a:cxn>
                  <a:cxn ang="0">
                    <a:pos x="21" y="30"/>
                  </a:cxn>
                  <a:cxn ang="0">
                    <a:pos x="20" y="29"/>
                  </a:cxn>
                  <a:cxn ang="0">
                    <a:pos x="18" y="28"/>
                  </a:cxn>
                  <a:cxn ang="0">
                    <a:pos x="17" y="28"/>
                  </a:cxn>
                  <a:cxn ang="0">
                    <a:pos x="16" y="27"/>
                  </a:cxn>
                  <a:cxn ang="0">
                    <a:pos x="15" y="27"/>
                  </a:cxn>
                  <a:cxn ang="0">
                    <a:pos x="12" y="25"/>
                  </a:cxn>
                  <a:cxn ang="0">
                    <a:pos x="11" y="24"/>
                  </a:cxn>
                  <a:cxn ang="0">
                    <a:pos x="10" y="23"/>
                  </a:cxn>
                  <a:cxn ang="0">
                    <a:pos x="8" y="21"/>
                  </a:cxn>
                  <a:cxn ang="0">
                    <a:pos x="6" y="18"/>
                  </a:cxn>
                  <a:cxn ang="0">
                    <a:pos x="4" y="15"/>
                  </a:cxn>
                  <a:cxn ang="0">
                    <a:pos x="4" y="13"/>
                  </a:cxn>
                  <a:cxn ang="0">
                    <a:pos x="3" y="9"/>
                  </a:cxn>
                  <a:cxn ang="0">
                    <a:pos x="2" y="7"/>
                  </a:cxn>
                  <a:cxn ang="0">
                    <a:pos x="1" y="4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29" h="38">
                    <a:moveTo>
                      <a:pt x="0" y="0"/>
                    </a:moveTo>
                    <a:lnTo>
                      <a:pt x="1" y="4"/>
                    </a:lnTo>
                    <a:lnTo>
                      <a:pt x="1" y="7"/>
                    </a:lnTo>
                    <a:lnTo>
                      <a:pt x="1" y="9"/>
                    </a:lnTo>
                    <a:lnTo>
                      <a:pt x="1" y="13"/>
                    </a:lnTo>
                    <a:lnTo>
                      <a:pt x="2" y="16"/>
                    </a:lnTo>
                    <a:lnTo>
                      <a:pt x="2" y="20"/>
                    </a:lnTo>
                    <a:lnTo>
                      <a:pt x="3" y="22"/>
                    </a:lnTo>
                    <a:lnTo>
                      <a:pt x="6" y="24"/>
                    </a:lnTo>
                    <a:lnTo>
                      <a:pt x="7" y="27"/>
                    </a:lnTo>
                    <a:lnTo>
                      <a:pt x="8" y="27"/>
                    </a:lnTo>
                    <a:lnTo>
                      <a:pt x="9" y="28"/>
                    </a:lnTo>
                    <a:lnTo>
                      <a:pt x="10" y="29"/>
                    </a:lnTo>
                    <a:lnTo>
                      <a:pt x="11" y="30"/>
                    </a:lnTo>
                    <a:lnTo>
                      <a:pt x="12" y="31"/>
                    </a:lnTo>
                    <a:lnTo>
                      <a:pt x="15" y="31"/>
                    </a:lnTo>
                    <a:lnTo>
                      <a:pt x="16" y="32"/>
                    </a:lnTo>
                    <a:lnTo>
                      <a:pt x="17" y="32"/>
                    </a:lnTo>
                    <a:lnTo>
                      <a:pt x="18" y="33"/>
                    </a:lnTo>
                    <a:lnTo>
                      <a:pt x="19" y="33"/>
                    </a:lnTo>
                    <a:lnTo>
                      <a:pt x="20" y="33"/>
                    </a:lnTo>
                    <a:lnTo>
                      <a:pt x="21" y="33"/>
                    </a:lnTo>
                    <a:lnTo>
                      <a:pt x="22" y="34"/>
                    </a:lnTo>
                    <a:lnTo>
                      <a:pt x="24" y="34"/>
                    </a:lnTo>
                    <a:lnTo>
                      <a:pt x="24" y="36"/>
                    </a:lnTo>
                    <a:lnTo>
                      <a:pt x="25" y="36"/>
                    </a:lnTo>
                    <a:lnTo>
                      <a:pt x="26" y="37"/>
                    </a:lnTo>
                    <a:lnTo>
                      <a:pt x="27" y="37"/>
                    </a:lnTo>
                    <a:lnTo>
                      <a:pt x="28" y="38"/>
                    </a:lnTo>
                    <a:lnTo>
                      <a:pt x="29" y="37"/>
                    </a:lnTo>
                    <a:lnTo>
                      <a:pt x="28" y="37"/>
                    </a:lnTo>
                    <a:lnTo>
                      <a:pt x="28" y="36"/>
                    </a:lnTo>
                    <a:lnTo>
                      <a:pt x="27" y="34"/>
                    </a:lnTo>
                    <a:lnTo>
                      <a:pt x="26" y="33"/>
                    </a:lnTo>
                    <a:lnTo>
                      <a:pt x="26" y="32"/>
                    </a:lnTo>
                    <a:lnTo>
                      <a:pt x="25" y="31"/>
                    </a:lnTo>
                    <a:lnTo>
                      <a:pt x="24" y="31"/>
                    </a:lnTo>
                    <a:lnTo>
                      <a:pt x="22" y="30"/>
                    </a:lnTo>
                    <a:lnTo>
                      <a:pt x="21" y="30"/>
                    </a:lnTo>
                    <a:lnTo>
                      <a:pt x="20" y="29"/>
                    </a:lnTo>
                    <a:lnTo>
                      <a:pt x="18" y="28"/>
                    </a:lnTo>
                    <a:lnTo>
                      <a:pt x="17" y="28"/>
                    </a:lnTo>
                    <a:lnTo>
                      <a:pt x="16" y="27"/>
                    </a:lnTo>
                    <a:lnTo>
                      <a:pt x="15" y="27"/>
                    </a:lnTo>
                    <a:lnTo>
                      <a:pt x="12" y="25"/>
                    </a:lnTo>
                    <a:lnTo>
                      <a:pt x="11" y="24"/>
                    </a:lnTo>
                    <a:lnTo>
                      <a:pt x="10" y="23"/>
                    </a:lnTo>
                    <a:lnTo>
                      <a:pt x="8" y="21"/>
                    </a:lnTo>
                    <a:lnTo>
                      <a:pt x="6" y="18"/>
                    </a:lnTo>
                    <a:lnTo>
                      <a:pt x="4" y="15"/>
                    </a:lnTo>
                    <a:lnTo>
                      <a:pt x="4" y="13"/>
                    </a:lnTo>
                    <a:lnTo>
                      <a:pt x="3" y="9"/>
                    </a:lnTo>
                    <a:lnTo>
                      <a:pt x="2" y="7"/>
                    </a:lnTo>
                    <a:lnTo>
                      <a:pt x="1" y="4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63" name="Freeform 171"/>
              <p:cNvSpPr>
                <a:spLocks/>
              </p:cNvSpPr>
              <p:nvPr/>
            </p:nvSpPr>
            <p:spPr bwMode="auto">
              <a:xfrm>
                <a:off x="209" y="2065"/>
                <a:ext cx="22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0" y="9"/>
                  </a:cxn>
                  <a:cxn ang="0">
                    <a:pos x="1" y="8"/>
                  </a:cxn>
                  <a:cxn ang="0">
                    <a:pos x="2" y="5"/>
                  </a:cxn>
                  <a:cxn ang="0">
                    <a:pos x="4" y="5"/>
                  </a:cxn>
                  <a:cxn ang="0">
                    <a:pos x="5" y="4"/>
                  </a:cxn>
                  <a:cxn ang="0">
                    <a:pos x="7" y="4"/>
                  </a:cxn>
                  <a:cxn ang="0">
                    <a:pos x="9" y="4"/>
                  </a:cxn>
                  <a:cxn ang="0">
                    <a:pos x="10" y="4"/>
                  </a:cxn>
                  <a:cxn ang="0">
                    <a:pos x="12" y="3"/>
                  </a:cxn>
                  <a:cxn ang="0">
                    <a:pos x="13" y="3"/>
                  </a:cxn>
                  <a:cxn ang="0">
                    <a:pos x="14" y="3"/>
                  </a:cxn>
                  <a:cxn ang="0">
                    <a:pos x="16" y="2"/>
                  </a:cxn>
                  <a:cxn ang="0">
                    <a:pos x="17" y="2"/>
                  </a:cxn>
                  <a:cxn ang="0">
                    <a:pos x="18" y="2"/>
                  </a:cxn>
                  <a:cxn ang="0">
                    <a:pos x="20" y="1"/>
                  </a:cxn>
                  <a:cxn ang="0">
                    <a:pos x="21" y="1"/>
                  </a:cxn>
                  <a:cxn ang="0">
                    <a:pos x="22" y="1"/>
                  </a:cxn>
                  <a:cxn ang="0">
                    <a:pos x="22" y="0"/>
                  </a:cxn>
                  <a:cxn ang="0">
                    <a:pos x="21" y="0"/>
                  </a:cxn>
                  <a:cxn ang="0">
                    <a:pos x="18" y="0"/>
                  </a:cxn>
                  <a:cxn ang="0">
                    <a:pos x="15" y="1"/>
                  </a:cxn>
                  <a:cxn ang="0">
                    <a:pos x="12" y="1"/>
                  </a:cxn>
                  <a:cxn ang="0">
                    <a:pos x="8" y="2"/>
                  </a:cxn>
                  <a:cxn ang="0">
                    <a:pos x="5" y="3"/>
                  </a:cxn>
                  <a:cxn ang="0">
                    <a:pos x="1" y="5"/>
                  </a:cxn>
                  <a:cxn ang="0">
                    <a:pos x="0" y="8"/>
                  </a:cxn>
                  <a:cxn ang="0">
                    <a:pos x="0" y="11"/>
                  </a:cxn>
                </a:cxnLst>
                <a:rect l="0" t="0" r="r" b="b"/>
                <a:pathLst>
                  <a:path w="22" h="11">
                    <a:moveTo>
                      <a:pt x="0" y="11"/>
                    </a:moveTo>
                    <a:lnTo>
                      <a:pt x="0" y="9"/>
                    </a:lnTo>
                    <a:lnTo>
                      <a:pt x="1" y="8"/>
                    </a:lnTo>
                    <a:lnTo>
                      <a:pt x="2" y="5"/>
                    </a:lnTo>
                    <a:lnTo>
                      <a:pt x="4" y="5"/>
                    </a:lnTo>
                    <a:lnTo>
                      <a:pt x="5" y="4"/>
                    </a:lnTo>
                    <a:lnTo>
                      <a:pt x="7" y="4"/>
                    </a:lnTo>
                    <a:lnTo>
                      <a:pt x="9" y="4"/>
                    </a:lnTo>
                    <a:lnTo>
                      <a:pt x="10" y="4"/>
                    </a:lnTo>
                    <a:lnTo>
                      <a:pt x="12" y="3"/>
                    </a:lnTo>
                    <a:lnTo>
                      <a:pt x="13" y="3"/>
                    </a:lnTo>
                    <a:lnTo>
                      <a:pt x="14" y="3"/>
                    </a:lnTo>
                    <a:lnTo>
                      <a:pt x="16" y="2"/>
                    </a:lnTo>
                    <a:lnTo>
                      <a:pt x="17" y="2"/>
                    </a:lnTo>
                    <a:lnTo>
                      <a:pt x="18" y="2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1"/>
                    </a:lnTo>
                    <a:lnTo>
                      <a:pt x="22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5" y="1"/>
                    </a:lnTo>
                    <a:lnTo>
                      <a:pt x="12" y="1"/>
                    </a:lnTo>
                    <a:lnTo>
                      <a:pt x="8" y="2"/>
                    </a:lnTo>
                    <a:lnTo>
                      <a:pt x="5" y="3"/>
                    </a:lnTo>
                    <a:lnTo>
                      <a:pt x="1" y="5"/>
                    </a:lnTo>
                    <a:lnTo>
                      <a:pt x="0" y="8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64" name="Freeform 172"/>
              <p:cNvSpPr>
                <a:spLocks/>
              </p:cNvSpPr>
              <p:nvPr/>
            </p:nvSpPr>
            <p:spPr bwMode="auto">
              <a:xfrm>
                <a:off x="215" y="2073"/>
                <a:ext cx="9" cy="8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4"/>
                  </a:cxn>
                  <a:cxn ang="0">
                    <a:pos x="5" y="5"/>
                  </a:cxn>
                  <a:cxn ang="0">
                    <a:pos x="5" y="6"/>
                  </a:cxn>
                  <a:cxn ang="0">
                    <a:pos x="7" y="6"/>
                  </a:cxn>
                  <a:cxn ang="0">
                    <a:pos x="7" y="8"/>
                  </a:cxn>
                  <a:cxn ang="0">
                    <a:pos x="7" y="8"/>
                  </a:cxn>
                  <a:cxn ang="0">
                    <a:pos x="9" y="8"/>
                  </a:cxn>
                  <a:cxn ang="0">
                    <a:pos x="9" y="6"/>
                  </a:cxn>
                  <a:cxn ang="0">
                    <a:pos x="9" y="5"/>
                  </a:cxn>
                  <a:cxn ang="0">
                    <a:pos x="9" y="5"/>
                  </a:cxn>
                  <a:cxn ang="0">
                    <a:pos x="7" y="5"/>
                  </a:cxn>
                  <a:cxn ang="0">
                    <a:pos x="7" y="4"/>
                  </a:cxn>
                  <a:cxn ang="0">
                    <a:pos x="5" y="4"/>
                  </a:cxn>
                  <a:cxn ang="0">
                    <a:pos x="5" y="4"/>
                  </a:cxn>
                  <a:cxn ang="0">
                    <a:pos x="3" y="4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9" h="8">
                    <a:moveTo>
                      <a:pt x="0" y="1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3" y="4"/>
                    </a:lnTo>
                    <a:lnTo>
                      <a:pt x="5" y="5"/>
                    </a:lnTo>
                    <a:lnTo>
                      <a:pt x="5" y="6"/>
                    </a:lnTo>
                    <a:lnTo>
                      <a:pt x="7" y="6"/>
                    </a:lnTo>
                    <a:lnTo>
                      <a:pt x="7" y="8"/>
                    </a:lnTo>
                    <a:lnTo>
                      <a:pt x="7" y="8"/>
                    </a:lnTo>
                    <a:lnTo>
                      <a:pt x="9" y="8"/>
                    </a:lnTo>
                    <a:lnTo>
                      <a:pt x="9" y="6"/>
                    </a:lnTo>
                    <a:lnTo>
                      <a:pt x="9" y="5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7" y="4"/>
                    </a:lnTo>
                    <a:lnTo>
                      <a:pt x="5" y="4"/>
                    </a:lnTo>
                    <a:lnTo>
                      <a:pt x="5" y="4"/>
                    </a:lnTo>
                    <a:lnTo>
                      <a:pt x="3" y="4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65" name="Freeform 173"/>
              <p:cNvSpPr>
                <a:spLocks/>
              </p:cNvSpPr>
              <p:nvPr/>
            </p:nvSpPr>
            <p:spPr bwMode="auto">
              <a:xfrm>
                <a:off x="211" y="2076"/>
                <a:ext cx="15" cy="13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2" y="2"/>
                  </a:cxn>
                  <a:cxn ang="0">
                    <a:pos x="2" y="3"/>
                  </a:cxn>
                  <a:cxn ang="0">
                    <a:pos x="3" y="3"/>
                  </a:cxn>
                  <a:cxn ang="0">
                    <a:pos x="4" y="4"/>
                  </a:cxn>
                  <a:cxn ang="0">
                    <a:pos x="5" y="4"/>
                  </a:cxn>
                  <a:cxn ang="0">
                    <a:pos x="6" y="6"/>
                  </a:cxn>
                  <a:cxn ang="0">
                    <a:pos x="7" y="7"/>
                  </a:cxn>
                  <a:cxn ang="0">
                    <a:pos x="9" y="7"/>
                  </a:cxn>
                  <a:cxn ang="0">
                    <a:pos x="10" y="8"/>
                  </a:cxn>
                  <a:cxn ang="0">
                    <a:pos x="11" y="9"/>
                  </a:cxn>
                  <a:cxn ang="0">
                    <a:pos x="12" y="10"/>
                  </a:cxn>
                  <a:cxn ang="0">
                    <a:pos x="13" y="10"/>
                  </a:cxn>
                  <a:cxn ang="0">
                    <a:pos x="14" y="11"/>
                  </a:cxn>
                  <a:cxn ang="0">
                    <a:pos x="15" y="13"/>
                  </a:cxn>
                  <a:cxn ang="0">
                    <a:pos x="14" y="11"/>
                  </a:cxn>
                  <a:cxn ang="0">
                    <a:pos x="14" y="10"/>
                  </a:cxn>
                  <a:cxn ang="0">
                    <a:pos x="13" y="9"/>
                  </a:cxn>
                  <a:cxn ang="0">
                    <a:pos x="12" y="9"/>
                  </a:cxn>
                  <a:cxn ang="0">
                    <a:pos x="11" y="8"/>
                  </a:cxn>
                  <a:cxn ang="0">
                    <a:pos x="10" y="7"/>
                  </a:cxn>
                  <a:cxn ang="0">
                    <a:pos x="9" y="7"/>
                  </a:cxn>
                  <a:cxn ang="0">
                    <a:pos x="7" y="6"/>
                  </a:cxn>
                  <a:cxn ang="0">
                    <a:pos x="5" y="4"/>
                  </a:cxn>
                  <a:cxn ang="0">
                    <a:pos x="4" y="4"/>
                  </a:cxn>
                  <a:cxn ang="0">
                    <a:pos x="3" y="3"/>
                  </a:cxn>
                  <a:cxn ang="0">
                    <a:pos x="2" y="3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0"/>
                  </a:cxn>
                  <a:cxn ang="0">
                    <a:pos x="0" y="1"/>
                  </a:cxn>
                </a:cxnLst>
                <a:rect l="0" t="0" r="r" b="b"/>
                <a:pathLst>
                  <a:path w="15" h="13">
                    <a:moveTo>
                      <a:pt x="0" y="1"/>
                    </a:moveTo>
                    <a:lnTo>
                      <a:pt x="0" y="1"/>
                    </a:lnTo>
                    <a:lnTo>
                      <a:pt x="1" y="2"/>
                    </a:lnTo>
                    <a:lnTo>
                      <a:pt x="2" y="2"/>
                    </a:lnTo>
                    <a:lnTo>
                      <a:pt x="2" y="3"/>
                    </a:lnTo>
                    <a:lnTo>
                      <a:pt x="3" y="3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6" y="6"/>
                    </a:lnTo>
                    <a:lnTo>
                      <a:pt x="7" y="7"/>
                    </a:lnTo>
                    <a:lnTo>
                      <a:pt x="9" y="7"/>
                    </a:lnTo>
                    <a:lnTo>
                      <a:pt x="10" y="8"/>
                    </a:lnTo>
                    <a:lnTo>
                      <a:pt x="11" y="9"/>
                    </a:lnTo>
                    <a:lnTo>
                      <a:pt x="12" y="10"/>
                    </a:lnTo>
                    <a:lnTo>
                      <a:pt x="13" y="10"/>
                    </a:lnTo>
                    <a:lnTo>
                      <a:pt x="14" y="11"/>
                    </a:lnTo>
                    <a:lnTo>
                      <a:pt x="15" y="13"/>
                    </a:lnTo>
                    <a:lnTo>
                      <a:pt x="14" y="11"/>
                    </a:lnTo>
                    <a:lnTo>
                      <a:pt x="14" y="10"/>
                    </a:lnTo>
                    <a:lnTo>
                      <a:pt x="13" y="9"/>
                    </a:lnTo>
                    <a:lnTo>
                      <a:pt x="12" y="9"/>
                    </a:lnTo>
                    <a:lnTo>
                      <a:pt x="11" y="8"/>
                    </a:lnTo>
                    <a:lnTo>
                      <a:pt x="10" y="7"/>
                    </a:lnTo>
                    <a:lnTo>
                      <a:pt x="9" y="7"/>
                    </a:lnTo>
                    <a:lnTo>
                      <a:pt x="7" y="6"/>
                    </a:lnTo>
                    <a:lnTo>
                      <a:pt x="5" y="4"/>
                    </a:lnTo>
                    <a:lnTo>
                      <a:pt x="4" y="4"/>
                    </a:lnTo>
                    <a:lnTo>
                      <a:pt x="3" y="3"/>
                    </a:lnTo>
                    <a:lnTo>
                      <a:pt x="2" y="3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66" name="Freeform 174"/>
              <p:cNvSpPr>
                <a:spLocks/>
              </p:cNvSpPr>
              <p:nvPr/>
            </p:nvSpPr>
            <p:spPr bwMode="auto">
              <a:xfrm>
                <a:off x="208" y="2060"/>
                <a:ext cx="26" cy="13"/>
              </a:xfrm>
              <a:custGeom>
                <a:avLst/>
                <a:gdLst/>
                <a:ahLst/>
                <a:cxnLst>
                  <a:cxn ang="0">
                    <a:pos x="1" y="13"/>
                  </a:cxn>
                  <a:cxn ang="0">
                    <a:pos x="1" y="10"/>
                  </a:cxn>
                  <a:cxn ang="0">
                    <a:pos x="1" y="8"/>
                  </a:cxn>
                  <a:cxn ang="0">
                    <a:pos x="2" y="7"/>
                  </a:cxn>
                  <a:cxn ang="0">
                    <a:pos x="4" y="5"/>
                  </a:cxn>
                  <a:cxn ang="0">
                    <a:pos x="6" y="4"/>
                  </a:cxn>
                  <a:cxn ang="0">
                    <a:pos x="8" y="4"/>
                  </a:cxn>
                  <a:cxn ang="0">
                    <a:pos x="11" y="4"/>
                  </a:cxn>
                  <a:cxn ang="0">
                    <a:pos x="13" y="4"/>
                  </a:cxn>
                  <a:cxn ang="0">
                    <a:pos x="14" y="4"/>
                  </a:cxn>
                  <a:cxn ang="0">
                    <a:pos x="16" y="3"/>
                  </a:cxn>
                  <a:cxn ang="0">
                    <a:pos x="17" y="3"/>
                  </a:cxn>
                  <a:cxn ang="0">
                    <a:pos x="19" y="3"/>
                  </a:cxn>
                  <a:cxn ang="0">
                    <a:pos x="20" y="1"/>
                  </a:cxn>
                  <a:cxn ang="0">
                    <a:pos x="23" y="1"/>
                  </a:cxn>
                  <a:cxn ang="0">
                    <a:pos x="24" y="1"/>
                  </a:cxn>
                  <a:cxn ang="0">
                    <a:pos x="25" y="1"/>
                  </a:cxn>
                  <a:cxn ang="0">
                    <a:pos x="26" y="1"/>
                  </a:cxn>
                  <a:cxn ang="0">
                    <a:pos x="25" y="0"/>
                  </a:cxn>
                  <a:cxn ang="0">
                    <a:pos x="24" y="0"/>
                  </a:cxn>
                  <a:cxn ang="0">
                    <a:pos x="23" y="0"/>
                  </a:cxn>
                  <a:cxn ang="0">
                    <a:pos x="21" y="0"/>
                  </a:cxn>
                  <a:cxn ang="0">
                    <a:pos x="20" y="0"/>
                  </a:cxn>
                  <a:cxn ang="0">
                    <a:pos x="19" y="0"/>
                  </a:cxn>
                  <a:cxn ang="0">
                    <a:pos x="18" y="0"/>
                  </a:cxn>
                  <a:cxn ang="0">
                    <a:pos x="16" y="0"/>
                  </a:cxn>
                  <a:cxn ang="0">
                    <a:pos x="15" y="0"/>
                  </a:cxn>
                  <a:cxn ang="0">
                    <a:pos x="14" y="0"/>
                  </a:cxn>
                  <a:cxn ang="0">
                    <a:pos x="12" y="0"/>
                  </a:cxn>
                  <a:cxn ang="0">
                    <a:pos x="11" y="1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4" y="3"/>
                  </a:cxn>
                  <a:cxn ang="0">
                    <a:pos x="3" y="3"/>
                  </a:cxn>
                  <a:cxn ang="0">
                    <a:pos x="2" y="4"/>
                  </a:cxn>
                  <a:cxn ang="0">
                    <a:pos x="1" y="7"/>
                  </a:cxn>
                  <a:cxn ang="0">
                    <a:pos x="0" y="8"/>
                  </a:cxn>
                  <a:cxn ang="0">
                    <a:pos x="0" y="9"/>
                  </a:cxn>
                  <a:cxn ang="0">
                    <a:pos x="1" y="10"/>
                  </a:cxn>
                  <a:cxn ang="0">
                    <a:pos x="1" y="13"/>
                  </a:cxn>
                </a:cxnLst>
                <a:rect l="0" t="0" r="r" b="b"/>
                <a:pathLst>
                  <a:path w="26" h="13">
                    <a:moveTo>
                      <a:pt x="1" y="13"/>
                    </a:moveTo>
                    <a:lnTo>
                      <a:pt x="1" y="10"/>
                    </a:lnTo>
                    <a:lnTo>
                      <a:pt x="1" y="8"/>
                    </a:lnTo>
                    <a:lnTo>
                      <a:pt x="2" y="7"/>
                    </a:lnTo>
                    <a:lnTo>
                      <a:pt x="4" y="5"/>
                    </a:lnTo>
                    <a:lnTo>
                      <a:pt x="6" y="4"/>
                    </a:lnTo>
                    <a:lnTo>
                      <a:pt x="8" y="4"/>
                    </a:lnTo>
                    <a:lnTo>
                      <a:pt x="11" y="4"/>
                    </a:lnTo>
                    <a:lnTo>
                      <a:pt x="13" y="4"/>
                    </a:lnTo>
                    <a:lnTo>
                      <a:pt x="14" y="4"/>
                    </a:lnTo>
                    <a:lnTo>
                      <a:pt x="16" y="3"/>
                    </a:lnTo>
                    <a:lnTo>
                      <a:pt x="17" y="3"/>
                    </a:lnTo>
                    <a:lnTo>
                      <a:pt x="19" y="3"/>
                    </a:lnTo>
                    <a:lnTo>
                      <a:pt x="20" y="1"/>
                    </a:lnTo>
                    <a:lnTo>
                      <a:pt x="23" y="1"/>
                    </a:lnTo>
                    <a:lnTo>
                      <a:pt x="24" y="1"/>
                    </a:lnTo>
                    <a:lnTo>
                      <a:pt x="25" y="1"/>
                    </a:lnTo>
                    <a:lnTo>
                      <a:pt x="26" y="1"/>
                    </a:lnTo>
                    <a:lnTo>
                      <a:pt x="25" y="0"/>
                    </a:lnTo>
                    <a:lnTo>
                      <a:pt x="24" y="0"/>
                    </a:lnTo>
                    <a:lnTo>
                      <a:pt x="23" y="0"/>
                    </a:lnTo>
                    <a:lnTo>
                      <a:pt x="21" y="0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8" y="0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4" y="0"/>
                    </a:lnTo>
                    <a:lnTo>
                      <a:pt x="12" y="0"/>
                    </a:lnTo>
                    <a:lnTo>
                      <a:pt x="11" y="1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4" y="3"/>
                    </a:lnTo>
                    <a:lnTo>
                      <a:pt x="3" y="3"/>
                    </a:lnTo>
                    <a:lnTo>
                      <a:pt x="2" y="4"/>
                    </a:lnTo>
                    <a:lnTo>
                      <a:pt x="1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1" y="10"/>
                    </a:lnTo>
                    <a:lnTo>
                      <a:pt x="1" y="1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67" name="Freeform 175"/>
              <p:cNvSpPr>
                <a:spLocks/>
              </p:cNvSpPr>
              <p:nvPr/>
            </p:nvSpPr>
            <p:spPr bwMode="auto">
              <a:xfrm>
                <a:off x="211" y="2052"/>
                <a:ext cx="24" cy="11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1" y="9"/>
                  </a:cxn>
                  <a:cxn ang="0">
                    <a:pos x="2" y="7"/>
                  </a:cxn>
                  <a:cxn ang="0">
                    <a:pos x="3" y="5"/>
                  </a:cxn>
                  <a:cxn ang="0">
                    <a:pos x="5" y="5"/>
                  </a:cxn>
                  <a:cxn ang="0">
                    <a:pos x="6" y="5"/>
                  </a:cxn>
                  <a:cxn ang="0">
                    <a:pos x="7" y="5"/>
                  </a:cxn>
                  <a:cxn ang="0">
                    <a:pos x="8" y="5"/>
                  </a:cxn>
                  <a:cxn ang="0">
                    <a:pos x="9" y="5"/>
                  </a:cxn>
                  <a:cxn ang="0">
                    <a:pos x="10" y="5"/>
                  </a:cxn>
                  <a:cxn ang="0">
                    <a:pos x="13" y="5"/>
                  </a:cxn>
                  <a:cxn ang="0">
                    <a:pos x="14" y="5"/>
                  </a:cxn>
                  <a:cxn ang="0">
                    <a:pos x="16" y="5"/>
                  </a:cxn>
                  <a:cxn ang="0">
                    <a:pos x="17" y="5"/>
                  </a:cxn>
                  <a:cxn ang="0">
                    <a:pos x="19" y="5"/>
                  </a:cxn>
                  <a:cxn ang="0">
                    <a:pos x="20" y="5"/>
                  </a:cxn>
                  <a:cxn ang="0">
                    <a:pos x="22" y="5"/>
                  </a:cxn>
                  <a:cxn ang="0">
                    <a:pos x="23" y="7"/>
                  </a:cxn>
                  <a:cxn ang="0">
                    <a:pos x="24" y="7"/>
                  </a:cxn>
                  <a:cxn ang="0">
                    <a:pos x="24" y="5"/>
                  </a:cxn>
                  <a:cxn ang="0">
                    <a:pos x="22" y="5"/>
                  </a:cxn>
                  <a:cxn ang="0">
                    <a:pos x="21" y="5"/>
                  </a:cxn>
                  <a:cxn ang="0">
                    <a:pos x="20" y="4"/>
                  </a:cxn>
                  <a:cxn ang="0">
                    <a:pos x="19" y="4"/>
                  </a:cxn>
                  <a:cxn ang="0">
                    <a:pos x="18" y="4"/>
                  </a:cxn>
                  <a:cxn ang="0">
                    <a:pos x="17" y="4"/>
                  </a:cxn>
                  <a:cxn ang="0">
                    <a:pos x="16" y="3"/>
                  </a:cxn>
                  <a:cxn ang="0">
                    <a:pos x="15" y="3"/>
                  </a:cxn>
                  <a:cxn ang="0">
                    <a:pos x="14" y="3"/>
                  </a:cxn>
                  <a:cxn ang="0">
                    <a:pos x="13" y="2"/>
                  </a:cxn>
                  <a:cxn ang="0">
                    <a:pos x="11" y="2"/>
                  </a:cxn>
                  <a:cxn ang="0">
                    <a:pos x="10" y="2"/>
                  </a:cxn>
                  <a:cxn ang="0">
                    <a:pos x="9" y="0"/>
                  </a:cxn>
                  <a:cxn ang="0">
                    <a:pos x="7" y="0"/>
                  </a:cxn>
                  <a:cxn ang="0">
                    <a:pos x="5" y="0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2" y="3"/>
                  </a:cxn>
                  <a:cxn ang="0">
                    <a:pos x="1" y="3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7"/>
                  </a:cxn>
                  <a:cxn ang="0">
                    <a:pos x="0" y="8"/>
                  </a:cxn>
                  <a:cxn ang="0">
                    <a:pos x="0" y="9"/>
                  </a:cxn>
                  <a:cxn ang="0">
                    <a:pos x="0" y="11"/>
                  </a:cxn>
                </a:cxnLst>
                <a:rect l="0" t="0" r="r" b="b"/>
                <a:pathLst>
                  <a:path w="24" h="11">
                    <a:moveTo>
                      <a:pt x="0" y="11"/>
                    </a:moveTo>
                    <a:lnTo>
                      <a:pt x="1" y="9"/>
                    </a:lnTo>
                    <a:lnTo>
                      <a:pt x="2" y="7"/>
                    </a:lnTo>
                    <a:lnTo>
                      <a:pt x="3" y="5"/>
                    </a:lnTo>
                    <a:lnTo>
                      <a:pt x="5" y="5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8" y="5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3" y="5"/>
                    </a:lnTo>
                    <a:lnTo>
                      <a:pt x="14" y="5"/>
                    </a:lnTo>
                    <a:lnTo>
                      <a:pt x="16" y="5"/>
                    </a:lnTo>
                    <a:lnTo>
                      <a:pt x="17" y="5"/>
                    </a:lnTo>
                    <a:lnTo>
                      <a:pt x="19" y="5"/>
                    </a:lnTo>
                    <a:lnTo>
                      <a:pt x="20" y="5"/>
                    </a:lnTo>
                    <a:lnTo>
                      <a:pt x="22" y="5"/>
                    </a:lnTo>
                    <a:lnTo>
                      <a:pt x="23" y="7"/>
                    </a:lnTo>
                    <a:lnTo>
                      <a:pt x="24" y="7"/>
                    </a:lnTo>
                    <a:lnTo>
                      <a:pt x="24" y="5"/>
                    </a:lnTo>
                    <a:lnTo>
                      <a:pt x="22" y="5"/>
                    </a:lnTo>
                    <a:lnTo>
                      <a:pt x="21" y="5"/>
                    </a:lnTo>
                    <a:lnTo>
                      <a:pt x="20" y="4"/>
                    </a:lnTo>
                    <a:lnTo>
                      <a:pt x="19" y="4"/>
                    </a:lnTo>
                    <a:lnTo>
                      <a:pt x="18" y="4"/>
                    </a:lnTo>
                    <a:lnTo>
                      <a:pt x="17" y="4"/>
                    </a:lnTo>
                    <a:lnTo>
                      <a:pt x="16" y="3"/>
                    </a:lnTo>
                    <a:lnTo>
                      <a:pt x="15" y="3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1" y="2"/>
                    </a:lnTo>
                    <a:lnTo>
                      <a:pt x="10" y="2"/>
                    </a:lnTo>
                    <a:lnTo>
                      <a:pt x="9" y="0"/>
                    </a:lnTo>
                    <a:lnTo>
                      <a:pt x="7" y="0"/>
                    </a:lnTo>
                    <a:lnTo>
                      <a:pt x="5" y="0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2" y="3"/>
                    </a:lnTo>
                    <a:lnTo>
                      <a:pt x="1" y="3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0" y="9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68" name="Freeform 176"/>
              <p:cNvSpPr>
                <a:spLocks/>
              </p:cNvSpPr>
              <p:nvPr/>
            </p:nvSpPr>
            <p:spPr bwMode="auto">
              <a:xfrm>
                <a:off x="226" y="2065"/>
                <a:ext cx="6" cy="8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2"/>
                  </a:cxn>
                  <a:cxn ang="0">
                    <a:pos x="5" y="2"/>
                  </a:cxn>
                  <a:cxn ang="0">
                    <a:pos x="5" y="3"/>
                  </a:cxn>
                  <a:cxn ang="0">
                    <a:pos x="5" y="5"/>
                  </a:cxn>
                  <a:cxn ang="0">
                    <a:pos x="6" y="6"/>
                  </a:cxn>
                  <a:cxn ang="0">
                    <a:pos x="6" y="7"/>
                  </a:cxn>
                  <a:cxn ang="0">
                    <a:pos x="6" y="8"/>
                  </a:cxn>
                  <a:cxn ang="0">
                    <a:pos x="6" y="7"/>
                  </a:cxn>
                  <a:cxn ang="0">
                    <a:pos x="6" y="5"/>
                  </a:cxn>
                  <a:cxn ang="0">
                    <a:pos x="6" y="3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0" y="1"/>
                  </a:cxn>
                </a:cxnLst>
                <a:rect l="0" t="0" r="r" b="b"/>
                <a:pathLst>
                  <a:path w="6" h="8">
                    <a:moveTo>
                      <a:pt x="0" y="1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4" y="2"/>
                    </a:lnTo>
                    <a:lnTo>
                      <a:pt x="5" y="2"/>
                    </a:lnTo>
                    <a:lnTo>
                      <a:pt x="5" y="3"/>
                    </a:lnTo>
                    <a:lnTo>
                      <a:pt x="5" y="5"/>
                    </a:lnTo>
                    <a:lnTo>
                      <a:pt x="6" y="6"/>
                    </a:lnTo>
                    <a:lnTo>
                      <a:pt x="6" y="7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6" y="5"/>
                    </a:lnTo>
                    <a:lnTo>
                      <a:pt x="6" y="3"/>
                    </a:lnTo>
                    <a:lnTo>
                      <a:pt x="6" y="2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3" y="0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69" name="Freeform 177"/>
              <p:cNvSpPr>
                <a:spLocks/>
              </p:cNvSpPr>
              <p:nvPr/>
            </p:nvSpPr>
            <p:spPr bwMode="auto">
              <a:xfrm>
                <a:off x="231" y="2062"/>
                <a:ext cx="6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5" y="2"/>
                  </a:cxn>
                  <a:cxn ang="0">
                    <a:pos x="6" y="4"/>
                  </a:cxn>
                  <a:cxn ang="0">
                    <a:pos x="6" y="5"/>
                  </a:cxn>
                  <a:cxn ang="0">
                    <a:pos x="6" y="6"/>
                  </a:cxn>
                  <a:cxn ang="0">
                    <a:pos x="6" y="5"/>
                  </a:cxn>
                  <a:cxn ang="0">
                    <a:pos x="6" y="4"/>
                  </a:cxn>
                  <a:cxn ang="0">
                    <a:pos x="6" y="2"/>
                  </a:cxn>
                  <a:cxn ang="0">
                    <a:pos x="5" y="1"/>
                  </a:cxn>
                  <a:cxn ang="0">
                    <a:pos x="4" y="1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6" h="6">
                    <a:moveTo>
                      <a:pt x="0" y="0"/>
                    </a:moveTo>
                    <a:lnTo>
                      <a:pt x="1" y="0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4" y="1"/>
                    </a:lnTo>
                    <a:lnTo>
                      <a:pt x="5" y="2"/>
                    </a:lnTo>
                    <a:lnTo>
                      <a:pt x="6" y="4"/>
                    </a:lnTo>
                    <a:lnTo>
                      <a:pt x="6" y="5"/>
                    </a:lnTo>
                    <a:lnTo>
                      <a:pt x="6" y="6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6" y="2"/>
                    </a:lnTo>
                    <a:lnTo>
                      <a:pt x="5" y="1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70" name="Freeform 178"/>
              <p:cNvSpPr>
                <a:spLocks/>
              </p:cNvSpPr>
              <p:nvPr/>
            </p:nvSpPr>
            <p:spPr bwMode="auto">
              <a:xfrm>
                <a:off x="232" y="2057"/>
                <a:ext cx="8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3"/>
                  </a:cxn>
                  <a:cxn ang="0">
                    <a:pos x="6" y="4"/>
                  </a:cxn>
                  <a:cxn ang="0">
                    <a:pos x="6" y="5"/>
                  </a:cxn>
                  <a:cxn ang="0">
                    <a:pos x="7" y="7"/>
                  </a:cxn>
                  <a:cxn ang="0">
                    <a:pos x="7" y="8"/>
                  </a:cxn>
                  <a:cxn ang="0">
                    <a:pos x="8" y="8"/>
                  </a:cxn>
                  <a:cxn ang="0">
                    <a:pos x="8" y="7"/>
                  </a:cxn>
                  <a:cxn ang="0">
                    <a:pos x="7" y="4"/>
                  </a:cxn>
                  <a:cxn ang="0">
                    <a:pos x="7" y="3"/>
                  </a:cxn>
                  <a:cxn ang="0">
                    <a:pos x="6" y="3"/>
                  </a:cxn>
                  <a:cxn ang="0">
                    <a:pos x="5" y="1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lnTo>
                      <a:pt x="2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3"/>
                    </a:lnTo>
                    <a:lnTo>
                      <a:pt x="6" y="4"/>
                    </a:lnTo>
                    <a:lnTo>
                      <a:pt x="6" y="5"/>
                    </a:lnTo>
                    <a:lnTo>
                      <a:pt x="7" y="7"/>
                    </a:lnTo>
                    <a:lnTo>
                      <a:pt x="7" y="8"/>
                    </a:lnTo>
                    <a:lnTo>
                      <a:pt x="8" y="8"/>
                    </a:lnTo>
                    <a:lnTo>
                      <a:pt x="8" y="7"/>
                    </a:lnTo>
                    <a:lnTo>
                      <a:pt x="7" y="4"/>
                    </a:lnTo>
                    <a:lnTo>
                      <a:pt x="7" y="3"/>
                    </a:lnTo>
                    <a:lnTo>
                      <a:pt x="6" y="3"/>
                    </a:lnTo>
                    <a:lnTo>
                      <a:pt x="5" y="1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71" name="Freeform 179"/>
              <p:cNvSpPr>
                <a:spLocks/>
              </p:cNvSpPr>
              <p:nvPr/>
            </p:nvSpPr>
            <p:spPr bwMode="auto">
              <a:xfrm>
                <a:off x="243" y="2112"/>
                <a:ext cx="83" cy="64"/>
              </a:xfrm>
              <a:custGeom>
                <a:avLst/>
                <a:gdLst/>
                <a:ahLst/>
                <a:cxnLst>
                  <a:cxn ang="0">
                    <a:pos x="2" y="3"/>
                  </a:cxn>
                  <a:cxn ang="0">
                    <a:pos x="9" y="11"/>
                  </a:cxn>
                  <a:cxn ang="0">
                    <a:pos x="14" y="19"/>
                  </a:cxn>
                  <a:cxn ang="0">
                    <a:pos x="21" y="26"/>
                  </a:cxn>
                  <a:cxn ang="0">
                    <a:pos x="28" y="34"/>
                  </a:cxn>
                  <a:cxn ang="0">
                    <a:pos x="35" y="40"/>
                  </a:cxn>
                  <a:cxn ang="0">
                    <a:pos x="42" y="46"/>
                  </a:cxn>
                  <a:cxn ang="0">
                    <a:pos x="50" y="51"/>
                  </a:cxn>
                  <a:cxn ang="0">
                    <a:pos x="56" y="55"/>
                  </a:cxn>
                  <a:cxn ang="0">
                    <a:pos x="62" y="58"/>
                  </a:cxn>
                  <a:cxn ang="0">
                    <a:pos x="66" y="60"/>
                  </a:cxn>
                  <a:cxn ang="0">
                    <a:pos x="71" y="61"/>
                  </a:cxn>
                  <a:cxn ang="0">
                    <a:pos x="74" y="62"/>
                  </a:cxn>
                  <a:cxn ang="0">
                    <a:pos x="76" y="63"/>
                  </a:cxn>
                  <a:cxn ang="0">
                    <a:pos x="79" y="63"/>
                  </a:cxn>
                  <a:cxn ang="0">
                    <a:pos x="80" y="64"/>
                  </a:cxn>
                  <a:cxn ang="0">
                    <a:pos x="82" y="64"/>
                  </a:cxn>
                  <a:cxn ang="0">
                    <a:pos x="83" y="63"/>
                  </a:cxn>
                  <a:cxn ang="0">
                    <a:pos x="81" y="61"/>
                  </a:cxn>
                  <a:cxn ang="0">
                    <a:pos x="79" y="61"/>
                  </a:cxn>
                  <a:cxn ang="0">
                    <a:pos x="78" y="60"/>
                  </a:cxn>
                  <a:cxn ang="0">
                    <a:pos x="74" y="60"/>
                  </a:cxn>
                  <a:cxn ang="0">
                    <a:pos x="69" y="58"/>
                  </a:cxn>
                  <a:cxn ang="0">
                    <a:pos x="64" y="55"/>
                  </a:cxn>
                  <a:cxn ang="0">
                    <a:pos x="60" y="53"/>
                  </a:cxn>
                  <a:cxn ang="0">
                    <a:pos x="53" y="50"/>
                  </a:cxn>
                  <a:cxn ang="0">
                    <a:pos x="44" y="45"/>
                  </a:cxn>
                  <a:cxn ang="0">
                    <a:pos x="37" y="40"/>
                  </a:cxn>
                  <a:cxn ang="0">
                    <a:pos x="29" y="33"/>
                  </a:cxn>
                  <a:cxn ang="0">
                    <a:pos x="22" y="26"/>
                  </a:cxn>
                  <a:cxn ang="0">
                    <a:pos x="15" y="19"/>
                  </a:cxn>
                  <a:cxn ang="0">
                    <a:pos x="9" y="11"/>
                  </a:cxn>
                  <a:cxn ang="0">
                    <a:pos x="3" y="3"/>
                  </a:cxn>
                </a:cxnLst>
                <a:rect l="0" t="0" r="r" b="b"/>
                <a:pathLst>
                  <a:path w="83" h="64">
                    <a:moveTo>
                      <a:pt x="0" y="0"/>
                    </a:moveTo>
                    <a:lnTo>
                      <a:pt x="2" y="3"/>
                    </a:lnTo>
                    <a:lnTo>
                      <a:pt x="6" y="8"/>
                    </a:lnTo>
                    <a:lnTo>
                      <a:pt x="9" y="11"/>
                    </a:lnTo>
                    <a:lnTo>
                      <a:pt x="11" y="16"/>
                    </a:lnTo>
                    <a:lnTo>
                      <a:pt x="14" y="19"/>
                    </a:lnTo>
                    <a:lnTo>
                      <a:pt x="18" y="23"/>
                    </a:lnTo>
                    <a:lnTo>
                      <a:pt x="21" y="26"/>
                    </a:lnTo>
                    <a:lnTo>
                      <a:pt x="24" y="29"/>
                    </a:lnTo>
                    <a:lnTo>
                      <a:pt x="28" y="34"/>
                    </a:lnTo>
                    <a:lnTo>
                      <a:pt x="31" y="36"/>
                    </a:lnTo>
                    <a:lnTo>
                      <a:pt x="35" y="40"/>
                    </a:lnTo>
                    <a:lnTo>
                      <a:pt x="39" y="43"/>
                    </a:lnTo>
                    <a:lnTo>
                      <a:pt x="42" y="46"/>
                    </a:lnTo>
                    <a:lnTo>
                      <a:pt x="47" y="49"/>
                    </a:lnTo>
                    <a:lnTo>
                      <a:pt x="50" y="51"/>
                    </a:lnTo>
                    <a:lnTo>
                      <a:pt x="54" y="54"/>
                    </a:lnTo>
                    <a:lnTo>
                      <a:pt x="56" y="55"/>
                    </a:lnTo>
                    <a:lnTo>
                      <a:pt x="59" y="56"/>
                    </a:lnTo>
                    <a:lnTo>
                      <a:pt x="62" y="58"/>
                    </a:lnTo>
                    <a:lnTo>
                      <a:pt x="64" y="59"/>
                    </a:lnTo>
                    <a:lnTo>
                      <a:pt x="66" y="60"/>
                    </a:lnTo>
                    <a:lnTo>
                      <a:pt x="69" y="60"/>
                    </a:lnTo>
                    <a:lnTo>
                      <a:pt x="71" y="61"/>
                    </a:lnTo>
                    <a:lnTo>
                      <a:pt x="73" y="62"/>
                    </a:lnTo>
                    <a:lnTo>
                      <a:pt x="74" y="62"/>
                    </a:lnTo>
                    <a:lnTo>
                      <a:pt x="75" y="63"/>
                    </a:lnTo>
                    <a:lnTo>
                      <a:pt x="76" y="63"/>
                    </a:lnTo>
                    <a:lnTo>
                      <a:pt x="78" y="63"/>
                    </a:lnTo>
                    <a:lnTo>
                      <a:pt x="79" y="63"/>
                    </a:lnTo>
                    <a:lnTo>
                      <a:pt x="79" y="64"/>
                    </a:lnTo>
                    <a:lnTo>
                      <a:pt x="80" y="64"/>
                    </a:lnTo>
                    <a:lnTo>
                      <a:pt x="81" y="64"/>
                    </a:lnTo>
                    <a:lnTo>
                      <a:pt x="82" y="64"/>
                    </a:lnTo>
                    <a:lnTo>
                      <a:pt x="83" y="64"/>
                    </a:lnTo>
                    <a:lnTo>
                      <a:pt x="83" y="63"/>
                    </a:lnTo>
                    <a:lnTo>
                      <a:pt x="82" y="62"/>
                    </a:lnTo>
                    <a:lnTo>
                      <a:pt x="81" y="61"/>
                    </a:lnTo>
                    <a:lnTo>
                      <a:pt x="80" y="61"/>
                    </a:lnTo>
                    <a:lnTo>
                      <a:pt x="79" y="61"/>
                    </a:lnTo>
                    <a:lnTo>
                      <a:pt x="78" y="61"/>
                    </a:lnTo>
                    <a:lnTo>
                      <a:pt x="78" y="60"/>
                    </a:lnTo>
                    <a:lnTo>
                      <a:pt x="76" y="60"/>
                    </a:lnTo>
                    <a:lnTo>
                      <a:pt x="74" y="60"/>
                    </a:lnTo>
                    <a:lnTo>
                      <a:pt x="72" y="59"/>
                    </a:lnTo>
                    <a:lnTo>
                      <a:pt x="69" y="58"/>
                    </a:lnTo>
                    <a:lnTo>
                      <a:pt x="66" y="56"/>
                    </a:lnTo>
                    <a:lnTo>
                      <a:pt x="64" y="55"/>
                    </a:lnTo>
                    <a:lnTo>
                      <a:pt x="62" y="54"/>
                    </a:lnTo>
                    <a:lnTo>
                      <a:pt x="60" y="53"/>
                    </a:lnTo>
                    <a:lnTo>
                      <a:pt x="58" y="53"/>
                    </a:lnTo>
                    <a:lnTo>
                      <a:pt x="53" y="50"/>
                    </a:lnTo>
                    <a:lnTo>
                      <a:pt x="49" y="47"/>
                    </a:lnTo>
                    <a:lnTo>
                      <a:pt x="44" y="45"/>
                    </a:lnTo>
                    <a:lnTo>
                      <a:pt x="41" y="42"/>
                    </a:lnTo>
                    <a:lnTo>
                      <a:pt x="37" y="40"/>
                    </a:lnTo>
                    <a:lnTo>
                      <a:pt x="33" y="36"/>
                    </a:lnTo>
                    <a:lnTo>
                      <a:pt x="29" y="33"/>
                    </a:lnTo>
                    <a:lnTo>
                      <a:pt x="25" y="29"/>
                    </a:lnTo>
                    <a:lnTo>
                      <a:pt x="22" y="26"/>
                    </a:lnTo>
                    <a:lnTo>
                      <a:pt x="19" y="23"/>
                    </a:lnTo>
                    <a:lnTo>
                      <a:pt x="15" y="19"/>
                    </a:lnTo>
                    <a:lnTo>
                      <a:pt x="12" y="16"/>
                    </a:lnTo>
                    <a:lnTo>
                      <a:pt x="9" y="11"/>
                    </a:lnTo>
                    <a:lnTo>
                      <a:pt x="6" y="8"/>
                    </a:lnTo>
                    <a:lnTo>
                      <a:pt x="3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72" name="Freeform 180"/>
              <p:cNvSpPr>
                <a:spLocks/>
              </p:cNvSpPr>
              <p:nvPr/>
            </p:nvSpPr>
            <p:spPr bwMode="auto">
              <a:xfrm>
                <a:off x="258" y="2089"/>
                <a:ext cx="73" cy="57"/>
              </a:xfrm>
              <a:custGeom>
                <a:avLst/>
                <a:gdLst/>
                <a:ahLst/>
                <a:cxnLst>
                  <a:cxn ang="0">
                    <a:pos x="2" y="2"/>
                  </a:cxn>
                  <a:cxn ang="0">
                    <a:pos x="5" y="6"/>
                  </a:cxn>
                  <a:cxn ang="0">
                    <a:pos x="8" y="11"/>
                  </a:cxn>
                  <a:cxn ang="0">
                    <a:pos x="13" y="14"/>
                  </a:cxn>
                  <a:cxn ang="0">
                    <a:pos x="17" y="17"/>
                  </a:cxn>
                  <a:cxn ang="0">
                    <a:pos x="23" y="20"/>
                  </a:cxn>
                  <a:cxn ang="0">
                    <a:pos x="29" y="22"/>
                  </a:cxn>
                  <a:cxn ang="0">
                    <a:pos x="35" y="23"/>
                  </a:cxn>
                  <a:cxn ang="0">
                    <a:pos x="39" y="24"/>
                  </a:cxn>
                  <a:cxn ang="0">
                    <a:pos x="43" y="24"/>
                  </a:cxn>
                  <a:cxn ang="0">
                    <a:pos x="46" y="25"/>
                  </a:cxn>
                  <a:cxn ang="0">
                    <a:pos x="48" y="27"/>
                  </a:cxn>
                  <a:cxn ang="0">
                    <a:pos x="52" y="28"/>
                  </a:cxn>
                  <a:cxn ang="0">
                    <a:pos x="54" y="31"/>
                  </a:cxn>
                  <a:cxn ang="0">
                    <a:pos x="56" y="32"/>
                  </a:cxn>
                  <a:cxn ang="0">
                    <a:pos x="58" y="34"/>
                  </a:cxn>
                  <a:cxn ang="0">
                    <a:pos x="63" y="37"/>
                  </a:cxn>
                  <a:cxn ang="0">
                    <a:pos x="67" y="42"/>
                  </a:cxn>
                  <a:cxn ang="0">
                    <a:pos x="69" y="48"/>
                  </a:cxn>
                  <a:cxn ang="0">
                    <a:pos x="72" y="54"/>
                  </a:cxn>
                  <a:cxn ang="0">
                    <a:pos x="73" y="54"/>
                  </a:cxn>
                  <a:cxn ang="0">
                    <a:pos x="72" y="49"/>
                  </a:cxn>
                  <a:cxn ang="0">
                    <a:pos x="69" y="44"/>
                  </a:cxn>
                  <a:cxn ang="0">
                    <a:pos x="67" y="38"/>
                  </a:cxn>
                  <a:cxn ang="0">
                    <a:pos x="64" y="35"/>
                  </a:cxn>
                  <a:cxn ang="0">
                    <a:pos x="62" y="34"/>
                  </a:cxn>
                  <a:cxn ang="0">
                    <a:pos x="59" y="32"/>
                  </a:cxn>
                  <a:cxn ang="0">
                    <a:pos x="57" y="30"/>
                  </a:cxn>
                  <a:cxn ang="0">
                    <a:pos x="55" y="27"/>
                  </a:cxn>
                  <a:cxn ang="0">
                    <a:pos x="53" y="26"/>
                  </a:cxn>
                  <a:cxn ang="0">
                    <a:pos x="51" y="24"/>
                  </a:cxn>
                  <a:cxn ang="0">
                    <a:pos x="47" y="23"/>
                  </a:cxn>
                  <a:cxn ang="0">
                    <a:pos x="43" y="21"/>
                  </a:cxn>
                  <a:cxn ang="0">
                    <a:pos x="36" y="20"/>
                  </a:cxn>
                  <a:cxn ang="0">
                    <a:pos x="29" y="19"/>
                  </a:cxn>
                  <a:cxn ang="0">
                    <a:pos x="23" y="16"/>
                  </a:cxn>
                  <a:cxn ang="0">
                    <a:pos x="18" y="15"/>
                  </a:cxn>
                  <a:cxn ang="0">
                    <a:pos x="15" y="14"/>
                  </a:cxn>
                  <a:cxn ang="0">
                    <a:pos x="13" y="12"/>
                  </a:cxn>
                  <a:cxn ang="0">
                    <a:pos x="9" y="9"/>
                  </a:cxn>
                  <a:cxn ang="0">
                    <a:pos x="7" y="7"/>
                  </a:cxn>
                  <a:cxn ang="0">
                    <a:pos x="5" y="5"/>
                  </a:cxn>
                  <a:cxn ang="0">
                    <a:pos x="3" y="3"/>
                  </a:cxn>
                  <a:cxn ang="0">
                    <a:pos x="2" y="1"/>
                  </a:cxn>
                </a:cxnLst>
                <a:rect l="0" t="0" r="r" b="b"/>
                <a:pathLst>
                  <a:path w="73" h="57">
                    <a:moveTo>
                      <a:pt x="0" y="0"/>
                    </a:moveTo>
                    <a:lnTo>
                      <a:pt x="2" y="2"/>
                    </a:lnTo>
                    <a:lnTo>
                      <a:pt x="4" y="4"/>
                    </a:lnTo>
                    <a:lnTo>
                      <a:pt x="5" y="6"/>
                    </a:lnTo>
                    <a:lnTo>
                      <a:pt x="7" y="8"/>
                    </a:lnTo>
                    <a:lnTo>
                      <a:pt x="8" y="11"/>
                    </a:lnTo>
                    <a:lnTo>
                      <a:pt x="10" y="12"/>
                    </a:lnTo>
                    <a:lnTo>
                      <a:pt x="13" y="14"/>
                    </a:lnTo>
                    <a:lnTo>
                      <a:pt x="15" y="15"/>
                    </a:lnTo>
                    <a:lnTo>
                      <a:pt x="17" y="17"/>
                    </a:lnTo>
                    <a:lnTo>
                      <a:pt x="20" y="19"/>
                    </a:lnTo>
                    <a:lnTo>
                      <a:pt x="23" y="20"/>
                    </a:lnTo>
                    <a:lnTo>
                      <a:pt x="26" y="21"/>
                    </a:lnTo>
                    <a:lnTo>
                      <a:pt x="29" y="22"/>
                    </a:lnTo>
                    <a:lnTo>
                      <a:pt x="32" y="22"/>
                    </a:lnTo>
                    <a:lnTo>
                      <a:pt x="35" y="23"/>
                    </a:lnTo>
                    <a:lnTo>
                      <a:pt x="38" y="23"/>
                    </a:lnTo>
                    <a:lnTo>
                      <a:pt x="39" y="24"/>
                    </a:lnTo>
                    <a:lnTo>
                      <a:pt x="42" y="24"/>
                    </a:lnTo>
                    <a:lnTo>
                      <a:pt x="43" y="24"/>
                    </a:lnTo>
                    <a:lnTo>
                      <a:pt x="45" y="25"/>
                    </a:lnTo>
                    <a:lnTo>
                      <a:pt x="46" y="25"/>
                    </a:lnTo>
                    <a:lnTo>
                      <a:pt x="47" y="26"/>
                    </a:lnTo>
                    <a:lnTo>
                      <a:pt x="48" y="27"/>
                    </a:lnTo>
                    <a:lnTo>
                      <a:pt x="51" y="27"/>
                    </a:lnTo>
                    <a:lnTo>
                      <a:pt x="52" y="28"/>
                    </a:lnTo>
                    <a:lnTo>
                      <a:pt x="53" y="30"/>
                    </a:lnTo>
                    <a:lnTo>
                      <a:pt x="54" y="31"/>
                    </a:lnTo>
                    <a:lnTo>
                      <a:pt x="55" y="32"/>
                    </a:lnTo>
                    <a:lnTo>
                      <a:pt x="56" y="32"/>
                    </a:lnTo>
                    <a:lnTo>
                      <a:pt x="57" y="33"/>
                    </a:lnTo>
                    <a:lnTo>
                      <a:pt x="58" y="34"/>
                    </a:lnTo>
                    <a:lnTo>
                      <a:pt x="61" y="35"/>
                    </a:lnTo>
                    <a:lnTo>
                      <a:pt x="63" y="37"/>
                    </a:lnTo>
                    <a:lnTo>
                      <a:pt x="65" y="40"/>
                    </a:lnTo>
                    <a:lnTo>
                      <a:pt x="67" y="42"/>
                    </a:lnTo>
                    <a:lnTo>
                      <a:pt x="68" y="45"/>
                    </a:lnTo>
                    <a:lnTo>
                      <a:pt x="69" y="48"/>
                    </a:lnTo>
                    <a:lnTo>
                      <a:pt x="71" y="51"/>
                    </a:lnTo>
                    <a:lnTo>
                      <a:pt x="72" y="54"/>
                    </a:lnTo>
                    <a:lnTo>
                      <a:pt x="73" y="57"/>
                    </a:lnTo>
                    <a:lnTo>
                      <a:pt x="73" y="54"/>
                    </a:lnTo>
                    <a:lnTo>
                      <a:pt x="73" y="52"/>
                    </a:lnTo>
                    <a:lnTo>
                      <a:pt x="72" y="49"/>
                    </a:lnTo>
                    <a:lnTo>
                      <a:pt x="71" y="46"/>
                    </a:lnTo>
                    <a:lnTo>
                      <a:pt x="69" y="44"/>
                    </a:lnTo>
                    <a:lnTo>
                      <a:pt x="68" y="42"/>
                    </a:lnTo>
                    <a:lnTo>
                      <a:pt x="67" y="38"/>
                    </a:lnTo>
                    <a:lnTo>
                      <a:pt x="65" y="36"/>
                    </a:lnTo>
                    <a:lnTo>
                      <a:pt x="64" y="35"/>
                    </a:lnTo>
                    <a:lnTo>
                      <a:pt x="63" y="35"/>
                    </a:lnTo>
                    <a:lnTo>
                      <a:pt x="62" y="34"/>
                    </a:lnTo>
                    <a:lnTo>
                      <a:pt x="61" y="33"/>
                    </a:lnTo>
                    <a:lnTo>
                      <a:pt x="59" y="32"/>
                    </a:lnTo>
                    <a:lnTo>
                      <a:pt x="58" y="31"/>
                    </a:lnTo>
                    <a:lnTo>
                      <a:pt x="57" y="30"/>
                    </a:lnTo>
                    <a:lnTo>
                      <a:pt x="56" y="28"/>
                    </a:lnTo>
                    <a:lnTo>
                      <a:pt x="55" y="27"/>
                    </a:lnTo>
                    <a:lnTo>
                      <a:pt x="54" y="26"/>
                    </a:lnTo>
                    <a:lnTo>
                      <a:pt x="53" y="26"/>
                    </a:lnTo>
                    <a:lnTo>
                      <a:pt x="52" y="25"/>
                    </a:lnTo>
                    <a:lnTo>
                      <a:pt x="51" y="24"/>
                    </a:lnTo>
                    <a:lnTo>
                      <a:pt x="48" y="24"/>
                    </a:lnTo>
                    <a:lnTo>
                      <a:pt x="47" y="23"/>
                    </a:lnTo>
                    <a:lnTo>
                      <a:pt x="46" y="22"/>
                    </a:lnTo>
                    <a:lnTo>
                      <a:pt x="43" y="21"/>
                    </a:lnTo>
                    <a:lnTo>
                      <a:pt x="39" y="21"/>
                    </a:lnTo>
                    <a:lnTo>
                      <a:pt x="36" y="20"/>
                    </a:lnTo>
                    <a:lnTo>
                      <a:pt x="33" y="19"/>
                    </a:lnTo>
                    <a:lnTo>
                      <a:pt x="29" y="19"/>
                    </a:lnTo>
                    <a:lnTo>
                      <a:pt x="26" y="17"/>
                    </a:lnTo>
                    <a:lnTo>
                      <a:pt x="23" y="16"/>
                    </a:lnTo>
                    <a:lnTo>
                      <a:pt x="19" y="15"/>
                    </a:lnTo>
                    <a:lnTo>
                      <a:pt x="18" y="15"/>
                    </a:lnTo>
                    <a:lnTo>
                      <a:pt x="16" y="14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0" y="11"/>
                    </a:lnTo>
                    <a:lnTo>
                      <a:pt x="9" y="9"/>
                    </a:lnTo>
                    <a:lnTo>
                      <a:pt x="8" y="8"/>
                    </a:lnTo>
                    <a:lnTo>
                      <a:pt x="7" y="7"/>
                    </a:lnTo>
                    <a:lnTo>
                      <a:pt x="6" y="6"/>
                    </a:lnTo>
                    <a:lnTo>
                      <a:pt x="5" y="5"/>
                    </a:lnTo>
                    <a:lnTo>
                      <a:pt x="4" y="4"/>
                    </a:lnTo>
                    <a:lnTo>
                      <a:pt x="3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73" name="Freeform 181"/>
              <p:cNvSpPr>
                <a:spLocks/>
              </p:cNvSpPr>
              <p:nvPr/>
            </p:nvSpPr>
            <p:spPr bwMode="auto">
              <a:xfrm>
                <a:off x="323" y="2044"/>
                <a:ext cx="88" cy="82"/>
              </a:xfrm>
              <a:custGeom>
                <a:avLst/>
                <a:gdLst/>
                <a:ahLst/>
                <a:cxnLst>
                  <a:cxn ang="0">
                    <a:pos x="82" y="2"/>
                  </a:cxn>
                  <a:cxn ang="0">
                    <a:pos x="73" y="0"/>
                  </a:cxn>
                  <a:cxn ang="0">
                    <a:pos x="65" y="0"/>
                  </a:cxn>
                  <a:cxn ang="0">
                    <a:pos x="56" y="2"/>
                  </a:cxn>
                  <a:cxn ang="0">
                    <a:pos x="46" y="3"/>
                  </a:cxn>
                  <a:cxn ang="0">
                    <a:pos x="38" y="5"/>
                  </a:cxn>
                  <a:cxn ang="0">
                    <a:pos x="29" y="9"/>
                  </a:cxn>
                  <a:cxn ang="0">
                    <a:pos x="21" y="12"/>
                  </a:cxn>
                  <a:cxn ang="0">
                    <a:pos x="13" y="16"/>
                  </a:cxn>
                  <a:cxn ang="0">
                    <a:pos x="8" y="22"/>
                  </a:cxn>
                  <a:cxn ang="0">
                    <a:pos x="2" y="30"/>
                  </a:cxn>
                  <a:cxn ang="0">
                    <a:pos x="0" y="46"/>
                  </a:cxn>
                  <a:cxn ang="0">
                    <a:pos x="6" y="55"/>
                  </a:cxn>
                  <a:cxn ang="0">
                    <a:pos x="11" y="59"/>
                  </a:cxn>
                  <a:cxn ang="0">
                    <a:pos x="18" y="63"/>
                  </a:cxn>
                  <a:cxn ang="0">
                    <a:pos x="21" y="65"/>
                  </a:cxn>
                  <a:cxn ang="0">
                    <a:pos x="23" y="67"/>
                  </a:cxn>
                  <a:cxn ang="0">
                    <a:pos x="20" y="69"/>
                  </a:cxn>
                  <a:cxn ang="0">
                    <a:pos x="18" y="70"/>
                  </a:cxn>
                  <a:cxn ang="0">
                    <a:pos x="15" y="71"/>
                  </a:cxn>
                  <a:cxn ang="0">
                    <a:pos x="11" y="78"/>
                  </a:cxn>
                  <a:cxn ang="0">
                    <a:pos x="13" y="80"/>
                  </a:cxn>
                  <a:cxn ang="0">
                    <a:pos x="12" y="74"/>
                  </a:cxn>
                  <a:cxn ang="0">
                    <a:pos x="17" y="71"/>
                  </a:cxn>
                  <a:cxn ang="0">
                    <a:pos x="21" y="70"/>
                  </a:cxn>
                  <a:cxn ang="0">
                    <a:pos x="25" y="67"/>
                  </a:cxn>
                  <a:cxn ang="0">
                    <a:pos x="23" y="62"/>
                  </a:cxn>
                  <a:cxn ang="0">
                    <a:pos x="19" y="57"/>
                  </a:cxn>
                  <a:cxn ang="0">
                    <a:pos x="13" y="53"/>
                  </a:cxn>
                  <a:cxn ang="0">
                    <a:pos x="8" y="47"/>
                  </a:cxn>
                  <a:cxn ang="0">
                    <a:pos x="6" y="40"/>
                  </a:cxn>
                  <a:cxn ang="0">
                    <a:pos x="8" y="31"/>
                  </a:cxn>
                  <a:cxn ang="0">
                    <a:pos x="10" y="24"/>
                  </a:cxn>
                  <a:cxn ang="0">
                    <a:pos x="16" y="20"/>
                  </a:cxn>
                  <a:cxn ang="0">
                    <a:pos x="22" y="15"/>
                  </a:cxn>
                  <a:cxn ang="0">
                    <a:pos x="30" y="11"/>
                  </a:cxn>
                  <a:cxn ang="0">
                    <a:pos x="39" y="7"/>
                  </a:cxn>
                  <a:cxn ang="0">
                    <a:pos x="47" y="5"/>
                  </a:cxn>
                  <a:cxn ang="0">
                    <a:pos x="56" y="3"/>
                  </a:cxn>
                  <a:cxn ang="0">
                    <a:pos x="64" y="2"/>
                  </a:cxn>
                  <a:cxn ang="0">
                    <a:pos x="71" y="2"/>
                  </a:cxn>
                  <a:cxn ang="0">
                    <a:pos x="80" y="2"/>
                  </a:cxn>
                  <a:cxn ang="0">
                    <a:pos x="88" y="3"/>
                  </a:cxn>
                </a:cxnLst>
                <a:rect l="0" t="0" r="r" b="b"/>
                <a:pathLst>
                  <a:path w="88" h="82">
                    <a:moveTo>
                      <a:pt x="88" y="3"/>
                    </a:moveTo>
                    <a:lnTo>
                      <a:pt x="86" y="2"/>
                    </a:lnTo>
                    <a:lnTo>
                      <a:pt x="82" y="2"/>
                    </a:lnTo>
                    <a:lnTo>
                      <a:pt x="79" y="0"/>
                    </a:lnTo>
                    <a:lnTo>
                      <a:pt x="77" y="0"/>
                    </a:lnTo>
                    <a:lnTo>
                      <a:pt x="73" y="0"/>
                    </a:lnTo>
                    <a:lnTo>
                      <a:pt x="70" y="0"/>
                    </a:lnTo>
                    <a:lnTo>
                      <a:pt x="68" y="0"/>
                    </a:lnTo>
                    <a:lnTo>
                      <a:pt x="65" y="0"/>
                    </a:lnTo>
                    <a:lnTo>
                      <a:pt x="61" y="2"/>
                    </a:lnTo>
                    <a:lnTo>
                      <a:pt x="58" y="2"/>
                    </a:lnTo>
                    <a:lnTo>
                      <a:pt x="56" y="2"/>
                    </a:lnTo>
                    <a:lnTo>
                      <a:pt x="52" y="3"/>
                    </a:lnTo>
                    <a:lnTo>
                      <a:pt x="49" y="3"/>
                    </a:lnTo>
                    <a:lnTo>
                      <a:pt x="46" y="3"/>
                    </a:lnTo>
                    <a:lnTo>
                      <a:pt x="43" y="4"/>
                    </a:lnTo>
                    <a:lnTo>
                      <a:pt x="40" y="4"/>
                    </a:lnTo>
                    <a:lnTo>
                      <a:pt x="38" y="5"/>
                    </a:lnTo>
                    <a:lnTo>
                      <a:pt x="35" y="6"/>
                    </a:lnTo>
                    <a:lnTo>
                      <a:pt x="31" y="6"/>
                    </a:lnTo>
                    <a:lnTo>
                      <a:pt x="29" y="9"/>
                    </a:lnTo>
                    <a:lnTo>
                      <a:pt x="27" y="10"/>
                    </a:lnTo>
                    <a:lnTo>
                      <a:pt x="23" y="11"/>
                    </a:lnTo>
                    <a:lnTo>
                      <a:pt x="21" y="12"/>
                    </a:lnTo>
                    <a:lnTo>
                      <a:pt x="19" y="14"/>
                    </a:lnTo>
                    <a:lnTo>
                      <a:pt x="16" y="15"/>
                    </a:lnTo>
                    <a:lnTo>
                      <a:pt x="13" y="16"/>
                    </a:lnTo>
                    <a:lnTo>
                      <a:pt x="11" y="19"/>
                    </a:lnTo>
                    <a:lnTo>
                      <a:pt x="9" y="20"/>
                    </a:lnTo>
                    <a:lnTo>
                      <a:pt x="8" y="22"/>
                    </a:lnTo>
                    <a:lnTo>
                      <a:pt x="6" y="24"/>
                    </a:lnTo>
                    <a:lnTo>
                      <a:pt x="5" y="27"/>
                    </a:lnTo>
                    <a:lnTo>
                      <a:pt x="2" y="30"/>
                    </a:lnTo>
                    <a:lnTo>
                      <a:pt x="1" y="35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2" y="50"/>
                    </a:lnTo>
                    <a:lnTo>
                      <a:pt x="3" y="53"/>
                    </a:lnTo>
                    <a:lnTo>
                      <a:pt x="6" y="55"/>
                    </a:lnTo>
                    <a:lnTo>
                      <a:pt x="8" y="56"/>
                    </a:lnTo>
                    <a:lnTo>
                      <a:pt x="9" y="57"/>
                    </a:lnTo>
                    <a:lnTo>
                      <a:pt x="11" y="59"/>
                    </a:lnTo>
                    <a:lnTo>
                      <a:pt x="13" y="61"/>
                    </a:lnTo>
                    <a:lnTo>
                      <a:pt x="16" y="62"/>
                    </a:lnTo>
                    <a:lnTo>
                      <a:pt x="18" y="63"/>
                    </a:lnTo>
                    <a:lnTo>
                      <a:pt x="19" y="63"/>
                    </a:lnTo>
                    <a:lnTo>
                      <a:pt x="20" y="64"/>
                    </a:lnTo>
                    <a:lnTo>
                      <a:pt x="21" y="65"/>
                    </a:lnTo>
                    <a:lnTo>
                      <a:pt x="22" y="65"/>
                    </a:lnTo>
                    <a:lnTo>
                      <a:pt x="23" y="66"/>
                    </a:lnTo>
                    <a:lnTo>
                      <a:pt x="23" y="67"/>
                    </a:lnTo>
                    <a:lnTo>
                      <a:pt x="22" y="67"/>
                    </a:lnTo>
                    <a:lnTo>
                      <a:pt x="21" y="69"/>
                    </a:lnTo>
                    <a:lnTo>
                      <a:pt x="20" y="69"/>
                    </a:lnTo>
                    <a:lnTo>
                      <a:pt x="20" y="70"/>
                    </a:lnTo>
                    <a:lnTo>
                      <a:pt x="19" y="70"/>
                    </a:lnTo>
                    <a:lnTo>
                      <a:pt x="18" y="70"/>
                    </a:lnTo>
                    <a:lnTo>
                      <a:pt x="17" y="70"/>
                    </a:lnTo>
                    <a:lnTo>
                      <a:pt x="16" y="71"/>
                    </a:lnTo>
                    <a:lnTo>
                      <a:pt x="15" y="71"/>
                    </a:lnTo>
                    <a:lnTo>
                      <a:pt x="13" y="72"/>
                    </a:lnTo>
                    <a:lnTo>
                      <a:pt x="12" y="74"/>
                    </a:lnTo>
                    <a:lnTo>
                      <a:pt x="11" y="78"/>
                    </a:lnTo>
                    <a:lnTo>
                      <a:pt x="12" y="80"/>
                    </a:lnTo>
                    <a:lnTo>
                      <a:pt x="15" y="82"/>
                    </a:lnTo>
                    <a:lnTo>
                      <a:pt x="13" y="80"/>
                    </a:lnTo>
                    <a:lnTo>
                      <a:pt x="12" y="78"/>
                    </a:lnTo>
                    <a:lnTo>
                      <a:pt x="12" y="77"/>
                    </a:lnTo>
                    <a:lnTo>
                      <a:pt x="12" y="74"/>
                    </a:lnTo>
                    <a:lnTo>
                      <a:pt x="13" y="73"/>
                    </a:lnTo>
                    <a:lnTo>
                      <a:pt x="15" y="72"/>
                    </a:lnTo>
                    <a:lnTo>
                      <a:pt x="17" y="71"/>
                    </a:lnTo>
                    <a:lnTo>
                      <a:pt x="19" y="71"/>
                    </a:lnTo>
                    <a:lnTo>
                      <a:pt x="20" y="71"/>
                    </a:lnTo>
                    <a:lnTo>
                      <a:pt x="21" y="70"/>
                    </a:lnTo>
                    <a:lnTo>
                      <a:pt x="22" y="70"/>
                    </a:lnTo>
                    <a:lnTo>
                      <a:pt x="23" y="69"/>
                    </a:lnTo>
                    <a:lnTo>
                      <a:pt x="25" y="67"/>
                    </a:lnTo>
                    <a:lnTo>
                      <a:pt x="25" y="65"/>
                    </a:lnTo>
                    <a:lnTo>
                      <a:pt x="25" y="63"/>
                    </a:lnTo>
                    <a:lnTo>
                      <a:pt x="23" y="62"/>
                    </a:lnTo>
                    <a:lnTo>
                      <a:pt x="22" y="59"/>
                    </a:lnTo>
                    <a:lnTo>
                      <a:pt x="21" y="58"/>
                    </a:lnTo>
                    <a:lnTo>
                      <a:pt x="19" y="57"/>
                    </a:lnTo>
                    <a:lnTo>
                      <a:pt x="17" y="55"/>
                    </a:lnTo>
                    <a:lnTo>
                      <a:pt x="15" y="54"/>
                    </a:lnTo>
                    <a:lnTo>
                      <a:pt x="13" y="53"/>
                    </a:lnTo>
                    <a:lnTo>
                      <a:pt x="11" y="51"/>
                    </a:lnTo>
                    <a:lnTo>
                      <a:pt x="9" y="49"/>
                    </a:lnTo>
                    <a:lnTo>
                      <a:pt x="8" y="47"/>
                    </a:lnTo>
                    <a:lnTo>
                      <a:pt x="7" y="45"/>
                    </a:lnTo>
                    <a:lnTo>
                      <a:pt x="6" y="42"/>
                    </a:lnTo>
                    <a:lnTo>
                      <a:pt x="6" y="40"/>
                    </a:lnTo>
                    <a:lnTo>
                      <a:pt x="7" y="37"/>
                    </a:lnTo>
                    <a:lnTo>
                      <a:pt x="7" y="35"/>
                    </a:lnTo>
                    <a:lnTo>
                      <a:pt x="8" y="31"/>
                    </a:lnTo>
                    <a:lnTo>
                      <a:pt x="8" y="29"/>
                    </a:lnTo>
                    <a:lnTo>
                      <a:pt x="9" y="27"/>
                    </a:lnTo>
                    <a:lnTo>
                      <a:pt x="10" y="24"/>
                    </a:lnTo>
                    <a:lnTo>
                      <a:pt x="12" y="23"/>
                    </a:lnTo>
                    <a:lnTo>
                      <a:pt x="15" y="21"/>
                    </a:lnTo>
                    <a:lnTo>
                      <a:pt x="16" y="20"/>
                    </a:lnTo>
                    <a:lnTo>
                      <a:pt x="18" y="18"/>
                    </a:lnTo>
                    <a:lnTo>
                      <a:pt x="20" y="16"/>
                    </a:lnTo>
                    <a:lnTo>
                      <a:pt x="22" y="15"/>
                    </a:lnTo>
                    <a:lnTo>
                      <a:pt x="25" y="13"/>
                    </a:lnTo>
                    <a:lnTo>
                      <a:pt x="27" y="12"/>
                    </a:lnTo>
                    <a:lnTo>
                      <a:pt x="30" y="11"/>
                    </a:lnTo>
                    <a:lnTo>
                      <a:pt x="32" y="10"/>
                    </a:lnTo>
                    <a:lnTo>
                      <a:pt x="36" y="9"/>
                    </a:lnTo>
                    <a:lnTo>
                      <a:pt x="39" y="7"/>
                    </a:lnTo>
                    <a:lnTo>
                      <a:pt x="42" y="6"/>
                    </a:lnTo>
                    <a:lnTo>
                      <a:pt x="44" y="5"/>
                    </a:lnTo>
                    <a:lnTo>
                      <a:pt x="47" y="5"/>
                    </a:lnTo>
                    <a:lnTo>
                      <a:pt x="50" y="4"/>
                    </a:lnTo>
                    <a:lnTo>
                      <a:pt x="52" y="4"/>
                    </a:lnTo>
                    <a:lnTo>
                      <a:pt x="56" y="3"/>
                    </a:lnTo>
                    <a:lnTo>
                      <a:pt x="58" y="3"/>
                    </a:lnTo>
                    <a:lnTo>
                      <a:pt x="61" y="2"/>
                    </a:lnTo>
                    <a:lnTo>
                      <a:pt x="64" y="2"/>
                    </a:lnTo>
                    <a:lnTo>
                      <a:pt x="66" y="2"/>
                    </a:lnTo>
                    <a:lnTo>
                      <a:pt x="69" y="2"/>
                    </a:lnTo>
                    <a:lnTo>
                      <a:pt x="71" y="2"/>
                    </a:lnTo>
                    <a:lnTo>
                      <a:pt x="75" y="2"/>
                    </a:lnTo>
                    <a:lnTo>
                      <a:pt x="77" y="2"/>
                    </a:lnTo>
                    <a:lnTo>
                      <a:pt x="80" y="2"/>
                    </a:lnTo>
                    <a:lnTo>
                      <a:pt x="82" y="2"/>
                    </a:lnTo>
                    <a:lnTo>
                      <a:pt x="86" y="2"/>
                    </a:lnTo>
                    <a:lnTo>
                      <a:pt x="88" y="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74" name="Freeform 182"/>
              <p:cNvSpPr>
                <a:spLocks/>
              </p:cNvSpPr>
              <p:nvPr/>
            </p:nvSpPr>
            <p:spPr bwMode="auto">
              <a:xfrm>
                <a:off x="283" y="1991"/>
                <a:ext cx="69" cy="123"/>
              </a:xfrm>
              <a:custGeom>
                <a:avLst/>
                <a:gdLst/>
                <a:ahLst/>
                <a:cxnLst>
                  <a:cxn ang="0">
                    <a:pos x="65" y="3"/>
                  </a:cxn>
                  <a:cxn ang="0">
                    <a:pos x="58" y="8"/>
                  </a:cxn>
                  <a:cxn ang="0">
                    <a:pos x="51" y="13"/>
                  </a:cxn>
                  <a:cxn ang="0">
                    <a:pos x="44" y="18"/>
                  </a:cxn>
                  <a:cxn ang="0">
                    <a:pos x="38" y="25"/>
                  </a:cxn>
                  <a:cxn ang="0">
                    <a:pos x="33" y="32"/>
                  </a:cxn>
                  <a:cxn ang="0">
                    <a:pos x="28" y="39"/>
                  </a:cxn>
                  <a:cxn ang="0">
                    <a:pos x="23" y="46"/>
                  </a:cxn>
                  <a:cxn ang="0">
                    <a:pos x="16" y="58"/>
                  </a:cxn>
                  <a:cxn ang="0">
                    <a:pos x="9" y="75"/>
                  </a:cxn>
                  <a:cxn ang="0">
                    <a:pos x="3" y="94"/>
                  </a:cxn>
                  <a:cxn ang="0">
                    <a:pos x="1" y="114"/>
                  </a:cxn>
                  <a:cxn ang="0">
                    <a:pos x="1" y="123"/>
                  </a:cxn>
                  <a:cxn ang="0">
                    <a:pos x="2" y="114"/>
                  </a:cxn>
                  <a:cxn ang="0">
                    <a:pos x="3" y="104"/>
                  </a:cxn>
                  <a:cxn ang="0">
                    <a:pos x="4" y="95"/>
                  </a:cxn>
                  <a:cxn ang="0">
                    <a:pos x="7" y="86"/>
                  </a:cxn>
                  <a:cxn ang="0">
                    <a:pos x="9" y="77"/>
                  </a:cxn>
                  <a:cxn ang="0">
                    <a:pos x="12" y="68"/>
                  </a:cxn>
                  <a:cxn ang="0">
                    <a:pos x="16" y="59"/>
                  </a:cxn>
                  <a:cxn ang="0">
                    <a:pos x="21" y="51"/>
                  </a:cxn>
                  <a:cxn ang="0">
                    <a:pos x="25" y="43"/>
                  </a:cxn>
                  <a:cxn ang="0">
                    <a:pos x="30" y="37"/>
                  </a:cxn>
                  <a:cxn ang="0">
                    <a:pos x="35" y="30"/>
                  </a:cxn>
                  <a:cxn ang="0">
                    <a:pos x="41" y="23"/>
                  </a:cxn>
                  <a:cxn ang="0">
                    <a:pos x="44" y="19"/>
                  </a:cxn>
                  <a:cxn ang="0">
                    <a:pos x="47" y="17"/>
                  </a:cxn>
                  <a:cxn ang="0">
                    <a:pos x="51" y="14"/>
                  </a:cxn>
                  <a:cxn ang="0">
                    <a:pos x="54" y="10"/>
                  </a:cxn>
                  <a:cxn ang="0">
                    <a:pos x="57" y="8"/>
                  </a:cxn>
                  <a:cxn ang="0">
                    <a:pos x="62" y="5"/>
                  </a:cxn>
                  <a:cxn ang="0">
                    <a:pos x="65" y="3"/>
                  </a:cxn>
                  <a:cxn ang="0">
                    <a:pos x="68" y="0"/>
                  </a:cxn>
                  <a:cxn ang="0">
                    <a:pos x="68" y="0"/>
                  </a:cxn>
                </a:cxnLst>
                <a:rect l="0" t="0" r="r" b="b"/>
                <a:pathLst>
                  <a:path w="69" h="123">
                    <a:moveTo>
                      <a:pt x="68" y="0"/>
                    </a:moveTo>
                    <a:lnTo>
                      <a:pt x="65" y="3"/>
                    </a:lnTo>
                    <a:lnTo>
                      <a:pt x="62" y="5"/>
                    </a:lnTo>
                    <a:lnTo>
                      <a:pt x="58" y="8"/>
                    </a:lnTo>
                    <a:lnTo>
                      <a:pt x="54" y="10"/>
                    </a:lnTo>
                    <a:lnTo>
                      <a:pt x="51" y="13"/>
                    </a:lnTo>
                    <a:lnTo>
                      <a:pt x="47" y="16"/>
                    </a:lnTo>
                    <a:lnTo>
                      <a:pt x="44" y="18"/>
                    </a:lnTo>
                    <a:lnTo>
                      <a:pt x="41" y="22"/>
                    </a:lnTo>
                    <a:lnTo>
                      <a:pt x="38" y="25"/>
                    </a:lnTo>
                    <a:lnTo>
                      <a:pt x="35" y="29"/>
                    </a:lnTo>
                    <a:lnTo>
                      <a:pt x="33" y="32"/>
                    </a:lnTo>
                    <a:lnTo>
                      <a:pt x="30" y="35"/>
                    </a:lnTo>
                    <a:lnTo>
                      <a:pt x="28" y="39"/>
                    </a:lnTo>
                    <a:lnTo>
                      <a:pt x="25" y="42"/>
                    </a:lnTo>
                    <a:lnTo>
                      <a:pt x="23" y="46"/>
                    </a:lnTo>
                    <a:lnTo>
                      <a:pt x="21" y="50"/>
                    </a:lnTo>
                    <a:lnTo>
                      <a:pt x="16" y="58"/>
                    </a:lnTo>
                    <a:lnTo>
                      <a:pt x="12" y="67"/>
                    </a:lnTo>
                    <a:lnTo>
                      <a:pt x="9" y="75"/>
                    </a:lnTo>
                    <a:lnTo>
                      <a:pt x="6" y="85"/>
                    </a:lnTo>
                    <a:lnTo>
                      <a:pt x="3" y="94"/>
                    </a:lnTo>
                    <a:lnTo>
                      <a:pt x="2" y="103"/>
                    </a:lnTo>
                    <a:lnTo>
                      <a:pt x="1" y="114"/>
                    </a:lnTo>
                    <a:lnTo>
                      <a:pt x="0" y="123"/>
                    </a:lnTo>
                    <a:lnTo>
                      <a:pt x="1" y="123"/>
                    </a:lnTo>
                    <a:lnTo>
                      <a:pt x="2" y="118"/>
                    </a:lnTo>
                    <a:lnTo>
                      <a:pt x="2" y="114"/>
                    </a:lnTo>
                    <a:lnTo>
                      <a:pt x="3" y="109"/>
                    </a:lnTo>
                    <a:lnTo>
                      <a:pt x="3" y="104"/>
                    </a:lnTo>
                    <a:lnTo>
                      <a:pt x="4" y="100"/>
                    </a:lnTo>
                    <a:lnTo>
                      <a:pt x="4" y="95"/>
                    </a:lnTo>
                    <a:lnTo>
                      <a:pt x="6" y="91"/>
                    </a:lnTo>
                    <a:lnTo>
                      <a:pt x="7" y="86"/>
                    </a:lnTo>
                    <a:lnTo>
                      <a:pt x="8" y="82"/>
                    </a:lnTo>
                    <a:lnTo>
                      <a:pt x="9" y="77"/>
                    </a:lnTo>
                    <a:lnTo>
                      <a:pt x="11" y="73"/>
                    </a:lnTo>
                    <a:lnTo>
                      <a:pt x="12" y="68"/>
                    </a:lnTo>
                    <a:lnTo>
                      <a:pt x="14" y="64"/>
                    </a:lnTo>
                    <a:lnTo>
                      <a:pt x="16" y="59"/>
                    </a:lnTo>
                    <a:lnTo>
                      <a:pt x="19" y="55"/>
                    </a:lnTo>
                    <a:lnTo>
                      <a:pt x="21" y="51"/>
                    </a:lnTo>
                    <a:lnTo>
                      <a:pt x="23" y="48"/>
                    </a:lnTo>
                    <a:lnTo>
                      <a:pt x="25" y="43"/>
                    </a:lnTo>
                    <a:lnTo>
                      <a:pt x="28" y="40"/>
                    </a:lnTo>
                    <a:lnTo>
                      <a:pt x="30" y="37"/>
                    </a:lnTo>
                    <a:lnTo>
                      <a:pt x="33" y="33"/>
                    </a:lnTo>
                    <a:lnTo>
                      <a:pt x="35" y="30"/>
                    </a:lnTo>
                    <a:lnTo>
                      <a:pt x="38" y="26"/>
                    </a:lnTo>
                    <a:lnTo>
                      <a:pt x="41" y="23"/>
                    </a:lnTo>
                    <a:lnTo>
                      <a:pt x="42" y="22"/>
                    </a:lnTo>
                    <a:lnTo>
                      <a:pt x="44" y="19"/>
                    </a:lnTo>
                    <a:lnTo>
                      <a:pt x="45" y="18"/>
                    </a:lnTo>
                    <a:lnTo>
                      <a:pt x="47" y="17"/>
                    </a:lnTo>
                    <a:lnTo>
                      <a:pt x="48" y="15"/>
                    </a:lnTo>
                    <a:lnTo>
                      <a:pt x="51" y="14"/>
                    </a:lnTo>
                    <a:lnTo>
                      <a:pt x="52" y="13"/>
                    </a:lnTo>
                    <a:lnTo>
                      <a:pt x="54" y="10"/>
                    </a:lnTo>
                    <a:lnTo>
                      <a:pt x="55" y="9"/>
                    </a:lnTo>
                    <a:lnTo>
                      <a:pt x="57" y="8"/>
                    </a:lnTo>
                    <a:lnTo>
                      <a:pt x="60" y="7"/>
                    </a:lnTo>
                    <a:lnTo>
                      <a:pt x="62" y="5"/>
                    </a:lnTo>
                    <a:lnTo>
                      <a:pt x="63" y="4"/>
                    </a:lnTo>
                    <a:lnTo>
                      <a:pt x="65" y="3"/>
                    </a:lnTo>
                    <a:lnTo>
                      <a:pt x="67" y="1"/>
                    </a:lnTo>
                    <a:lnTo>
                      <a:pt x="68" y="0"/>
                    </a:lnTo>
                    <a:lnTo>
                      <a:pt x="69" y="0"/>
                    </a:lnTo>
                    <a:lnTo>
                      <a:pt x="6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75" name="Freeform 183"/>
              <p:cNvSpPr>
                <a:spLocks/>
              </p:cNvSpPr>
              <p:nvPr/>
            </p:nvSpPr>
            <p:spPr bwMode="auto">
              <a:xfrm>
                <a:off x="328" y="1999"/>
                <a:ext cx="26" cy="45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24" y="2"/>
                  </a:cxn>
                  <a:cxn ang="0">
                    <a:pos x="22" y="5"/>
                  </a:cxn>
                  <a:cxn ang="0">
                    <a:pos x="19" y="8"/>
                  </a:cxn>
                  <a:cxn ang="0">
                    <a:pos x="17" y="11"/>
                  </a:cxn>
                  <a:cxn ang="0">
                    <a:pos x="15" y="14"/>
                  </a:cxn>
                  <a:cxn ang="0">
                    <a:pos x="14" y="17"/>
                  </a:cxn>
                  <a:cxn ang="0">
                    <a:pos x="12" y="20"/>
                  </a:cxn>
                  <a:cxn ang="0">
                    <a:pos x="10" y="22"/>
                  </a:cxn>
                  <a:cxn ang="0">
                    <a:pos x="8" y="25"/>
                  </a:cxn>
                  <a:cxn ang="0">
                    <a:pos x="6" y="28"/>
                  </a:cxn>
                  <a:cxn ang="0">
                    <a:pos x="5" y="30"/>
                  </a:cxn>
                  <a:cxn ang="0">
                    <a:pos x="4" y="34"/>
                  </a:cxn>
                  <a:cxn ang="0">
                    <a:pos x="3" y="36"/>
                  </a:cxn>
                  <a:cxn ang="0">
                    <a:pos x="2" y="40"/>
                  </a:cxn>
                  <a:cxn ang="0">
                    <a:pos x="1" y="42"/>
                  </a:cxn>
                  <a:cxn ang="0">
                    <a:pos x="0" y="45"/>
                  </a:cxn>
                  <a:cxn ang="0">
                    <a:pos x="1" y="45"/>
                  </a:cxn>
                  <a:cxn ang="0">
                    <a:pos x="2" y="42"/>
                  </a:cxn>
                  <a:cxn ang="0">
                    <a:pos x="3" y="40"/>
                  </a:cxn>
                  <a:cxn ang="0">
                    <a:pos x="4" y="36"/>
                  </a:cxn>
                  <a:cxn ang="0">
                    <a:pos x="5" y="34"/>
                  </a:cxn>
                  <a:cxn ang="0">
                    <a:pos x="6" y="32"/>
                  </a:cxn>
                  <a:cxn ang="0">
                    <a:pos x="7" y="28"/>
                  </a:cxn>
                  <a:cxn ang="0">
                    <a:pos x="10" y="26"/>
                  </a:cxn>
                  <a:cxn ang="0">
                    <a:pos x="11" y="23"/>
                  </a:cxn>
                  <a:cxn ang="0">
                    <a:pos x="13" y="20"/>
                  </a:cxn>
                  <a:cxn ang="0">
                    <a:pos x="14" y="18"/>
                  </a:cxn>
                  <a:cxn ang="0">
                    <a:pos x="16" y="14"/>
                  </a:cxn>
                  <a:cxn ang="0">
                    <a:pos x="18" y="11"/>
                  </a:cxn>
                  <a:cxn ang="0">
                    <a:pos x="19" y="8"/>
                  </a:cxn>
                  <a:cxn ang="0">
                    <a:pos x="22" y="6"/>
                  </a:cxn>
                  <a:cxn ang="0">
                    <a:pos x="24" y="2"/>
                  </a:cxn>
                  <a:cxn ang="0">
                    <a:pos x="26" y="0"/>
                  </a:cxn>
                </a:cxnLst>
                <a:rect l="0" t="0" r="r" b="b"/>
                <a:pathLst>
                  <a:path w="26" h="45">
                    <a:moveTo>
                      <a:pt x="26" y="0"/>
                    </a:moveTo>
                    <a:lnTo>
                      <a:pt x="24" y="2"/>
                    </a:lnTo>
                    <a:lnTo>
                      <a:pt x="22" y="5"/>
                    </a:lnTo>
                    <a:lnTo>
                      <a:pt x="19" y="8"/>
                    </a:lnTo>
                    <a:lnTo>
                      <a:pt x="17" y="11"/>
                    </a:lnTo>
                    <a:lnTo>
                      <a:pt x="15" y="14"/>
                    </a:lnTo>
                    <a:lnTo>
                      <a:pt x="14" y="17"/>
                    </a:lnTo>
                    <a:lnTo>
                      <a:pt x="12" y="20"/>
                    </a:lnTo>
                    <a:lnTo>
                      <a:pt x="10" y="22"/>
                    </a:lnTo>
                    <a:lnTo>
                      <a:pt x="8" y="25"/>
                    </a:lnTo>
                    <a:lnTo>
                      <a:pt x="6" y="28"/>
                    </a:lnTo>
                    <a:lnTo>
                      <a:pt x="5" y="30"/>
                    </a:lnTo>
                    <a:lnTo>
                      <a:pt x="4" y="34"/>
                    </a:lnTo>
                    <a:lnTo>
                      <a:pt x="3" y="36"/>
                    </a:lnTo>
                    <a:lnTo>
                      <a:pt x="2" y="40"/>
                    </a:lnTo>
                    <a:lnTo>
                      <a:pt x="1" y="42"/>
                    </a:lnTo>
                    <a:lnTo>
                      <a:pt x="0" y="45"/>
                    </a:lnTo>
                    <a:lnTo>
                      <a:pt x="1" y="45"/>
                    </a:lnTo>
                    <a:lnTo>
                      <a:pt x="2" y="42"/>
                    </a:lnTo>
                    <a:lnTo>
                      <a:pt x="3" y="40"/>
                    </a:lnTo>
                    <a:lnTo>
                      <a:pt x="4" y="36"/>
                    </a:lnTo>
                    <a:lnTo>
                      <a:pt x="5" y="34"/>
                    </a:lnTo>
                    <a:lnTo>
                      <a:pt x="6" y="32"/>
                    </a:lnTo>
                    <a:lnTo>
                      <a:pt x="7" y="28"/>
                    </a:lnTo>
                    <a:lnTo>
                      <a:pt x="10" y="26"/>
                    </a:lnTo>
                    <a:lnTo>
                      <a:pt x="11" y="23"/>
                    </a:lnTo>
                    <a:lnTo>
                      <a:pt x="13" y="20"/>
                    </a:lnTo>
                    <a:lnTo>
                      <a:pt x="14" y="18"/>
                    </a:lnTo>
                    <a:lnTo>
                      <a:pt x="16" y="14"/>
                    </a:lnTo>
                    <a:lnTo>
                      <a:pt x="18" y="11"/>
                    </a:lnTo>
                    <a:lnTo>
                      <a:pt x="19" y="8"/>
                    </a:lnTo>
                    <a:lnTo>
                      <a:pt x="22" y="6"/>
                    </a:lnTo>
                    <a:lnTo>
                      <a:pt x="24" y="2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76" name="Freeform 184"/>
              <p:cNvSpPr>
                <a:spLocks/>
              </p:cNvSpPr>
              <p:nvPr/>
            </p:nvSpPr>
            <p:spPr bwMode="auto">
              <a:xfrm>
                <a:off x="302" y="2041"/>
                <a:ext cx="29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" y="9"/>
                  </a:cxn>
                  <a:cxn ang="0">
                    <a:pos x="3" y="7"/>
                  </a:cxn>
                  <a:cxn ang="0">
                    <a:pos x="4" y="6"/>
                  </a:cxn>
                  <a:cxn ang="0">
                    <a:pos x="6" y="6"/>
                  </a:cxn>
                  <a:cxn ang="0">
                    <a:pos x="7" y="5"/>
                  </a:cxn>
                  <a:cxn ang="0">
                    <a:pos x="10" y="5"/>
                  </a:cxn>
                  <a:cxn ang="0">
                    <a:pos x="12" y="4"/>
                  </a:cxn>
                  <a:cxn ang="0">
                    <a:pos x="13" y="4"/>
                  </a:cxn>
                  <a:cxn ang="0">
                    <a:pos x="15" y="4"/>
                  </a:cxn>
                  <a:cxn ang="0">
                    <a:pos x="18" y="3"/>
                  </a:cxn>
                  <a:cxn ang="0">
                    <a:pos x="19" y="3"/>
                  </a:cxn>
                  <a:cxn ang="0">
                    <a:pos x="21" y="3"/>
                  </a:cxn>
                  <a:cxn ang="0">
                    <a:pos x="22" y="3"/>
                  </a:cxn>
                  <a:cxn ang="0">
                    <a:pos x="24" y="3"/>
                  </a:cxn>
                  <a:cxn ang="0">
                    <a:pos x="27" y="3"/>
                  </a:cxn>
                  <a:cxn ang="0">
                    <a:pos x="28" y="3"/>
                  </a:cxn>
                  <a:cxn ang="0">
                    <a:pos x="29" y="3"/>
                  </a:cxn>
                  <a:cxn ang="0">
                    <a:pos x="29" y="2"/>
                  </a:cxn>
                  <a:cxn ang="0">
                    <a:pos x="29" y="0"/>
                  </a:cxn>
                  <a:cxn ang="0">
                    <a:pos x="27" y="0"/>
                  </a:cxn>
                  <a:cxn ang="0">
                    <a:pos x="24" y="0"/>
                  </a:cxn>
                  <a:cxn ang="0">
                    <a:pos x="22" y="0"/>
                  </a:cxn>
                  <a:cxn ang="0">
                    <a:pos x="21" y="2"/>
                  </a:cxn>
                  <a:cxn ang="0">
                    <a:pos x="19" y="2"/>
                  </a:cxn>
                  <a:cxn ang="0">
                    <a:pos x="16" y="2"/>
                  </a:cxn>
                  <a:cxn ang="0">
                    <a:pos x="14" y="3"/>
                  </a:cxn>
                  <a:cxn ang="0">
                    <a:pos x="13" y="3"/>
                  </a:cxn>
                  <a:cxn ang="0">
                    <a:pos x="11" y="4"/>
                  </a:cxn>
                  <a:cxn ang="0">
                    <a:pos x="9" y="4"/>
                  </a:cxn>
                  <a:cxn ang="0">
                    <a:pos x="7" y="5"/>
                  </a:cxn>
                  <a:cxn ang="0">
                    <a:pos x="5" y="5"/>
                  </a:cxn>
                  <a:cxn ang="0">
                    <a:pos x="4" y="6"/>
                  </a:cxn>
                  <a:cxn ang="0">
                    <a:pos x="2" y="7"/>
                  </a:cxn>
                  <a:cxn ang="0">
                    <a:pos x="1" y="9"/>
                  </a:cxn>
                  <a:cxn ang="0">
                    <a:pos x="0" y="10"/>
                  </a:cxn>
                </a:cxnLst>
                <a:rect l="0" t="0" r="r" b="b"/>
                <a:pathLst>
                  <a:path w="29" h="10">
                    <a:moveTo>
                      <a:pt x="0" y="10"/>
                    </a:moveTo>
                    <a:lnTo>
                      <a:pt x="1" y="9"/>
                    </a:lnTo>
                    <a:lnTo>
                      <a:pt x="3" y="7"/>
                    </a:lnTo>
                    <a:lnTo>
                      <a:pt x="4" y="6"/>
                    </a:lnTo>
                    <a:lnTo>
                      <a:pt x="6" y="6"/>
                    </a:lnTo>
                    <a:lnTo>
                      <a:pt x="7" y="5"/>
                    </a:lnTo>
                    <a:lnTo>
                      <a:pt x="10" y="5"/>
                    </a:lnTo>
                    <a:lnTo>
                      <a:pt x="12" y="4"/>
                    </a:lnTo>
                    <a:lnTo>
                      <a:pt x="13" y="4"/>
                    </a:lnTo>
                    <a:lnTo>
                      <a:pt x="15" y="4"/>
                    </a:lnTo>
                    <a:lnTo>
                      <a:pt x="18" y="3"/>
                    </a:lnTo>
                    <a:lnTo>
                      <a:pt x="19" y="3"/>
                    </a:lnTo>
                    <a:lnTo>
                      <a:pt x="21" y="3"/>
                    </a:lnTo>
                    <a:lnTo>
                      <a:pt x="22" y="3"/>
                    </a:lnTo>
                    <a:lnTo>
                      <a:pt x="24" y="3"/>
                    </a:lnTo>
                    <a:lnTo>
                      <a:pt x="27" y="3"/>
                    </a:lnTo>
                    <a:lnTo>
                      <a:pt x="28" y="3"/>
                    </a:lnTo>
                    <a:lnTo>
                      <a:pt x="29" y="3"/>
                    </a:lnTo>
                    <a:lnTo>
                      <a:pt x="29" y="2"/>
                    </a:lnTo>
                    <a:lnTo>
                      <a:pt x="29" y="0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2" y="0"/>
                    </a:lnTo>
                    <a:lnTo>
                      <a:pt x="21" y="2"/>
                    </a:lnTo>
                    <a:lnTo>
                      <a:pt x="19" y="2"/>
                    </a:lnTo>
                    <a:lnTo>
                      <a:pt x="16" y="2"/>
                    </a:lnTo>
                    <a:lnTo>
                      <a:pt x="14" y="3"/>
                    </a:lnTo>
                    <a:lnTo>
                      <a:pt x="13" y="3"/>
                    </a:lnTo>
                    <a:lnTo>
                      <a:pt x="11" y="4"/>
                    </a:lnTo>
                    <a:lnTo>
                      <a:pt x="9" y="4"/>
                    </a:lnTo>
                    <a:lnTo>
                      <a:pt x="7" y="5"/>
                    </a:lnTo>
                    <a:lnTo>
                      <a:pt x="5" y="5"/>
                    </a:lnTo>
                    <a:lnTo>
                      <a:pt x="4" y="6"/>
                    </a:lnTo>
                    <a:lnTo>
                      <a:pt x="2" y="7"/>
                    </a:lnTo>
                    <a:lnTo>
                      <a:pt x="1" y="9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77" name="Freeform 185"/>
              <p:cNvSpPr>
                <a:spLocks/>
              </p:cNvSpPr>
              <p:nvPr/>
            </p:nvSpPr>
            <p:spPr bwMode="auto">
              <a:xfrm>
                <a:off x="300" y="2048"/>
                <a:ext cx="17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2"/>
                  </a:cxn>
                  <a:cxn ang="0">
                    <a:pos x="4" y="5"/>
                  </a:cxn>
                  <a:cxn ang="0">
                    <a:pos x="5" y="8"/>
                  </a:cxn>
                  <a:cxn ang="0">
                    <a:pos x="9" y="10"/>
                  </a:cxn>
                  <a:cxn ang="0">
                    <a:pos x="9" y="12"/>
                  </a:cxn>
                  <a:cxn ang="0">
                    <a:pos x="12" y="14"/>
                  </a:cxn>
                  <a:cxn ang="0">
                    <a:pos x="14" y="18"/>
                  </a:cxn>
                  <a:cxn ang="0">
                    <a:pos x="16" y="20"/>
                  </a:cxn>
                  <a:cxn ang="0">
                    <a:pos x="17" y="20"/>
                  </a:cxn>
                  <a:cxn ang="0">
                    <a:pos x="17" y="19"/>
                  </a:cxn>
                  <a:cxn ang="0">
                    <a:pos x="16" y="17"/>
                  </a:cxn>
                  <a:cxn ang="0">
                    <a:pos x="14" y="13"/>
                  </a:cxn>
                  <a:cxn ang="0">
                    <a:pos x="12" y="11"/>
                  </a:cxn>
                  <a:cxn ang="0">
                    <a:pos x="9" y="9"/>
                  </a:cxn>
                  <a:cxn ang="0">
                    <a:pos x="6" y="6"/>
                  </a:cxn>
                  <a:cxn ang="0">
                    <a:pos x="4" y="4"/>
                  </a:cxn>
                  <a:cxn ang="0">
                    <a:pos x="2" y="2"/>
                  </a:cxn>
                  <a:cxn ang="0">
                    <a:pos x="0" y="0"/>
                  </a:cxn>
                </a:cxnLst>
                <a:rect l="0" t="0" r="r" b="b"/>
                <a:pathLst>
                  <a:path w="17" h="20">
                    <a:moveTo>
                      <a:pt x="0" y="0"/>
                    </a:moveTo>
                    <a:lnTo>
                      <a:pt x="2" y="2"/>
                    </a:lnTo>
                    <a:lnTo>
                      <a:pt x="4" y="5"/>
                    </a:lnTo>
                    <a:lnTo>
                      <a:pt x="5" y="8"/>
                    </a:lnTo>
                    <a:lnTo>
                      <a:pt x="9" y="10"/>
                    </a:lnTo>
                    <a:lnTo>
                      <a:pt x="9" y="12"/>
                    </a:lnTo>
                    <a:lnTo>
                      <a:pt x="12" y="14"/>
                    </a:lnTo>
                    <a:lnTo>
                      <a:pt x="14" y="18"/>
                    </a:lnTo>
                    <a:lnTo>
                      <a:pt x="16" y="20"/>
                    </a:lnTo>
                    <a:lnTo>
                      <a:pt x="17" y="20"/>
                    </a:lnTo>
                    <a:lnTo>
                      <a:pt x="17" y="19"/>
                    </a:lnTo>
                    <a:lnTo>
                      <a:pt x="16" y="17"/>
                    </a:lnTo>
                    <a:lnTo>
                      <a:pt x="14" y="13"/>
                    </a:lnTo>
                    <a:lnTo>
                      <a:pt x="12" y="11"/>
                    </a:lnTo>
                    <a:lnTo>
                      <a:pt x="9" y="9"/>
                    </a:lnTo>
                    <a:lnTo>
                      <a:pt x="6" y="6"/>
                    </a:lnTo>
                    <a:lnTo>
                      <a:pt x="4" y="4"/>
                    </a:lnTo>
                    <a:lnTo>
                      <a:pt x="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78" name="Freeform 186"/>
              <p:cNvSpPr>
                <a:spLocks/>
              </p:cNvSpPr>
              <p:nvPr/>
            </p:nvSpPr>
            <p:spPr bwMode="auto">
              <a:xfrm>
                <a:off x="289" y="2067"/>
                <a:ext cx="26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1" y="41"/>
                  </a:cxn>
                  <a:cxn ang="0">
                    <a:pos x="1" y="38"/>
                  </a:cxn>
                  <a:cxn ang="0">
                    <a:pos x="2" y="37"/>
                  </a:cxn>
                  <a:cxn ang="0">
                    <a:pos x="3" y="35"/>
                  </a:cxn>
                  <a:cxn ang="0">
                    <a:pos x="3" y="34"/>
                  </a:cxn>
                  <a:cxn ang="0">
                    <a:pos x="5" y="33"/>
                  </a:cxn>
                  <a:cxn ang="0">
                    <a:pos x="6" y="31"/>
                  </a:cxn>
                  <a:cxn ang="0">
                    <a:pos x="7" y="30"/>
                  </a:cxn>
                  <a:cxn ang="0">
                    <a:pos x="7" y="28"/>
                  </a:cxn>
                  <a:cxn ang="0">
                    <a:pos x="8" y="27"/>
                  </a:cxn>
                  <a:cxn ang="0">
                    <a:pos x="9" y="26"/>
                  </a:cxn>
                  <a:cxn ang="0">
                    <a:pos x="9" y="24"/>
                  </a:cxn>
                  <a:cxn ang="0">
                    <a:pos x="10" y="23"/>
                  </a:cxn>
                  <a:cxn ang="0">
                    <a:pos x="11" y="22"/>
                  </a:cxn>
                  <a:cxn ang="0">
                    <a:pos x="12" y="21"/>
                  </a:cxn>
                  <a:cxn ang="0">
                    <a:pos x="12" y="20"/>
                  </a:cxn>
                  <a:cxn ang="0">
                    <a:pos x="13" y="19"/>
                  </a:cxn>
                  <a:cxn ang="0">
                    <a:pos x="14" y="17"/>
                  </a:cxn>
                  <a:cxn ang="0">
                    <a:pos x="15" y="15"/>
                  </a:cxn>
                  <a:cxn ang="0">
                    <a:pos x="15" y="14"/>
                  </a:cxn>
                  <a:cxn ang="0">
                    <a:pos x="17" y="13"/>
                  </a:cxn>
                  <a:cxn ang="0">
                    <a:pos x="18" y="12"/>
                  </a:cxn>
                  <a:cxn ang="0">
                    <a:pos x="19" y="11"/>
                  </a:cxn>
                  <a:cxn ang="0">
                    <a:pos x="20" y="9"/>
                  </a:cxn>
                  <a:cxn ang="0">
                    <a:pos x="21" y="9"/>
                  </a:cxn>
                  <a:cxn ang="0">
                    <a:pos x="22" y="7"/>
                  </a:cxn>
                  <a:cxn ang="0">
                    <a:pos x="23" y="6"/>
                  </a:cxn>
                  <a:cxn ang="0">
                    <a:pos x="24" y="6"/>
                  </a:cxn>
                  <a:cxn ang="0">
                    <a:pos x="25" y="5"/>
                  </a:cxn>
                  <a:cxn ang="0">
                    <a:pos x="25" y="4"/>
                  </a:cxn>
                  <a:cxn ang="0">
                    <a:pos x="26" y="3"/>
                  </a:cxn>
                  <a:cxn ang="0">
                    <a:pos x="26" y="2"/>
                  </a:cxn>
                  <a:cxn ang="0">
                    <a:pos x="26" y="1"/>
                  </a:cxn>
                  <a:cxn ang="0">
                    <a:pos x="25" y="0"/>
                  </a:cxn>
                  <a:cxn ang="0">
                    <a:pos x="24" y="1"/>
                  </a:cxn>
                  <a:cxn ang="0">
                    <a:pos x="22" y="3"/>
                  </a:cxn>
                  <a:cxn ang="0">
                    <a:pos x="20" y="5"/>
                  </a:cxn>
                  <a:cxn ang="0">
                    <a:pos x="18" y="7"/>
                  </a:cxn>
                  <a:cxn ang="0">
                    <a:pos x="15" y="9"/>
                  </a:cxn>
                  <a:cxn ang="0">
                    <a:pos x="14" y="13"/>
                  </a:cxn>
                  <a:cxn ang="0">
                    <a:pos x="12" y="16"/>
                  </a:cxn>
                  <a:cxn ang="0">
                    <a:pos x="11" y="19"/>
                  </a:cxn>
                  <a:cxn ang="0">
                    <a:pos x="10" y="22"/>
                  </a:cxn>
                  <a:cxn ang="0">
                    <a:pos x="9" y="23"/>
                  </a:cxn>
                  <a:cxn ang="0">
                    <a:pos x="8" y="24"/>
                  </a:cxn>
                  <a:cxn ang="0">
                    <a:pos x="8" y="26"/>
                  </a:cxn>
                  <a:cxn ang="0">
                    <a:pos x="7" y="27"/>
                  </a:cxn>
                  <a:cxn ang="0">
                    <a:pos x="6" y="28"/>
                  </a:cxn>
                  <a:cxn ang="0">
                    <a:pos x="6" y="30"/>
                  </a:cxn>
                  <a:cxn ang="0">
                    <a:pos x="5" y="32"/>
                  </a:cxn>
                  <a:cxn ang="0">
                    <a:pos x="3" y="33"/>
                  </a:cxn>
                  <a:cxn ang="0">
                    <a:pos x="2" y="35"/>
                  </a:cxn>
                  <a:cxn ang="0">
                    <a:pos x="1" y="37"/>
                  </a:cxn>
                  <a:cxn ang="0">
                    <a:pos x="1" y="40"/>
                  </a:cxn>
                  <a:cxn ang="0">
                    <a:pos x="0" y="42"/>
                  </a:cxn>
                </a:cxnLst>
                <a:rect l="0" t="0" r="r" b="b"/>
                <a:pathLst>
                  <a:path w="26" h="42">
                    <a:moveTo>
                      <a:pt x="0" y="42"/>
                    </a:moveTo>
                    <a:lnTo>
                      <a:pt x="1" y="41"/>
                    </a:lnTo>
                    <a:lnTo>
                      <a:pt x="1" y="38"/>
                    </a:lnTo>
                    <a:lnTo>
                      <a:pt x="2" y="37"/>
                    </a:lnTo>
                    <a:lnTo>
                      <a:pt x="3" y="35"/>
                    </a:lnTo>
                    <a:lnTo>
                      <a:pt x="3" y="34"/>
                    </a:lnTo>
                    <a:lnTo>
                      <a:pt x="5" y="33"/>
                    </a:lnTo>
                    <a:lnTo>
                      <a:pt x="6" y="31"/>
                    </a:lnTo>
                    <a:lnTo>
                      <a:pt x="7" y="30"/>
                    </a:lnTo>
                    <a:lnTo>
                      <a:pt x="7" y="28"/>
                    </a:lnTo>
                    <a:lnTo>
                      <a:pt x="8" y="27"/>
                    </a:lnTo>
                    <a:lnTo>
                      <a:pt x="9" y="26"/>
                    </a:lnTo>
                    <a:lnTo>
                      <a:pt x="9" y="24"/>
                    </a:lnTo>
                    <a:lnTo>
                      <a:pt x="10" y="23"/>
                    </a:lnTo>
                    <a:lnTo>
                      <a:pt x="11" y="22"/>
                    </a:lnTo>
                    <a:lnTo>
                      <a:pt x="12" y="21"/>
                    </a:lnTo>
                    <a:lnTo>
                      <a:pt x="12" y="20"/>
                    </a:lnTo>
                    <a:lnTo>
                      <a:pt x="13" y="19"/>
                    </a:lnTo>
                    <a:lnTo>
                      <a:pt x="14" y="17"/>
                    </a:lnTo>
                    <a:lnTo>
                      <a:pt x="15" y="15"/>
                    </a:lnTo>
                    <a:lnTo>
                      <a:pt x="15" y="14"/>
                    </a:lnTo>
                    <a:lnTo>
                      <a:pt x="17" y="13"/>
                    </a:lnTo>
                    <a:lnTo>
                      <a:pt x="18" y="12"/>
                    </a:lnTo>
                    <a:lnTo>
                      <a:pt x="19" y="11"/>
                    </a:lnTo>
                    <a:lnTo>
                      <a:pt x="20" y="9"/>
                    </a:lnTo>
                    <a:lnTo>
                      <a:pt x="21" y="9"/>
                    </a:lnTo>
                    <a:lnTo>
                      <a:pt x="22" y="7"/>
                    </a:lnTo>
                    <a:lnTo>
                      <a:pt x="23" y="6"/>
                    </a:lnTo>
                    <a:lnTo>
                      <a:pt x="24" y="6"/>
                    </a:lnTo>
                    <a:lnTo>
                      <a:pt x="25" y="5"/>
                    </a:lnTo>
                    <a:lnTo>
                      <a:pt x="25" y="4"/>
                    </a:lnTo>
                    <a:lnTo>
                      <a:pt x="26" y="3"/>
                    </a:lnTo>
                    <a:lnTo>
                      <a:pt x="26" y="2"/>
                    </a:lnTo>
                    <a:lnTo>
                      <a:pt x="26" y="1"/>
                    </a:lnTo>
                    <a:lnTo>
                      <a:pt x="25" y="0"/>
                    </a:lnTo>
                    <a:lnTo>
                      <a:pt x="24" y="1"/>
                    </a:lnTo>
                    <a:lnTo>
                      <a:pt x="22" y="3"/>
                    </a:lnTo>
                    <a:lnTo>
                      <a:pt x="20" y="5"/>
                    </a:lnTo>
                    <a:lnTo>
                      <a:pt x="18" y="7"/>
                    </a:lnTo>
                    <a:lnTo>
                      <a:pt x="15" y="9"/>
                    </a:lnTo>
                    <a:lnTo>
                      <a:pt x="14" y="13"/>
                    </a:lnTo>
                    <a:lnTo>
                      <a:pt x="12" y="16"/>
                    </a:lnTo>
                    <a:lnTo>
                      <a:pt x="11" y="19"/>
                    </a:lnTo>
                    <a:lnTo>
                      <a:pt x="10" y="22"/>
                    </a:lnTo>
                    <a:lnTo>
                      <a:pt x="9" y="23"/>
                    </a:lnTo>
                    <a:lnTo>
                      <a:pt x="8" y="24"/>
                    </a:lnTo>
                    <a:lnTo>
                      <a:pt x="8" y="26"/>
                    </a:lnTo>
                    <a:lnTo>
                      <a:pt x="7" y="27"/>
                    </a:lnTo>
                    <a:lnTo>
                      <a:pt x="6" y="28"/>
                    </a:lnTo>
                    <a:lnTo>
                      <a:pt x="6" y="30"/>
                    </a:lnTo>
                    <a:lnTo>
                      <a:pt x="5" y="32"/>
                    </a:lnTo>
                    <a:lnTo>
                      <a:pt x="3" y="33"/>
                    </a:lnTo>
                    <a:lnTo>
                      <a:pt x="2" y="35"/>
                    </a:lnTo>
                    <a:lnTo>
                      <a:pt x="1" y="37"/>
                    </a:lnTo>
                    <a:lnTo>
                      <a:pt x="1" y="40"/>
                    </a:lnTo>
                    <a:lnTo>
                      <a:pt x="0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79" name="Freeform 187"/>
              <p:cNvSpPr>
                <a:spLocks/>
              </p:cNvSpPr>
              <p:nvPr/>
            </p:nvSpPr>
            <p:spPr bwMode="auto">
              <a:xfrm>
                <a:off x="203" y="2035"/>
                <a:ext cx="20" cy="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3"/>
                  </a:cxn>
                  <a:cxn ang="0">
                    <a:pos x="2" y="6"/>
                  </a:cxn>
                  <a:cxn ang="0">
                    <a:pos x="5" y="8"/>
                  </a:cxn>
                  <a:cxn ang="0">
                    <a:pos x="7" y="9"/>
                  </a:cxn>
                  <a:cxn ang="0">
                    <a:pos x="11" y="11"/>
                  </a:cxn>
                  <a:cxn ang="0">
                    <a:pos x="14" y="12"/>
                  </a:cxn>
                  <a:cxn ang="0">
                    <a:pos x="17" y="13"/>
                  </a:cxn>
                  <a:cxn ang="0">
                    <a:pos x="20" y="14"/>
                  </a:cxn>
                  <a:cxn ang="0">
                    <a:pos x="20" y="13"/>
                  </a:cxn>
                  <a:cxn ang="0">
                    <a:pos x="19" y="13"/>
                  </a:cxn>
                  <a:cxn ang="0">
                    <a:pos x="18" y="12"/>
                  </a:cxn>
                  <a:cxn ang="0">
                    <a:pos x="17" y="11"/>
                  </a:cxn>
                  <a:cxn ang="0">
                    <a:pos x="15" y="11"/>
                  </a:cxn>
                  <a:cxn ang="0">
                    <a:pos x="14" y="10"/>
                  </a:cxn>
                  <a:cxn ang="0">
                    <a:pos x="13" y="10"/>
                  </a:cxn>
                  <a:cxn ang="0">
                    <a:pos x="12" y="9"/>
                  </a:cxn>
                  <a:cxn ang="0">
                    <a:pos x="11" y="9"/>
                  </a:cxn>
                  <a:cxn ang="0">
                    <a:pos x="9" y="8"/>
                  </a:cxn>
                  <a:cxn ang="0">
                    <a:pos x="7" y="7"/>
                  </a:cxn>
                  <a:cxn ang="0">
                    <a:pos x="6" y="6"/>
                  </a:cxn>
                  <a:cxn ang="0">
                    <a:pos x="4" y="6"/>
                  </a:cxn>
                  <a:cxn ang="0">
                    <a:pos x="2" y="5"/>
                  </a:cxn>
                  <a:cxn ang="0">
                    <a:pos x="1" y="2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20" h="14">
                    <a:moveTo>
                      <a:pt x="0" y="0"/>
                    </a:moveTo>
                    <a:lnTo>
                      <a:pt x="1" y="3"/>
                    </a:lnTo>
                    <a:lnTo>
                      <a:pt x="2" y="6"/>
                    </a:lnTo>
                    <a:lnTo>
                      <a:pt x="5" y="8"/>
                    </a:lnTo>
                    <a:lnTo>
                      <a:pt x="7" y="9"/>
                    </a:lnTo>
                    <a:lnTo>
                      <a:pt x="11" y="11"/>
                    </a:lnTo>
                    <a:lnTo>
                      <a:pt x="14" y="12"/>
                    </a:lnTo>
                    <a:lnTo>
                      <a:pt x="17" y="13"/>
                    </a:lnTo>
                    <a:lnTo>
                      <a:pt x="20" y="14"/>
                    </a:lnTo>
                    <a:lnTo>
                      <a:pt x="20" y="13"/>
                    </a:lnTo>
                    <a:lnTo>
                      <a:pt x="19" y="13"/>
                    </a:lnTo>
                    <a:lnTo>
                      <a:pt x="18" y="12"/>
                    </a:lnTo>
                    <a:lnTo>
                      <a:pt x="17" y="11"/>
                    </a:lnTo>
                    <a:lnTo>
                      <a:pt x="15" y="11"/>
                    </a:lnTo>
                    <a:lnTo>
                      <a:pt x="14" y="10"/>
                    </a:lnTo>
                    <a:lnTo>
                      <a:pt x="13" y="10"/>
                    </a:lnTo>
                    <a:lnTo>
                      <a:pt x="12" y="9"/>
                    </a:lnTo>
                    <a:lnTo>
                      <a:pt x="11" y="9"/>
                    </a:lnTo>
                    <a:lnTo>
                      <a:pt x="9" y="8"/>
                    </a:lnTo>
                    <a:lnTo>
                      <a:pt x="7" y="7"/>
                    </a:lnTo>
                    <a:lnTo>
                      <a:pt x="6" y="6"/>
                    </a:lnTo>
                    <a:lnTo>
                      <a:pt x="4" y="6"/>
                    </a:lnTo>
                    <a:lnTo>
                      <a:pt x="2" y="5"/>
                    </a:lnTo>
                    <a:lnTo>
                      <a:pt x="1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80" name="Freeform 188"/>
              <p:cNvSpPr>
                <a:spLocks/>
              </p:cNvSpPr>
              <p:nvPr/>
            </p:nvSpPr>
            <p:spPr bwMode="auto">
              <a:xfrm>
                <a:off x="220" y="2048"/>
                <a:ext cx="12" cy="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3"/>
                  </a:cxn>
                  <a:cxn ang="0">
                    <a:pos x="4" y="3"/>
                  </a:cxn>
                  <a:cxn ang="0">
                    <a:pos x="4" y="4"/>
                  </a:cxn>
                  <a:cxn ang="0">
                    <a:pos x="5" y="5"/>
                  </a:cxn>
                  <a:cxn ang="0">
                    <a:pos x="6" y="6"/>
                  </a:cxn>
                  <a:cxn ang="0">
                    <a:pos x="7" y="7"/>
                  </a:cxn>
                  <a:cxn ang="0">
                    <a:pos x="8" y="7"/>
                  </a:cxn>
                  <a:cxn ang="0">
                    <a:pos x="8" y="8"/>
                  </a:cxn>
                  <a:cxn ang="0">
                    <a:pos x="9" y="8"/>
                  </a:cxn>
                  <a:cxn ang="0">
                    <a:pos x="10" y="9"/>
                  </a:cxn>
                  <a:cxn ang="0">
                    <a:pos x="11" y="9"/>
                  </a:cxn>
                  <a:cxn ang="0">
                    <a:pos x="12" y="9"/>
                  </a:cxn>
                  <a:cxn ang="0">
                    <a:pos x="11" y="8"/>
                  </a:cxn>
                  <a:cxn ang="0">
                    <a:pos x="10" y="7"/>
                  </a:cxn>
                  <a:cxn ang="0">
                    <a:pos x="9" y="6"/>
                  </a:cxn>
                  <a:cxn ang="0">
                    <a:pos x="8" y="5"/>
                  </a:cxn>
                  <a:cxn ang="0">
                    <a:pos x="7" y="5"/>
                  </a:cxn>
                  <a:cxn ang="0">
                    <a:pos x="7" y="4"/>
                  </a:cxn>
                  <a:cxn ang="0">
                    <a:pos x="6" y="4"/>
                  </a:cxn>
                  <a:cxn ang="0">
                    <a:pos x="5" y="3"/>
                  </a:cxn>
                  <a:cxn ang="0">
                    <a:pos x="4" y="3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2" y="1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9">
                    <a:moveTo>
                      <a:pt x="0" y="0"/>
                    </a:moveTo>
                    <a:lnTo>
                      <a:pt x="1" y="0"/>
                    </a:lnTo>
                    <a:lnTo>
                      <a:pt x="1" y="1"/>
                    </a:lnTo>
                    <a:lnTo>
                      <a:pt x="2" y="2"/>
                    </a:lnTo>
                    <a:lnTo>
                      <a:pt x="3" y="3"/>
                    </a:lnTo>
                    <a:lnTo>
                      <a:pt x="4" y="3"/>
                    </a:lnTo>
                    <a:lnTo>
                      <a:pt x="4" y="4"/>
                    </a:lnTo>
                    <a:lnTo>
                      <a:pt x="5" y="5"/>
                    </a:lnTo>
                    <a:lnTo>
                      <a:pt x="6" y="6"/>
                    </a:lnTo>
                    <a:lnTo>
                      <a:pt x="7" y="7"/>
                    </a:lnTo>
                    <a:lnTo>
                      <a:pt x="8" y="7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10" y="9"/>
                    </a:lnTo>
                    <a:lnTo>
                      <a:pt x="11" y="9"/>
                    </a:lnTo>
                    <a:lnTo>
                      <a:pt x="12" y="9"/>
                    </a:lnTo>
                    <a:lnTo>
                      <a:pt x="11" y="8"/>
                    </a:lnTo>
                    <a:lnTo>
                      <a:pt x="10" y="7"/>
                    </a:lnTo>
                    <a:lnTo>
                      <a:pt x="9" y="6"/>
                    </a:lnTo>
                    <a:lnTo>
                      <a:pt x="8" y="5"/>
                    </a:lnTo>
                    <a:lnTo>
                      <a:pt x="7" y="5"/>
                    </a:lnTo>
                    <a:lnTo>
                      <a:pt x="7" y="4"/>
                    </a:lnTo>
                    <a:lnTo>
                      <a:pt x="6" y="4"/>
                    </a:lnTo>
                    <a:lnTo>
                      <a:pt x="5" y="3"/>
                    </a:lnTo>
                    <a:lnTo>
                      <a:pt x="4" y="3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2" y="1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81" name="Freeform 189"/>
              <p:cNvSpPr>
                <a:spLocks/>
              </p:cNvSpPr>
              <p:nvPr/>
            </p:nvSpPr>
            <p:spPr bwMode="auto">
              <a:xfrm>
                <a:off x="168" y="1977"/>
                <a:ext cx="52" cy="7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" y="6"/>
                  </a:cxn>
                  <a:cxn ang="0">
                    <a:pos x="5" y="10"/>
                  </a:cxn>
                  <a:cxn ang="0">
                    <a:pos x="8" y="16"/>
                  </a:cxn>
                  <a:cxn ang="0">
                    <a:pos x="12" y="22"/>
                  </a:cxn>
                  <a:cxn ang="0">
                    <a:pos x="15" y="26"/>
                  </a:cxn>
                  <a:cxn ang="0">
                    <a:pos x="19" y="32"/>
                  </a:cxn>
                  <a:cxn ang="0">
                    <a:pos x="22" y="38"/>
                  </a:cxn>
                  <a:cxn ang="0">
                    <a:pos x="25" y="42"/>
                  </a:cxn>
                  <a:cxn ang="0">
                    <a:pos x="26" y="46"/>
                  </a:cxn>
                  <a:cxn ang="0">
                    <a:pos x="27" y="48"/>
                  </a:cxn>
                  <a:cxn ang="0">
                    <a:pos x="30" y="50"/>
                  </a:cxn>
                  <a:cxn ang="0">
                    <a:pos x="31" y="54"/>
                  </a:cxn>
                  <a:cxn ang="0">
                    <a:pos x="32" y="56"/>
                  </a:cxn>
                  <a:cxn ang="0">
                    <a:pos x="34" y="58"/>
                  </a:cxn>
                  <a:cxn ang="0">
                    <a:pos x="35" y="60"/>
                  </a:cxn>
                  <a:cxn ang="0">
                    <a:pos x="36" y="64"/>
                  </a:cxn>
                  <a:cxn ang="0">
                    <a:pos x="37" y="66"/>
                  </a:cxn>
                  <a:cxn ang="0">
                    <a:pos x="39" y="68"/>
                  </a:cxn>
                  <a:cxn ang="0">
                    <a:pos x="41" y="69"/>
                  </a:cxn>
                  <a:cxn ang="0">
                    <a:pos x="42" y="73"/>
                  </a:cxn>
                  <a:cxn ang="0">
                    <a:pos x="43" y="74"/>
                  </a:cxn>
                  <a:cxn ang="0">
                    <a:pos x="43" y="75"/>
                  </a:cxn>
                  <a:cxn ang="0">
                    <a:pos x="44" y="76"/>
                  </a:cxn>
                  <a:cxn ang="0">
                    <a:pos x="45" y="77"/>
                  </a:cxn>
                  <a:cxn ang="0">
                    <a:pos x="46" y="77"/>
                  </a:cxn>
                  <a:cxn ang="0">
                    <a:pos x="46" y="79"/>
                  </a:cxn>
                  <a:cxn ang="0">
                    <a:pos x="47" y="79"/>
                  </a:cxn>
                  <a:cxn ang="0">
                    <a:pos x="50" y="79"/>
                  </a:cxn>
                  <a:cxn ang="0">
                    <a:pos x="51" y="77"/>
                  </a:cxn>
                  <a:cxn ang="0">
                    <a:pos x="52" y="76"/>
                  </a:cxn>
                  <a:cxn ang="0">
                    <a:pos x="52" y="74"/>
                  </a:cxn>
                  <a:cxn ang="0">
                    <a:pos x="51" y="73"/>
                  </a:cxn>
                  <a:cxn ang="0">
                    <a:pos x="51" y="72"/>
                  </a:cxn>
                  <a:cxn ang="0">
                    <a:pos x="50" y="72"/>
                  </a:cxn>
                  <a:cxn ang="0">
                    <a:pos x="49" y="71"/>
                  </a:cxn>
                  <a:cxn ang="0">
                    <a:pos x="49" y="69"/>
                  </a:cxn>
                  <a:cxn ang="0">
                    <a:pos x="47" y="68"/>
                  </a:cxn>
                  <a:cxn ang="0">
                    <a:pos x="46" y="67"/>
                  </a:cxn>
                  <a:cxn ang="0">
                    <a:pos x="45" y="66"/>
                  </a:cxn>
                  <a:cxn ang="0">
                    <a:pos x="44" y="65"/>
                  </a:cxn>
                  <a:cxn ang="0">
                    <a:pos x="43" y="64"/>
                  </a:cxn>
                  <a:cxn ang="0">
                    <a:pos x="43" y="63"/>
                  </a:cxn>
                  <a:cxn ang="0">
                    <a:pos x="42" y="61"/>
                  </a:cxn>
                  <a:cxn ang="0">
                    <a:pos x="41" y="60"/>
                  </a:cxn>
                  <a:cxn ang="0">
                    <a:pos x="41" y="59"/>
                  </a:cxn>
                  <a:cxn ang="0">
                    <a:pos x="40" y="58"/>
                  </a:cxn>
                  <a:cxn ang="0">
                    <a:pos x="37" y="56"/>
                  </a:cxn>
                  <a:cxn ang="0">
                    <a:pos x="36" y="54"/>
                  </a:cxn>
                  <a:cxn ang="0">
                    <a:pos x="34" y="51"/>
                  </a:cxn>
                  <a:cxn ang="0">
                    <a:pos x="33" y="49"/>
                  </a:cxn>
                  <a:cxn ang="0">
                    <a:pos x="32" y="47"/>
                  </a:cxn>
                  <a:cxn ang="0">
                    <a:pos x="30" y="45"/>
                  </a:cxn>
                  <a:cxn ang="0">
                    <a:pos x="27" y="41"/>
                  </a:cxn>
                  <a:cxn ang="0">
                    <a:pos x="26" y="39"/>
                  </a:cxn>
                  <a:cxn ang="0">
                    <a:pos x="23" y="34"/>
                  </a:cxn>
                  <a:cxn ang="0">
                    <a:pos x="20" y="30"/>
                  </a:cxn>
                  <a:cxn ang="0">
                    <a:pos x="16" y="25"/>
                  </a:cxn>
                  <a:cxn ang="0">
                    <a:pos x="13" y="20"/>
                  </a:cxn>
                  <a:cxn ang="0">
                    <a:pos x="8" y="15"/>
                  </a:cxn>
                  <a:cxn ang="0">
                    <a:pos x="5" y="10"/>
                  </a:cxn>
                  <a:cxn ang="0">
                    <a:pos x="3" y="6"/>
                  </a:cxn>
                  <a:cxn ang="0">
                    <a:pos x="0" y="0"/>
                  </a:cxn>
                </a:cxnLst>
                <a:rect l="0" t="0" r="r" b="b"/>
                <a:pathLst>
                  <a:path w="52" h="79">
                    <a:moveTo>
                      <a:pt x="0" y="0"/>
                    </a:moveTo>
                    <a:lnTo>
                      <a:pt x="3" y="6"/>
                    </a:lnTo>
                    <a:lnTo>
                      <a:pt x="5" y="10"/>
                    </a:lnTo>
                    <a:lnTo>
                      <a:pt x="8" y="16"/>
                    </a:lnTo>
                    <a:lnTo>
                      <a:pt x="12" y="22"/>
                    </a:lnTo>
                    <a:lnTo>
                      <a:pt x="15" y="26"/>
                    </a:lnTo>
                    <a:lnTo>
                      <a:pt x="19" y="32"/>
                    </a:lnTo>
                    <a:lnTo>
                      <a:pt x="22" y="38"/>
                    </a:lnTo>
                    <a:lnTo>
                      <a:pt x="25" y="42"/>
                    </a:lnTo>
                    <a:lnTo>
                      <a:pt x="26" y="46"/>
                    </a:lnTo>
                    <a:lnTo>
                      <a:pt x="27" y="48"/>
                    </a:lnTo>
                    <a:lnTo>
                      <a:pt x="30" y="50"/>
                    </a:lnTo>
                    <a:lnTo>
                      <a:pt x="31" y="54"/>
                    </a:lnTo>
                    <a:lnTo>
                      <a:pt x="32" y="56"/>
                    </a:lnTo>
                    <a:lnTo>
                      <a:pt x="34" y="58"/>
                    </a:lnTo>
                    <a:lnTo>
                      <a:pt x="35" y="60"/>
                    </a:lnTo>
                    <a:lnTo>
                      <a:pt x="36" y="64"/>
                    </a:lnTo>
                    <a:lnTo>
                      <a:pt x="37" y="66"/>
                    </a:lnTo>
                    <a:lnTo>
                      <a:pt x="39" y="68"/>
                    </a:lnTo>
                    <a:lnTo>
                      <a:pt x="41" y="69"/>
                    </a:lnTo>
                    <a:lnTo>
                      <a:pt x="42" y="73"/>
                    </a:lnTo>
                    <a:lnTo>
                      <a:pt x="43" y="74"/>
                    </a:lnTo>
                    <a:lnTo>
                      <a:pt x="43" y="75"/>
                    </a:lnTo>
                    <a:lnTo>
                      <a:pt x="44" y="76"/>
                    </a:lnTo>
                    <a:lnTo>
                      <a:pt x="45" y="77"/>
                    </a:lnTo>
                    <a:lnTo>
                      <a:pt x="46" y="77"/>
                    </a:lnTo>
                    <a:lnTo>
                      <a:pt x="46" y="79"/>
                    </a:lnTo>
                    <a:lnTo>
                      <a:pt x="47" y="79"/>
                    </a:lnTo>
                    <a:lnTo>
                      <a:pt x="50" y="79"/>
                    </a:lnTo>
                    <a:lnTo>
                      <a:pt x="51" y="77"/>
                    </a:lnTo>
                    <a:lnTo>
                      <a:pt x="52" y="76"/>
                    </a:lnTo>
                    <a:lnTo>
                      <a:pt x="52" y="74"/>
                    </a:lnTo>
                    <a:lnTo>
                      <a:pt x="51" y="73"/>
                    </a:lnTo>
                    <a:lnTo>
                      <a:pt x="51" y="72"/>
                    </a:lnTo>
                    <a:lnTo>
                      <a:pt x="50" y="72"/>
                    </a:lnTo>
                    <a:lnTo>
                      <a:pt x="49" y="71"/>
                    </a:lnTo>
                    <a:lnTo>
                      <a:pt x="49" y="69"/>
                    </a:lnTo>
                    <a:lnTo>
                      <a:pt x="47" y="68"/>
                    </a:lnTo>
                    <a:lnTo>
                      <a:pt x="46" y="67"/>
                    </a:lnTo>
                    <a:lnTo>
                      <a:pt x="45" y="66"/>
                    </a:lnTo>
                    <a:lnTo>
                      <a:pt x="44" y="65"/>
                    </a:lnTo>
                    <a:lnTo>
                      <a:pt x="43" y="64"/>
                    </a:lnTo>
                    <a:lnTo>
                      <a:pt x="43" y="63"/>
                    </a:lnTo>
                    <a:lnTo>
                      <a:pt x="42" y="61"/>
                    </a:lnTo>
                    <a:lnTo>
                      <a:pt x="41" y="60"/>
                    </a:lnTo>
                    <a:lnTo>
                      <a:pt x="41" y="59"/>
                    </a:lnTo>
                    <a:lnTo>
                      <a:pt x="40" y="58"/>
                    </a:lnTo>
                    <a:lnTo>
                      <a:pt x="37" y="56"/>
                    </a:lnTo>
                    <a:lnTo>
                      <a:pt x="36" y="54"/>
                    </a:lnTo>
                    <a:lnTo>
                      <a:pt x="34" y="51"/>
                    </a:lnTo>
                    <a:lnTo>
                      <a:pt x="33" y="49"/>
                    </a:lnTo>
                    <a:lnTo>
                      <a:pt x="32" y="47"/>
                    </a:lnTo>
                    <a:lnTo>
                      <a:pt x="30" y="45"/>
                    </a:lnTo>
                    <a:lnTo>
                      <a:pt x="27" y="41"/>
                    </a:lnTo>
                    <a:lnTo>
                      <a:pt x="26" y="39"/>
                    </a:lnTo>
                    <a:lnTo>
                      <a:pt x="23" y="34"/>
                    </a:lnTo>
                    <a:lnTo>
                      <a:pt x="20" y="30"/>
                    </a:lnTo>
                    <a:lnTo>
                      <a:pt x="16" y="25"/>
                    </a:lnTo>
                    <a:lnTo>
                      <a:pt x="13" y="20"/>
                    </a:lnTo>
                    <a:lnTo>
                      <a:pt x="8" y="15"/>
                    </a:lnTo>
                    <a:lnTo>
                      <a:pt x="5" y="10"/>
                    </a:lnTo>
                    <a:lnTo>
                      <a:pt x="3" y="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82" name="Freeform 190"/>
              <p:cNvSpPr>
                <a:spLocks/>
              </p:cNvSpPr>
              <p:nvPr/>
            </p:nvSpPr>
            <p:spPr bwMode="auto">
              <a:xfrm>
                <a:off x="297" y="1974"/>
                <a:ext cx="11" cy="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2" y="2"/>
                  </a:cxn>
                  <a:cxn ang="0">
                    <a:pos x="3" y="2"/>
                  </a:cxn>
                  <a:cxn ang="0">
                    <a:pos x="4" y="4"/>
                  </a:cxn>
                  <a:cxn ang="0">
                    <a:pos x="5" y="5"/>
                  </a:cxn>
                  <a:cxn ang="0">
                    <a:pos x="6" y="5"/>
                  </a:cxn>
                  <a:cxn ang="0">
                    <a:pos x="7" y="5"/>
                  </a:cxn>
                  <a:cxn ang="0">
                    <a:pos x="9" y="5"/>
                  </a:cxn>
                  <a:cxn ang="0">
                    <a:pos x="10" y="5"/>
                  </a:cxn>
                  <a:cxn ang="0">
                    <a:pos x="11" y="5"/>
                  </a:cxn>
                  <a:cxn ang="0">
                    <a:pos x="10" y="5"/>
                  </a:cxn>
                  <a:cxn ang="0">
                    <a:pos x="9" y="5"/>
                  </a:cxn>
                  <a:cxn ang="0">
                    <a:pos x="7" y="5"/>
                  </a:cxn>
                  <a:cxn ang="0">
                    <a:pos x="6" y="5"/>
                  </a:cxn>
                  <a:cxn ang="0">
                    <a:pos x="6" y="4"/>
                  </a:cxn>
                  <a:cxn ang="0">
                    <a:pos x="5" y="4"/>
                  </a:cxn>
                  <a:cxn ang="0">
                    <a:pos x="4" y="2"/>
                  </a:cxn>
                  <a:cxn ang="0">
                    <a:pos x="3" y="2"/>
                  </a:cxn>
                  <a:cxn ang="0">
                    <a:pos x="3" y="1"/>
                  </a:cxn>
                  <a:cxn ang="0">
                    <a:pos x="2" y="1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11" h="5">
                    <a:moveTo>
                      <a:pt x="0" y="0"/>
                    </a:moveTo>
                    <a:lnTo>
                      <a:pt x="1" y="1"/>
                    </a:lnTo>
                    <a:lnTo>
                      <a:pt x="2" y="1"/>
                    </a:lnTo>
                    <a:lnTo>
                      <a:pt x="2" y="2"/>
                    </a:lnTo>
                    <a:lnTo>
                      <a:pt x="3" y="2"/>
                    </a:lnTo>
                    <a:lnTo>
                      <a:pt x="4" y="4"/>
                    </a:lnTo>
                    <a:lnTo>
                      <a:pt x="5" y="5"/>
                    </a:lnTo>
                    <a:lnTo>
                      <a:pt x="6" y="5"/>
                    </a:lnTo>
                    <a:lnTo>
                      <a:pt x="7" y="5"/>
                    </a:lnTo>
                    <a:lnTo>
                      <a:pt x="9" y="5"/>
                    </a:lnTo>
                    <a:lnTo>
                      <a:pt x="10" y="5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9" y="5"/>
                    </a:lnTo>
                    <a:lnTo>
                      <a:pt x="7" y="5"/>
                    </a:lnTo>
                    <a:lnTo>
                      <a:pt x="6" y="5"/>
                    </a:lnTo>
                    <a:lnTo>
                      <a:pt x="6" y="4"/>
                    </a:lnTo>
                    <a:lnTo>
                      <a:pt x="5" y="4"/>
                    </a:lnTo>
                    <a:lnTo>
                      <a:pt x="4" y="2"/>
                    </a:lnTo>
                    <a:lnTo>
                      <a:pt x="3" y="2"/>
                    </a:lnTo>
                    <a:lnTo>
                      <a:pt x="3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83" name="Freeform 191"/>
              <p:cNvSpPr>
                <a:spLocks/>
              </p:cNvSpPr>
              <p:nvPr/>
            </p:nvSpPr>
            <p:spPr bwMode="auto">
              <a:xfrm>
                <a:off x="300" y="1979"/>
                <a:ext cx="8" cy="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0" y="3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0" y="6"/>
                  </a:cxn>
                  <a:cxn ang="0">
                    <a:pos x="1" y="6"/>
                  </a:cxn>
                  <a:cxn ang="0">
                    <a:pos x="3" y="5"/>
                  </a:cxn>
                  <a:cxn ang="0">
                    <a:pos x="4" y="5"/>
                  </a:cxn>
                  <a:cxn ang="0">
                    <a:pos x="4" y="4"/>
                  </a:cxn>
                  <a:cxn ang="0">
                    <a:pos x="5" y="4"/>
                  </a:cxn>
                  <a:cxn ang="0">
                    <a:pos x="5" y="3"/>
                  </a:cxn>
                  <a:cxn ang="0">
                    <a:pos x="7" y="2"/>
                  </a:cxn>
                  <a:cxn ang="0">
                    <a:pos x="8" y="2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5" y="2"/>
                  </a:cxn>
                  <a:cxn ang="0">
                    <a:pos x="4" y="3"/>
                  </a:cxn>
                  <a:cxn ang="0">
                    <a:pos x="3" y="4"/>
                  </a:cxn>
                  <a:cxn ang="0">
                    <a:pos x="1" y="4"/>
                  </a:cxn>
                  <a:cxn ang="0">
                    <a:pos x="0" y="4"/>
                  </a:cxn>
                  <a:cxn ang="0">
                    <a:pos x="0" y="3"/>
                  </a:cxn>
                  <a:cxn ang="0">
                    <a:pos x="0" y="2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8" h="6">
                    <a:moveTo>
                      <a:pt x="0" y="0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0" y="3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6"/>
                    </a:lnTo>
                    <a:lnTo>
                      <a:pt x="1" y="6"/>
                    </a:lnTo>
                    <a:lnTo>
                      <a:pt x="3" y="5"/>
                    </a:lnTo>
                    <a:lnTo>
                      <a:pt x="4" y="5"/>
                    </a:lnTo>
                    <a:lnTo>
                      <a:pt x="4" y="4"/>
                    </a:lnTo>
                    <a:lnTo>
                      <a:pt x="5" y="4"/>
                    </a:lnTo>
                    <a:lnTo>
                      <a:pt x="5" y="3"/>
                    </a:lnTo>
                    <a:lnTo>
                      <a:pt x="7" y="2"/>
                    </a:lnTo>
                    <a:lnTo>
                      <a:pt x="8" y="2"/>
                    </a:lnTo>
                    <a:lnTo>
                      <a:pt x="8" y="1"/>
                    </a:lnTo>
                    <a:lnTo>
                      <a:pt x="7" y="1"/>
                    </a:lnTo>
                    <a:lnTo>
                      <a:pt x="5" y="2"/>
                    </a:lnTo>
                    <a:lnTo>
                      <a:pt x="4" y="3"/>
                    </a:lnTo>
                    <a:lnTo>
                      <a:pt x="3" y="4"/>
                    </a:lnTo>
                    <a:lnTo>
                      <a:pt x="1" y="4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84" name="Freeform 192"/>
              <p:cNvSpPr>
                <a:spLocks/>
              </p:cNvSpPr>
              <p:nvPr/>
            </p:nvSpPr>
            <p:spPr bwMode="auto">
              <a:xfrm>
                <a:off x="274" y="2015"/>
                <a:ext cx="32" cy="92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31" y="2"/>
                  </a:cxn>
                  <a:cxn ang="0">
                    <a:pos x="29" y="4"/>
                  </a:cxn>
                  <a:cxn ang="0">
                    <a:pos x="27" y="7"/>
                  </a:cxn>
                  <a:cxn ang="0">
                    <a:pos x="25" y="9"/>
                  </a:cxn>
                  <a:cxn ang="0">
                    <a:pos x="23" y="11"/>
                  </a:cxn>
                  <a:cxn ang="0">
                    <a:pos x="22" y="15"/>
                  </a:cxn>
                  <a:cxn ang="0">
                    <a:pos x="20" y="17"/>
                  </a:cxn>
                  <a:cxn ang="0">
                    <a:pos x="19" y="19"/>
                  </a:cxn>
                  <a:cxn ang="0">
                    <a:pos x="17" y="21"/>
                  </a:cxn>
                  <a:cxn ang="0">
                    <a:pos x="16" y="25"/>
                  </a:cxn>
                  <a:cxn ang="0">
                    <a:pos x="13" y="28"/>
                  </a:cxn>
                  <a:cxn ang="0">
                    <a:pos x="12" y="31"/>
                  </a:cxn>
                  <a:cxn ang="0">
                    <a:pos x="10" y="34"/>
                  </a:cxn>
                  <a:cxn ang="0">
                    <a:pos x="9" y="37"/>
                  </a:cxn>
                  <a:cxn ang="0">
                    <a:pos x="8" y="40"/>
                  </a:cxn>
                  <a:cxn ang="0">
                    <a:pos x="6" y="43"/>
                  </a:cxn>
                  <a:cxn ang="0">
                    <a:pos x="5" y="47"/>
                  </a:cxn>
                  <a:cxn ang="0">
                    <a:pos x="4" y="50"/>
                  </a:cxn>
                  <a:cxn ang="0">
                    <a:pos x="4" y="53"/>
                  </a:cxn>
                  <a:cxn ang="0">
                    <a:pos x="3" y="57"/>
                  </a:cxn>
                  <a:cxn ang="0">
                    <a:pos x="2" y="60"/>
                  </a:cxn>
                  <a:cxn ang="0">
                    <a:pos x="2" y="64"/>
                  </a:cxn>
                  <a:cxn ang="0">
                    <a:pos x="1" y="66"/>
                  </a:cxn>
                  <a:cxn ang="0">
                    <a:pos x="1" y="69"/>
                  </a:cxn>
                  <a:cxn ang="0">
                    <a:pos x="0" y="75"/>
                  </a:cxn>
                  <a:cxn ang="0">
                    <a:pos x="0" y="81"/>
                  </a:cxn>
                  <a:cxn ang="0">
                    <a:pos x="1" y="87"/>
                  </a:cxn>
                  <a:cxn ang="0">
                    <a:pos x="2" y="91"/>
                  </a:cxn>
                  <a:cxn ang="0">
                    <a:pos x="3" y="92"/>
                  </a:cxn>
                  <a:cxn ang="0">
                    <a:pos x="4" y="92"/>
                  </a:cxn>
                  <a:cxn ang="0">
                    <a:pos x="5" y="92"/>
                  </a:cxn>
                  <a:cxn ang="0">
                    <a:pos x="6" y="92"/>
                  </a:cxn>
                  <a:cxn ang="0">
                    <a:pos x="8" y="90"/>
                  </a:cxn>
                  <a:cxn ang="0">
                    <a:pos x="10" y="89"/>
                  </a:cxn>
                  <a:cxn ang="0">
                    <a:pos x="11" y="87"/>
                  </a:cxn>
                  <a:cxn ang="0">
                    <a:pos x="11" y="84"/>
                  </a:cxn>
                  <a:cxn ang="0">
                    <a:pos x="12" y="82"/>
                  </a:cxn>
                  <a:cxn ang="0">
                    <a:pos x="12" y="80"/>
                  </a:cxn>
                  <a:cxn ang="0">
                    <a:pos x="12" y="76"/>
                  </a:cxn>
                  <a:cxn ang="0">
                    <a:pos x="12" y="74"/>
                  </a:cxn>
                  <a:cxn ang="0">
                    <a:pos x="13" y="68"/>
                  </a:cxn>
                  <a:cxn ang="0">
                    <a:pos x="14" y="61"/>
                  </a:cxn>
                  <a:cxn ang="0">
                    <a:pos x="16" y="56"/>
                  </a:cxn>
                  <a:cxn ang="0">
                    <a:pos x="17" y="49"/>
                  </a:cxn>
                  <a:cxn ang="0">
                    <a:pos x="17" y="47"/>
                  </a:cxn>
                  <a:cxn ang="0">
                    <a:pos x="18" y="43"/>
                  </a:cxn>
                  <a:cxn ang="0">
                    <a:pos x="18" y="40"/>
                  </a:cxn>
                  <a:cxn ang="0">
                    <a:pos x="19" y="36"/>
                  </a:cxn>
                  <a:cxn ang="0">
                    <a:pos x="20" y="34"/>
                  </a:cxn>
                  <a:cxn ang="0">
                    <a:pos x="20" y="31"/>
                  </a:cxn>
                  <a:cxn ang="0">
                    <a:pos x="21" y="27"/>
                  </a:cxn>
                  <a:cxn ang="0">
                    <a:pos x="22" y="24"/>
                  </a:cxn>
                  <a:cxn ang="0">
                    <a:pos x="23" y="20"/>
                  </a:cxn>
                  <a:cxn ang="0">
                    <a:pos x="24" y="18"/>
                  </a:cxn>
                  <a:cxn ang="0">
                    <a:pos x="25" y="15"/>
                  </a:cxn>
                  <a:cxn ang="0">
                    <a:pos x="27" y="11"/>
                  </a:cxn>
                  <a:cxn ang="0">
                    <a:pos x="28" y="8"/>
                  </a:cxn>
                  <a:cxn ang="0">
                    <a:pos x="29" y="5"/>
                  </a:cxn>
                  <a:cxn ang="0">
                    <a:pos x="31" y="2"/>
                  </a:cxn>
                  <a:cxn ang="0">
                    <a:pos x="32" y="0"/>
                  </a:cxn>
                </a:cxnLst>
                <a:rect l="0" t="0" r="r" b="b"/>
                <a:pathLst>
                  <a:path w="32" h="92">
                    <a:moveTo>
                      <a:pt x="32" y="0"/>
                    </a:moveTo>
                    <a:lnTo>
                      <a:pt x="31" y="2"/>
                    </a:lnTo>
                    <a:lnTo>
                      <a:pt x="29" y="4"/>
                    </a:lnTo>
                    <a:lnTo>
                      <a:pt x="27" y="7"/>
                    </a:lnTo>
                    <a:lnTo>
                      <a:pt x="25" y="9"/>
                    </a:lnTo>
                    <a:lnTo>
                      <a:pt x="23" y="11"/>
                    </a:lnTo>
                    <a:lnTo>
                      <a:pt x="22" y="15"/>
                    </a:lnTo>
                    <a:lnTo>
                      <a:pt x="20" y="17"/>
                    </a:lnTo>
                    <a:lnTo>
                      <a:pt x="19" y="19"/>
                    </a:lnTo>
                    <a:lnTo>
                      <a:pt x="17" y="21"/>
                    </a:lnTo>
                    <a:lnTo>
                      <a:pt x="16" y="25"/>
                    </a:lnTo>
                    <a:lnTo>
                      <a:pt x="13" y="28"/>
                    </a:lnTo>
                    <a:lnTo>
                      <a:pt x="12" y="31"/>
                    </a:lnTo>
                    <a:lnTo>
                      <a:pt x="10" y="34"/>
                    </a:lnTo>
                    <a:lnTo>
                      <a:pt x="9" y="37"/>
                    </a:lnTo>
                    <a:lnTo>
                      <a:pt x="8" y="40"/>
                    </a:lnTo>
                    <a:lnTo>
                      <a:pt x="6" y="43"/>
                    </a:lnTo>
                    <a:lnTo>
                      <a:pt x="5" y="47"/>
                    </a:lnTo>
                    <a:lnTo>
                      <a:pt x="4" y="50"/>
                    </a:lnTo>
                    <a:lnTo>
                      <a:pt x="4" y="53"/>
                    </a:lnTo>
                    <a:lnTo>
                      <a:pt x="3" y="57"/>
                    </a:lnTo>
                    <a:lnTo>
                      <a:pt x="2" y="60"/>
                    </a:lnTo>
                    <a:lnTo>
                      <a:pt x="2" y="64"/>
                    </a:lnTo>
                    <a:lnTo>
                      <a:pt x="1" y="66"/>
                    </a:lnTo>
                    <a:lnTo>
                      <a:pt x="1" y="69"/>
                    </a:lnTo>
                    <a:lnTo>
                      <a:pt x="0" y="75"/>
                    </a:lnTo>
                    <a:lnTo>
                      <a:pt x="0" y="81"/>
                    </a:lnTo>
                    <a:lnTo>
                      <a:pt x="1" y="87"/>
                    </a:lnTo>
                    <a:lnTo>
                      <a:pt x="2" y="91"/>
                    </a:lnTo>
                    <a:lnTo>
                      <a:pt x="3" y="92"/>
                    </a:lnTo>
                    <a:lnTo>
                      <a:pt x="4" y="92"/>
                    </a:lnTo>
                    <a:lnTo>
                      <a:pt x="5" y="92"/>
                    </a:lnTo>
                    <a:lnTo>
                      <a:pt x="6" y="92"/>
                    </a:lnTo>
                    <a:lnTo>
                      <a:pt x="8" y="90"/>
                    </a:lnTo>
                    <a:lnTo>
                      <a:pt x="10" y="89"/>
                    </a:lnTo>
                    <a:lnTo>
                      <a:pt x="11" y="87"/>
                    </a:lnTo>
                    <a:lnTo>
                      <a:pt x="11" y="84"/>
                    </a:lnTo>
                    <a:lnTo>
                      <a:pt x="12" y="82"/>
                    </a:lnTo>
                    <a:lnTo>
                      <a:pt x="12" y="80"/>
                    </a:lnTo>
                    <a:lnTo>
                      <a:pt x="12" y="76"/>
                    </a:lnTo>
                    <a:lnTo>
                      <a:pt x="12" y="74"/>
                    </a:lnTo>
                    <a:lnTo>
                      <a:pt x="13" y="68"/>
                    </a:lnTo>
                    <a:lnTo>
                      <a:pt x="14" y="61"/>
                    </a:lnTo>
                    <a:lnTo>
                      <a:pt x="16" y="56"/>
                    </a:lnTo>
                    <a:lnTo>
                      <a:pt x="17" y="49"/>
                    </a:lnTo>
                    <a:lnTo>
                      <a:pt x="17" y="47"/>
                    </a:lnTo>
                    <a:lnTo>
                      <a:pt x="18" y="43"/>
                    </a:lnTo>
                    <a:lnTo>
                      <a:pt x="18" y="40"/>
                    </a:lnTo>
                    <a:lnTo>
                      <a:pt x="19" y="36"/>
                    </a:lnTo>
                    <a:lnTo>
                      <a:pt x="20" y="34"/>
                    </a:lnTo>
                    <a:lnTo>
                      <a:pt x="20" y="31"/>
                    </a:lnTo>
                    <a:lnTo>
                      <a:pt x="21" y="27"/>
                    </a:lnTo>
                    <a:lnTo>
                      <a:pt x="22" y="24"/>
                    </a:lnTo>
                    <a:lnTo>
                      <a:pt x="23" y="20"/>
                    </a:lnTo>
                    <a:lnTo>
                      <a:pt x="24" y="18"/>
                    </a:lnTo>
                    <a:lnTo>
                      <a:pt x="25" y="15"/>
                    </a:lnTo>
                    <a:lnTo>
                      <a:pt x="27" y="11"/>
                    </a:lnTo>
                    <a:lnTo>
                      <a:pt x="28" y="8"/>
                    </a:lnTo>
                    <a:lnTo>
                      <a:pt x="29" y="5"/>
                    </a:lnTo>
                    <a:lnTo>
                      <a:pt x="31" y="2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85" name="Freeform 193"/>
              <p:cNvSpPr>
                <a:spLocks/>
              </p:cNvSpPr>
              <p:nvPr/>
            </p:nvSpPr>
            <p:spPr bwMode="auto">
              <a:xfrm>
                <a:off x="308" y="1993"/>
                <a:ext cx="3" cy="1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"/>
                  </a:cxn>
                  <a:cxn ang="0">
                    <a:pos x="1" y="9"/>
                  </a:cxn>
                  <a:cxn ang="0">
                    <a:pos x="1" y="14"/>
                  </a:cxn>
                  <a:cxn ang="0">
                    <a:pos x="2" y="19"/>
                  </a:cxn>
                  <a:cxn ang="0">
                    <a:pos x="3" y="19"/>
                  </a:cxn>
                  <a:cxn ang="0">
                    <a:pos x="3" y="17"/>
                  </a:cxn>
                  <a:cxn ang="0">
                    <a:pos x="2" y="14"/>
                  </a:cxn>
                  <a:cxn ang="0">
                    <a:pos x="1" y="9"/>
                  </a:cxn>
                  <a:cxn ang="0">
                    <a:pos x="1" y="4"/>
                  </a:cxn>
                  <a:cxn ang="0">
                    <a:pos x="0" y="0"/>
                  </a:cxn>
                </a:cxnLst>
                <a:rect l="0" t="0" r="r" b="b"/>
                <a:pathLst>
                  <a:path w="3" h="19">
                    <a:moveTo>
                      <a:pt x="0" y="0"/>
                    </a:moveTo>
                    <a:lnTo>
                      <a:pt x="0" y="4"/>
                    </a:lnTo>
                    <a:lnTo>
                      <a:pt x="1" y="9"/>
                    </a:lnTo>
                    <a:lnTo>
                      <a:pt x="1" y="14"/>
                    </a:lnTo>
                    <a:lnTo>
                      <a:pt x="2" y="19"/>
                    </a:lnTo>
                    <a:lnTo>
                      <a:pt x="3" y="19"/>
                    </a:lnTo>
                    <a:lnTo>
                      <a:pt x="3" y="17"/>
                    </a:lnTo>
                    <a:lnTo>
                      <a:pt x="2" y="14"/>
                    </a:lnTo>
                    <a:lnTo>
                      <a:pt x="1" y="9"/>
                    </a:lnTo>
                    <a:lnTo>
                      <a:pt x="1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86" name="Freeform 194"/>
              <p:cNvSpPr>
                <a:spLocks/>
              </p:cNvSpPr>
              <p:nvPr/>
            </p:nvSpPr>
            <p:spPr bwMode="auto">
              <a:xfrm>
                <a:off x="302" y="1993"/>
                <a:ext cx="46" cy="20"/>
              </a:xfrm>
              <a:custGeom>
                <a:avLst/>
                <a:gdLst/>
                <a:ahLst/>
                <a:cxnLst>
                  <a:cxn ang="0">
                    <a:pos x="46" y="0"/>
                  </a:cxn>
                  <a:cxn ang="0">
                    <a:pos x="45" y="0"/>
                  </a:cxn>
                  <a:cxn ang="0">
                    <a:pos x="43" y="1"/>
                  </a:cxn>
                  <a:cxn ang="0">
                    <a:pos x="42" y="1"/>
                  </a:cxn>
                  <a:cxn ang="0">
                    <a:pos x="41" y="2"/>
                  </a:cxn>
                  <a:cxn ang="0">
                    <a:pos x="41" y="3"/>
                  </a:cxn>
                  <a:cxn ang="0">
                    <a:pos x="40" y="3"/>
                  </a:cxn>
                  <a:cxn ang="0">
                    <a:pos x="39" y="4"/>
                  </a:cxn>
                  <a:cxn ang="0">
                    <a:pos x="38" y="4"/>
                  </a:cxn>
                  <a:cxn ang="0">
                    <a:pos x="37" y="6"/>
                  </a:cxn>
                  <a:cxn ang="0">
                    <a:pos x="34" y="7"/>
                  </a:cxn>
                  <a:cxn ang="0">
                    <a:pos x="33" y="8"/>
                  </a:cxn>
                  <a:cxn ang="0">
                    <a:pos x="32" y="9"/>
                  </a:cxn>
                  <a:cxn ang="0">
                    <a:pos x="30" y="9"/>
                  </a:cxn>
                  <a:cxn ang="0">
                    <a:pos x="29" y="10"/>
                  </a:cxn>
                  <a:cxn ang="0">
                    <a:pos x="28" y="10"/>
                  </a:cxn>
                  <a:cxn ang="0">
                    <a:pos x="25" y="11"/>
                  </a:cxn>
                  <a:cxn ang="0">
                    <a:pos x="23" y="12"/>
                  </a:cxn>
                  <a:cxn ang="0">
                    <a:pos x="20" y="13"/>
                  </a:cxn>
                  <a:cxn ang="0">
                    <a:pos x="17" y="13"/>
                  </a:cxn>
                  <a:cxn ang="0">
                    <a:pos x="13" y="15"/>
                  </a:cxn>
                  <a:cxn ang="0">
                    <a:pos x="10" y="16"/>
                  </a:cxn>
                  <a:cxn ang="0">
                    <a:pos x="7" y="17"/>
                  </a:cxn>
                  <a:cxn ang="0">
                    <a:pos x="4" y="17"/>
                  </a:cxn>
                  <a:cxn ang="0">
                    <a:pos x="1" y="18"/>
                  </a:cxn>
                  <a:cxn ang="0">
                    <a:pos x="1" y="19"/>
                  </a:cxn>
                  <a:cxn ang="0">
                    <a:pos x="0" y="20"/>
                  </a:cxn>
                  <a:cxn ang="0">
                    <a:pos x="1" y="20"/>
                  </a:cxn>
                  <a:cxn ang="0">
                    <a:pos x="4" y="20"/>
                  </a:cxn>
                  <a:cxn ang="0">
                    <a:pos x="6" y="19"/>
                  </a:cxn>
                  <a:cxn ang="0">
                    <a:pos x="10" y="19"/>
                  </a:cxn>
                  <a:cxn ang="0">
                    <a:pos x="13" y="18"/>
                  </a:cxn>
                  <a:cxn ang="0">
                    <a:pos x="15" y="17"/>
                  </a:cxn>
                  <a:cxn ang="0">
                    <a:pos x="19" y="15"/>
                  </a:cxn>
                  <a:cxn ang="0">
                    <a:pos x="22" y="13"/>
                  </a:cxn>
                  <a:cxn ang="0">
                    <a:pos x="24" y="12"/>
                  </a:cxn>
                  <a:cxn ang="0">
                    <a:pos x="25" y="12"/>
                  </a:cxn>
                  <a:cxn ang="0">
                    <a:pos x="27" y="11"/>
                  </a:cxn>
                  <a:cxn ang="0">
                    <a:pos x="28" y="11"/>
                  </a:cxn>
                  <a:cxn ang="0">
                    <a:pos x="29" y="10"/>
                  </a:cxn>
                  <a:cxn ang="0">
                    <a:pos x="30" y="10"/>
                  </a:cxn>
                  <a:cxn ang="0">
                    <a:pos x="32" y="9"/>
                  </a:cxn>
                  <a:cxn ang="0">
                    <a:pos x="33" y="9"/>
                  </a:cxn>
                  <a:cxn ang="0">
                    <a:pos x="33" y="8"/>
                  </a:cxn>
                  <a:cxn ang="0">
                    <a:pos x="36" y="7"/>
                  </a:cxn>
                  <a:cxn ang="0">
                    <a:pos x="37" y="6"/>
                  </a:cxn>
                  <a:cxn ang="0">
                    <a:pos x="39" y="4"/>
                  </a:cxn>
                  <a:cxn ang="0">
                    <a:pos x="40" y="3"/>
                  </a:cxn>
                  <a:cxn ang="0">
                    <a:pos x="41" y="2"/>
                  </a:cxn>
                  <a:cxn ang="0">
                    <a:pos x="43" y="1"/>
                  </a:cxn>
                  <a:cxn ang="0">
                    <a:pos x="45" y="0"/>
                  </a:cxn>
                  <a:cxn ang="0">
                    <a:pos x="46" y="0"/>
                  </a:cxn>
                </a:cxnLst>
                <a:rect l="0" t="0" r="r" b="b"/>
                <a:pathLst>
                  <a:path w="46" h="20">
                    <a:moveTo>
                      <a:pt x="46" y="0"/>
                    </a:moveTo>
                    <a:lnTo>
                      <a:pt x="45" y="0"/>
                    </a:lnTo>
                    <a:lnTo>
                      <a:pt x="43" y="1"/>
                    </a:lnTo>
                    <a:lnTo>
                      <a:pt x="42" y="1"/>
                    </a:lnTo>
                    <a:lnTo>
                      <a:pt x="41" y="2"/>
                    </a:lnTo>
                    <a:lnTo>
                      <a:pt x="41" y="3"/>
                    </a:lnTo>
                    <a:lnTo>
                      <a:pt x="40" y="3"/>
                    </a:lnTo>
                    <a:lnTo>
                      <a:pt x="39" y="4"/>
                    </a:lnTo>
                    <a:lnTo>
                      <a:pt x="38" y="4"/>
                    </a:lnTo>
                    <a:lnTo>
                      <a:pt x="37" y="6"/>
                    </a:lnTo>
                    <a:lnTo>
                      <a:pt x="34" y="7"/>
                    </a:lnTo>
                    <a:lnTo>
                      <a:pt x="33" y="8"/>
                    </a:lnTo>
                    <a:lnTo>
                      <a:pt x="32" y="9"/>
                    </a:lnTo>
                    <a:lnTo>
                      <a:pt x="30" y="9"/>
                    </a:lnTo>
                    <a:lnTo>
                      <a:pt x="29" y="10"/>
                    </a:lnTo>
                    <a:lnTo>
                      <a:pt x="28" y="10"/>
                    </a:lnTo>
                    <a:lnTo>
                      <a:pt x="25" y="11"/>
                    </a:lnTo>
                    <a:lnTo>
                      <a:pt x="23" y="12"/>
                    </a:lnTo>
                    <a:lnTo>
                      <a:pt x="20" y="13"/>
                    </a:lnTo>
                    <a:lnTo>
                      <a:pt x="17" y="13"/>
                    </a:lnTo>
                    <a:lnTo>
                      <a:pt x="13" y="15"/>
                    </a:lnTo>
                    <a:lnTo>
                      <a:pt x="10" y="16"/>
                    </a:lnTo>
                    <a:lnTo>
                      <a:pt x="7" y="17"/>
                    </a:lnTo>
                    <a:lnTo>
                      <a:pt x="4" y="17"/>
                    </a:lnTo>
                    <a:lnTo>
                      <a:pt x="1" y="18"/>
                    </a:lnTo>
                    <a:lnTo>
                      <a:pt x="1" y="19"/>
                    </a:lnTo>
                    <a:lnTo>
                      <a:pt x="0" y="20"/>
                    </a:lnTo>
                    <a:lnTo>
                      <a:pt x="1" y="20"/>
                    </a:lnTo>
                    <a:lnTo>
                      <a:pt x="4" y="20"/>
                    </a:lnTo>
                    <a:lnTo>
                      <a:pt x="6" y="19"/>
                    </a:lnTo>
                    <a:lnTo>
                      <a:pt x="10" y="19"/>
                    </a:lnTo>
                    <a:lnTo>
                      <a:pt x="13" y="18"/>
                    </a:lnTo>
                    <a:lnTo>
                      <a:pt x="15" y="17"/>
                    </a:lnTo>
                    <a:lnTo>
                      <a:pt x="19" y="15"/>
                    </a:lnTo>
                    <a:lnTo>
                      <a:pt x="22" y="13"/>
                    </a:lnTo>
                    <a:lnTo>
                      <a:pt x="24" y="12"/>
                    </a:lnTo>
                    <a:lnTo>
                      <a:pt x="25" y="12"/>
                    </a:lnTo>
                    <a:lnTo>
                      <a:pt x="27" y="11"/>
                    </a:lnTo>
                    <a:lnTo>
                      <a:pt x="28" y="11"/>
                    </a:lnTo>
                    <a:lnTo>
                      <a:pt x="29" y="10"/>
                    </a:lnTo>
                    <a:lnTo>
                      <a:pt x="30" y="10"/>
                    </a:lnTo>
                    <a:lnTo>
                      <a:pt x="32" y="9"/>
                    </a:lnTo>
                    <a:lnTo>
                      <a:pt x="33" y="9"/>
                    </a:lnTo>
                    <a:lnTo>
                      <a:pt x="33" y="8"/>
                    </a:lnTo>
                    <a:lnTo>
                      <a:pt x="36" y="7"/>
                    </a:lnTo>
                    <a:lnTo>
                      <a:pt x="37" y="6"/>
                    </a:lnTo>
                    <a:lnTo>
                      <a:pt x="39" y="4"/>
                    </a:lnTo>
                    <a:lnTo>
                      <a:pt x="40" y="3"/>
                    </a:lnTo>
                    <a:lnTo>
                      <a:pt x="41" y="2"/>
                    </a:lnTo>
                    <a:lnTo>
                      <a:pt x="43" y="1"/>
                    </a:lnTo>
                    <a:lnTo>
                      <a:pt x="45" y="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87" name="Freeform 195"/>
              <p:cNvSpPr>
                <a:spLocks/>
              </p:cNvSpPr>
              <p:nvPr/>
            </p:nvSpPr>
            <p:spPr bwMode="auto">
              <a:xfrm>
                <a:off x="308" y="2010"/>
                <a:ext cx="3" cy="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"/>
                  </a:cxn>
                  <a:cxn ang="0">
                    <a:pos x="0" y="10"/>
                  </a:cxn>
                  <a:cxn ang="0">
                    <a:pos x="0" y="16"/>
                  </a:cxn>
                  <a:cxn ang="0">
                    <a:pos x="1" y="20"/>
                  </a:cxn>
                  <a:cxn ang="0">
                    <a:pos x="3" y="20"/>
                  </a:cxn>
                  <a:cxn ang="0">
                    <a:pos x="1" y="15"/>
                  </a:cxn>
                  <a:cxn ang="0">
                    <a:pos x="0" y="10"/>
                  </a:cxn>
                  <a:cxn ang="0">
                    <a:pos x="0" y="5"/>
                  </a:cxn>
                  <a:cxn ang="0">
                    <a:pos x="0" y="0"/>
                  </a:cxn>
                </a:cxnLst>
                <a:rect l="0" t="0" r="r" b="b"/>
                <a:pathLst>
                  <a:path w="3" h="20">
                    <a:moveTo>
                      <a:pt x="0" y="0"/>
                    </a:moveTo>
                    <a:lnTo>
                      <a:pt x="0" y="5"/>
                    </a:lnTo>
                    <a:lnTo>
                      <a:pt x="0" y="10"/>
                    </a:lnTo>
                    <a:lnTo>
                      <a:pt x="0" y="16"/>
                    </a:lnTo>
                    <a:lnTo>
                      <a:pt x="1" y="20"/>
                    </a:lnTo>
                    <a:lnTo>
                      <a:pt x="3" y="20"/>
                    </a:lnTo>
                    <a:lnTo>
                      <a:pt x="1" y="15"/>
                    </a:lnTo>
                    <a:lnTo>
                      <a:pt x="0" y="10"/>
                    </a:lnTo>
                    <a:lnTo>
                      <a:pt x="0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88" name="Freeform 196"/>
              <p:cNvSpPr>
                <a:spLocks/>
              </p:cNvSpPr>
              <p:nvPr/>
            </p:nvSpPr>
            <p:spPr bwMode="auto">
              <a:xfrm>
                <a:off x="298" y="2007"/>
                <a:ext cx="14" cy="17"/>
              </a:xfrm>
              <a:custGeom>
                <a:avLst/>
                <a:gdLst/>
                <a:ahLst/>
                <a:cxnLst>
                  <a:cxn ang="0">
                    <a:pos x="0" y="17"/>
                  </a:cxn>
                  <a:cxn ang="0">
                    <a:pos x="1" y="17"/>
                  </a:cxn>
                  <a:cxn ang="0">
                    <a:pos x="3" y="17"/>
                  </a:cxn>
                  <a:cxn ang="0">
                    <a:pos x="4" y="17"/>
                  </a:cxn>
                  <a:cxn ang="0">
                    <a:pos x="4" y="16"/>
                  </a:cxn>
                  <a:cxn ang="0">
                    <a:pos x="5" y="16"/>
                  </a:cxn>
                  <a:cxn ang="0">
                    <a:pos x="6" y="16"/>
                  </a:cxn>
                  <a:cxn ang="0">
                    <a:pos x="7" y="16"/>
                  </a:cxn>
                  <a:cxn ang="0">
                    <a:pos x="7" y="15"/>
                  </a:cxn>
                  <a:cxn ang="0">
                    <a:pos x="8" y="15"/>
                  </a:cxn>
                  <a:cxn ang="0">
                    <a:pos x="9" y="14"/>
                  </a:cxn>
                  <a:cxn ang="0">
                    <a:pos x="10" y="14"/>
                  </a:cxn>
                  <a:cxn ang="0">
                    <a:pos x="10" y="13"/>
                  </a:cxn>
                  <a:cxn ang="0">
                    <a:pos x="10" y="14"/>
                  </a:cxn>
                  <a:cxn ang="0">
                    <a:pos x="11" y="13"/>
                  </a:cxn>
                  <a:cxn ang="0">
                    <a:pos x="12" y="12"/>
                  </a:cxn>
                  <a:cxn ang="0">
                    <a:pos x="13" y="10"/>
                  </a:cxn>
                  <a:cxn ang="0">
                    <a:pos x="14" y="9"/>
                  </a:cxn>
                  <a:cxn ang="0">
                    <a:pos x="14" y="8"/>
                  </a:cxn>
                  <a:cxn ang="0">
                    <a:pos x="14" y="6"/>
                  </a:cxn>
                  <a:cxn ang="0">
                    <a:pos x="14" y="5"/>
                  </a:cxn>
                  <a:cxn ang="0">
                    <a:pos x="14" y="3"/>
                  </a:cxn>
                  <a:cxn ang="0">
                    <a:pos x="13" y="2"/>
                  </a:cxn>
                  <a:cxn ang="0">
                    <a:pos x="12" y="1"/>
                  </a:cxn>
                  <a:cxn ang="0">
                    <a:pos x="10" y="0"/>
                  </a:cxn>
                  <a:cxn ang="0">
                    <a:pos x="9" y="0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5" y="2"/>
                  </a:cxn>
                  <a:cxn ang="0">
                    <a:pos x="4" y="5"/>
                  </a:cxn>
                  <a:cxn ang="0">
                    <a:pos x="3" y="6"/>
                  </a:cxn>
                  <a:cxn ang="0">
                    <a:pos x="3" y="8"/>
                  </a:cxn>
                  <a:cxn ang="0">
                    <a:pos x="1" y="9"/>
                  </a:cxn>
                  <a:cxn ang="0">
                    <a:pos x="1" y="12"/>
                  </a:cxn>
                  <a:cxn ang="0">
                    <a:pos x="1" y="13"/>
                  </a:cxn>
                  <a:cxn ang="0">
                    <a:pos x="1" y="14"/>
                  </a:cxn>
                  <a:cxn ang="0">
                    <a:pos x="0" y="15"/>
                  </a:cxn>
                  <a:cxn ang="0">
                    <a:pos x="0" y="16"/>
                  </a:cxn>
                  <a:cxn ang="0">
                    <a:pos x="0" y="17"/>
                  </a:cxn>
                </a:cxnLst>
                <a:rect l="0" t="0" r="r" b="b"/>
                <a:pathLst>
                  <a:path w="14" h="17">
                    <a:moveTo>
                      <a:pt x="0" y="17"/>
                    </a:moveTo>
                    <a:lnTo>
                      <a:pt x="1" y="17"/>
                    </a:lnTo>
                    <a:lnTo>
                      <a:pt x="3" y="17"/>
                    </a:lnTo>
                    <a:lnTo>
                      <a:pt x="4" y="17"/>
                    </a:lnTo>
                    <a:lnTo>
                      <a:pt x="4" y="16"/>
                    </a:lnTo>
                    <a:lnTo>
                      <a:pt x="5" y="16"/>
                    </a:lnTo>
                    <a:lnTo>
                      <a:pt x="6" y="16"/>
                    </a:lnTo>
                    <a:lnTo>
                      <a:pt x="7" y="16"/>
                    </a:lnTo>
                    <a:lnTo>
                      <a:pt x="7" y="15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10" y="14"/>
                    </a:lnTo>
                    <a:lnTo>
                      <a:pt x="10" y="13"/>
                    </a:lnTo>
                    <a:lnTo>
                      <a:pt x="10" y="14"/>
                    </a:lnTo>
                    <a:lnTo>
                      <a:pt x="11" y="13"/>
                    </a:lnTo>
                    <a:lnTo>
                      <a:pt x="12" y="12"/>
                    </a:lnTo>
                    <a:lnTo>
                      <a:pt x="13" y="10"/>
                    </a:lnTo>
                    <a:lnTo>
                      <a:pt x="14" y="9"/>
                    </a:lnTo>
                    <a:lnTo>
                      <a:pt x="14" y="8"/>
                    </a:lnTo>
                    <a:lnTo>
                      <a:pt x="14" y="6"/>
                    </a:lnTo>
                    <a:lnTo>
                      <a:pt x="14" y="5"/>
                    </a:lnTo>
                    <a:lnTo>
                      <a:pt x="14" y="3"/>
                    </a:lnTo>
                    <a:lnTo>
                      <a:pt x="13" y="2"/>
                    </a:lnTo>
                    <a:lnTo>
                      <a:pt x="12" y="1"/>
                    </a:lnTo>
                    <a:lnTo>
                      <a:pt x="10" y="0"/>
                    </a:lnTo>
                    <a:lnTo>
                      <a:pt x="9" y="0"/>
                    </a:lnTo>
                    <a:lnTo>
                      <a:pt x="7" y="1"/>
                    </a:lnTo>
                    <a:lnTo>
                      <a:pt x="6" y="1"/>
                    </a:lnTo>
                    <a:lnTo>
                      <a:pt x="5" y="2"/>
                    </a:lnTo>
                    <a:lnTo>
                      <a:pt x="4" y="5"/>
                    </a:lnTo>
                    <a:lnTo>
                      <a:pt x="3" y="6"/>
                    </a:lnTo>
                    <a:lnTo>
                      <a:pt x="3" y="8"/>
                    </a:lnTo>
                    <a:lnTo>
                      <a:pt x="1" y="9"/>
                    </a:lnTo>
                    <a:lnTo>
                      <a:pt x="1" y="12"/>
                    </a:lnTo>
                    <a:lnTo>
                      <a:pt x="1" y="13"/>
                    </a:lnTo>
                    <a:lnTo>
                      <a:pt x="1" y="14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89" name="Freeform 197"/>
              <p:cNvSpPr>
                <a:spLocks/>
              </p:cNvSpPr>
              <p:nvPr/>
            </p:nvSpPr>
            <p:spPr bwMode="auto">
              <a:xfrm>
                <a:off x="291" y="2012"/>
                <a:ext cx="17" cy="7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" y="7"/>
                  </a:cxn>
                  <a:cxn ang="0">
                    <a:pos x="2" y="7"/>
                  </a:cxn>
                  <a:cxn ang="0">
                    <a:pos x="3" y="6"/>
                  </a:cxn>
                  <a:cxn ang="0">
                    <a:pos x="4" y="6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6" y="4"/>
                  </a:cxn>
                  <a:cxn ang="0">
                    <a:pos x="7" y="3"/>
                  </a:cxn>
                  <a:cxn ang="0">
                    <a:pos x="9" y="3"/>
                  </a:cxn>
                  <a:cxn ang="0">
                    <a:pos x="10" y="2"/>
                  </a:cxn>
                  <a:cxn ang="0">
                    <a:pos x="11" y="2"/>
                  </a:cxn>
                  <a:cxn ang="0">
                    <a:pos x="13" y="2"/>
                  </a:cxn>
                  <a:cxn ang="0">
                    <a:pos x="15" y="1"/>
                  </a:cxn>
                  <a:cxn ang="0">
                    <a:pos x="16" y="1"/>
                  </a:cxn>
                  <a:cxn ang="0">
                    <a:pos x="17" y="1"/>
                  </a:cxn>
                  <a:cxn ang="0">
                    <a:pos x="17" y="0"/>
                  </a:cxn>
                  <a:cxn ang="0">
                    <a:pos x="16" y="0"/>
                  </a:cxn>
                  <a:cxn ang="0">
                    <a:pos x="15" y="0"/>
                  </a:cxn>
                  <a:cxn ang="0">
                    <a:pos x="13" y="0"/>
                  </a:cxn>
                  <a:cxn ang="0">
                    <a:pos x="13" y="0"/>
                  </a:cxn>
                  <a:cxn ang="0">
                    <a:pos x="11" y="0"/>
                  </a:cxn>
                  <a:cxn ang="0">
                    <a:pos x="10" y="0"/>
                  </a:cxn>
                  <a:cxn ang="0">
                    <a:pos x="9" y="1"/>
                  </a:cxn>
                  <a:cxn ang="0">
                    <a:pos x="8" y="1"/>
                  </a:cxn>
                  <a:cxn ang="0">
                    <a:pos x="7" y="2"/>
                  </a:cxn>
                  <a:cxn ang="0">
                    <a:pos x="6" y="3"/>
                  </a:cxn>
                  <a:cxn ang="0">
                    <a:pos x="5" y="4"/>
                  </a:cxn>
                  <a:cxn ang="0">
                    <a:pos x="4" y="5"/>
                  </a:cxn>
                  <a:cxn ang="0">
                    <a:pos x="3" y="5"/>
                  </a:cxn>
                  <a:cxn ang="0">
                    <a:pos x="2" y="6"/>
                  </a:cxn>
                  <a:cxn ang="0">
                    <a:pos x="1" y="7"/>
                  </a:cxn>
                  <a:cxn ang="0">
                    <a:pos x="0" y="7"/>
                  </a:cxn>
                </a:cxnLst>
                <a:rect l="0" t="0" r="r" b="b"/>
                <a:pathLst>
                  <a:path w="17" h="7">
                    <a:moveTo>
                      <a:pt x="0" y="7"/>
                    </a:moveTo>
                    <a:lnTo>
                      <a:pt x="1" y="7"/>
                    </a:lnTo>
                    <a:lnTo>
                      <a:pt x="2" y="7"/>
                    </a:lnTo>
                    <a:lnTo>
                      <a:pt x="3" y="6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6" y="4"/>
                    </a:lnTo>
                    <a:lnTo>
                      <a:pt x="7" y="3"/>
                    </a:lnTo>
                    <a:lnTo>
                      <a:pt x="9" y="3"/>
                    </a:lnTo>
                    <a:lnTo>
                      <a:pt x="10" y="2"/>
                    </a:lnTo>
                    <a:lnTo>
                      <a:pt x="11" y="2"/>
                    </a:lnTo>
                    <a:lnTo>
                      <a:pt x="13" y="2"/>
                    </a:lnTo>
                    <a:lnTo>
                      <a:pt x="15" y="1"/>
                    </a:lnTo>
                    <a:lnTo>
                      <a:pt x="16" y="1"/>
                    </a:lnTo>
                    <a:lnTo>
                      <a:pt x="17" y="1"/>
                    </a:lnTo>
                    <a:lnTo>
                      <a:pt x="17" y="0"/>
                    </a:lnTo>
                    <a:lnTo>
                      <a:pt x="16" y="0"/>
                    </a:lnTo>
                    <a:lnTo>
                      <a:pt x="15" y="0"/>
                    </a:lnTo>
                    <a:lnTo>
                      <a:pt x="13" y="0"/>
                    </a:lnTo>
                    <a:lnTo>
                      <a:pt x="13" y="0"/>
                    </a:lnTo>
                    <a:lnTo>
                      <a:pt x="11" y="0"/>
                    </a:lnTo>
                    <a:lnTo>
                      <a:pt x="10" y="0"/>
                    </a:lnTo>
                    <a:lnTo>
                      <a:pt x="9" y="1"/>
                    </a:lnTo>
                    <a:lnTo>
                      <a:pt x="8" y="1"/>
                    </a:lnTo>
                    <a:lnTo>
                      <a:pt x="7" y="2"/>
                    </a:lnTo>
                    <a:lnTo>
                      <a:pt x="6" y="3"/>
                    </a:lnTo>
                    <a:lnTo>
                      <a:pt x="5" y="4"/>
                    </a:lnTo>
                    <a:lnTo>
                      <a:pt x="4" y="5"/>
                    </a:lnTo>
                    <a:lnTo>
                      <a:pt x="3" y="5"/>
                    </a:lnTo>
                    <a:lnTo>
                      <a:pt x="2" y="6"/>
                    </a:lnTo>
                    <a:lnTo>
                      <a:pt x="1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90" name="Freeform 198"/>
              <p:cNvSpPr>
                <a:spLocks/>
              </p:cNvSpPr>
              <p:nvPr/>
            </p:nvSpPr>
            <p:spPr bwMode="auto">
              <a:xfrm>
                <a:off x="272" y="1999"/>
                <a:ext cx="31" cy="108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9" y="4"/>
                  </a:cxn>
                  <a:cxn ang="0">
                    <a:pos x="27" y="7"/>
                  </a:cxn>
                  <a:cxn ang="0">
                    <a:pos x="25" y="9"/>
                  </a:cxn>
                  <a:cxn ang="0">
                    <a:pos x="23" y="13"/>
                  </a:cxn>
                  <a:cxn ang="0">
                    <a:pos x="21" y="15"/>
                  </a:cxn>
                  <a:cxn ang="0">
                    <a:pos x="19" y="18"/>
                  </a:cxn>
                  <a:cxn ang="0">
                    <a:pos x="17" y="22"/>
                  </a:cxn>
                  <a:cxn ang="0">
                    <a:pos x="15" y="25"/>
                  </a:cxn>
                  <a:cxn ang="0">
                    <a:pos x="14" y="27"/>
                  </a:cxn>
                  <a:cxn ang="0">
                    <a:pos x="13" y="31"/>
                  </a:cxn>
                  <a:cxn ang="0">
                    <a:pos x="12" y="34"/>
                  </a:cxn>
                  <a:cxn ang="0">
                    <a:pos x="9" y="36"/>
                  </a:cxn>
                  <a:cxn ang="0">
                    <a:pos x="9" y="40"/>
                  </a:cxn>
                  <a:cxn ang="0">
                    <a:pos x="8" y="43"/>
                  </a:cxn>
                  <a:cxn ang="0">
                    <a:pos x="7" y="47"/>
                  </a:cxn>
                  <a:cxn ang="0">
                    <a:pos x="6" y="50"/>
                  </a:cxn>
                  <a:cxn ang="0">
                    <a:pos x="4" y="57"/>
                  </a:cxn>
                  <a:cxn ang="0">
                    <a:pos x="3" y="65"/>
                  </a:cxn>
                  <a:cxn ang="0">
                    <a:pos x="1" y="72"/>
                  </a:cxn>
                  <a:cxn ang="0">
                    <a:pos x="1" y="80"/>
                  </a:cxn>
                  <a:cxn ang="0">
                    <a:pos x="0" y="87"/>
                  </a:cxn>
                  <a:cxn ang="0">
                    <a:pos x="0" y="93"/>
                  </a:cxn>
                  <a:cxn ang="0">
                    <a:pos x="0" y="101"/>
                  </a:cxn>
                  <a:cxn ang="0">
                    <a:pos x="1" y="108"/>
                  </a:cxn>
                  <a:cxn ang="0">
                    <a:pos x="3" y="108"/>
                  </a:cxn>
                  <a:cxn ang="0">
                    <a:pos x="4" y="107"/>
                  </a:cxn>
                  <a:cxn ang="0">
                    <a:pos x="4" y="92"/>
                  </a:cxn>
                  <a:cxn ang="0">
                    <a:pos x="5" y="79"/>
                  </a:cxn>
                  <a:cxn ang="0">
                    <a:pos x="6" y="64"/>
                  </a:cxn>
                  <a:cxn ang="0">
                    <a:pos x="8" y="50"/>
                  </a:cxn>
                  <a:cxn ang="0">
                    <a:pos x="9" y="47"/>
                  </a:cxn>
                  <a:cxn ang="0">
                    <a:pos x="10" y="43"/>
                  </a:cxn>
                  <a:cxn ang="0">
                    <a:pos x="12" y="40"/>
                  </a:cxn>
                  <a:cxn ang="0">
                    <a:pos x="13" y="36"/>
                  </a:cxn>
                  <a:cxn ang="0">
                    <a:pos x="14" y="33"/>
                  </a:cxn>
                  <a:cxn ang="0">
                    <a:pos x="15" y="30"/>
                  </a:cxn>
                  <a:cxn ang="0">
                    <a:pos x="16" y="26"/>
                  </a:cxn>
                  <a:cxn ang="0">
                    <a:pos x="17" y="24"/>
                  </a:cxn>
                  <a:cxn ang="0">
                    <a:pos x="20" y="21"/>
                  </a:cxn>
                  <a:cxn ang="0">
                    <a:pos x="21" y="17"/>
                  </a:cxn>
                  <a:cxn ang="0">
                    <a:pos x="23" y="15"/>
                  </a:cxn>
                  <a:cxn ang="0">
                    <a:pos x="24" y="11"/>
                  </a:cxn>
                  <a:cxn ang="0">
                    <a:pos x="27" y="9"/>
                  </a:cxn>
                  <a:cxn ang="0">
                    <a:pos x="28" y="7"/>
                  </a:cxn>
                  <a:cxn ang="0">
                    <a:pos x="30" y="4"/>
                  </a:cxn>
                  <a:cxn ang="0">
                    <a:pos x="31" y="0"/>
                  </a:cxn>
                </a:cxnLst>
                <a:rect l="0" t="0" r="r" b="b"/>
                <a:pathLst>
                  <a:path w="31" h="108">
                    <a:moveTo>
                      <a:pt x="31" y="0"/>
                    </a:moveTo>
                    <a:lnTo>
                      <a:pt x="29" y="4"/>
                    </a:lnTo>
                    <a:lnTo>
                      <a:pt x="27" y="7"/>
                    </a:lnTo>
                    <a:lnTo>
                      <a:pt x="25" y="9"/>
                    </a:lnTo>
                    <a:lnTo>
                      <a:pt x="23" y="13"/>
                    </a:lnTo>
                    <a:lnTo>
                      <a:pt x="21" y="15"/>
                    </a:lnTo>
                    <a:lnTo>
                      <a:pt x="19" y="18"/>
                    </a:lnTo>
                    <a:lnTo>
                      <a:pt x="17" y="22"/>
                    </a:lnTo>
                    <a:lnTo>
                      <a:pt x="15" y="25"/>
                    </a:lnTo>
                    <a:lnTo>
                      <a:pt x="14" y="27"/>
                    </a:lnTo>
                    <a:lnTo>
                      <a:pt x="13" y="31"/>
                    </a:lnTo>
                    <a:lnTo>
                      <a:pt x="12" y="34"/>
                    </a:lnTo>
                    <a:lnTo>
                      <a:pt x="9" y="36"/>
                    </a:lnTo>
                    <a:lnTo>
                      <a:pt x="9" y="40"/>
                    </a:lnTo>
                    <a:lnTo>
                      <a:pt x="8" y="43"/>
                    </a:lnTo>
                    <a:lnTo>
                      <a:pt x="7" y="47"/>
                    </a:lnTo>
                    <a:lnTo>
                      <a:pt x="6" y="50"/>
                    </a:lnTo>
                    <a:lnTo>
                      <a:pt x="4" y="57"/>
                    </a:lnTo>
                    <a:lnTo>
                      <a:pt x="3" y="65"/>
                    </a:lnTo>
                    <a:lnTo>
                      <a:pt x="1" y="72"/>
                    </a:lnTo>
                    <a:lnTo>
                      <a:pt x="1" y="80"/>
                    </a:lnTo>
                    <a:lnTo>
                      <a:pt x="0" y="87"/>
                    </a:lnTo>
                    <a:lnTo>
                      <a:pt x="0" y="93"/>
                    </a:lnTo>
                    <a:lnTo>
                      <a:pt x="0" y="101"/>
                    </a:lnTo>
                    <a:lnTo>
                      <a:pt x="1" y="108"/>
                    </a:lnTo>
                    <a:lnTo>
                      <a:pt x="3" y="108"/>
                    </a:lnTo>
                    <a:lnTo>
                      <a:pt x="4" y="107"/>
                    </a:lnTo>
                    <a:lnTo>
                      <a:pt x="4" y="92"/>
                    </a:lnTo>
                    <a:lnTo>
                      <a:pt x="5" y="79"/>
                    </a:lnTo>
                    <a:lnTo>
                      <a:pt x="6" y="64"/>
                    </a:lnTo>
                    <a:lnTo>
                      <a:pt x="8" y="50"/>
                    </a:lnTo>
                    <a:lnTo>
                      <a:pt x="9" y="47"/>
                    </a:lnTo>
                    <a:lnTo>
                      <a:pt x="10" y="43"/>
                    </a:lnTo>
                    <a:lnTo>
                      <a:pt x="12" y="40"/>
                    </a:lnTo>
                    <a:lnTo>
                      <a:pt x="13" y="36"/>
                    </a:lnTo>
                    <a:lnTo>
                      <a:pt x="14" y="33"/>
                    </a:lnTo>
                    <a:lnTo>
                      <a:pt x="15" y="30"/>
                    </a:lnTo>
                    <a:lnTo>
                      <a:pt x="16" y="26"/>
                    </a:lnTo>
                    <a:lnTo>
                      <a:pt x="17" y="24"/>
                    </a:lnTo>
                    <a:lnTo>
                      <a:pt x="20" y="21"/>
                    </a:lnTo>
                    <a:lnTo>
                      <a:pt x="21" y="17"/>
                    </a:lnTo>
                    <a:lnTo>
                      <a:pt x="23" y="15"/>
                    </a:lnTo>
                    <a:lnTo>
                      <a:pt x="24" y="11"/>
                    </a:lnTo>
                    <a:lnTo>
                      <a:pt x="27" y="9"/>
                    </a:lnTo>
                    <a:lnTo>
                      <a:pt x="28" y="7"/>
                    </a:lnTo>
                    <a:lnTo>
                      <a:pt x="30" y="4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91" name="Freeform 199"/>
              <p:cNvSpPr>
                <a:spLocks/>
              </p:cNvSpPr>
              <p:nvPr/>
            </p:nvSpPr>
            <p:spPr bwMode="auto">
              <a:xfrm>
                <a:off x="275" y="2002"/>
                <a:ext cx="28" cy="28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28" y="0"/>
                  </a:cxn>
                  <a:cxn ang="0">
                    <a:pos x="27" y="0"/>
                  </a:cxn>
                  <a:cxn ang="0">
                    <a:pos x="26" y="1"/>
                  </a:cxn>
                  <a:cxn ang="0">
                    <a:pos x="25" y="1"/>
                  </a:cxn>
                  <a:cxn ang="0">
                    <a:pos x="24" y="2"/>
                  </a:cxn>
                  <a:cxn ang="0">
                    <a:pos x="22" y="4"/>
                  </a:cxn>
                  <a:cxn ang="0">
                    <a:pos x="21" y="4"/>
                  </a:cxn>
                  <a:cxn ang="0">
                    <a:pos x="20" y="5"/>
                  </a:cxn>
                  <a:cxn ang="0">
                    <a:pos x="19" y="6"/>
                  </a:cxn>
                  <a:cxn ang="0">
                    <a:pos x="18" y="6"/>
                  </a:cxn>
                  <a:cxn ang="0">
                    <a:pos x="18" y="7"/>
                  </a:cxn>
                  <a:cxn ang="0">
                    <a:pos x="17" y="8"/>
                  </a:cxn>
                  <a:cxn ang="0">
                    <a:pos x="16" y="8"/>
                  </a:cxn>
                  <a:cxn ang="0">
                    <a:pos x="15" y="9"/>
                  </a:cxn>
                  <a:cxn ang="0">
                    <a:pos x="14" y="10"/>
                  </a:cxn>
                  <a:cxn ang="0">
                    <a:pos x="12" y="11"/>
                  </a:cxn>
                  <a:cxn ang="0">
                    <a:pos x="12" y="13"/>
                  </a:cxn>
                  <a:cxn ang="0">
                    <a:pos x="11" y="14"/>
                  </a:cxn>
                  <a:cxn ang="0">
                    <a:pos x="10" y="15"/>
                  </a:cxn>
                  <a:cxn ang="0">
                    <a:pos x="9" y="16"/>
                  </a:cxn>
                  <a:cxn ang="0">
                    <a:pos x="8" y="17"/>
                  </a:cxn>
                  <a:cxn ang="0">
                    <a:pos x="7" y="18"/>
                  </a:cxn>
                  <a:cxn ang="0">
                    <a:pos x="6" y="19"/>
                  </a:cxn>
                  <a:cxn ang="0">
                    <a:pos x="5" y="20"/>
                  </a:cxn>
                  <a:cxn ang="0">
                    <a:pos x="5" y="22"/>
                  </a:cxn>
                  <a:cxn ang="0">
                    <a:pos x="4" y="23"/>
                  </a:cxn>
                  <a:cxn ang="0">
                    <a:pos x="4" y="24"/>
                  </a:cxn>
                  <a:cxn ang="0">
                    <a:pos x="3" y="25"/>
                  </a:cxn>
                  <a:cxn ang="0">
                    <a:pos x="1" y="26"/>
                  </a:cxn>
                  <a:cxn ang="0">
                    <a:pos x="1" y="27"/>
                  </a:cxn>
                  <a:cxn ang="0">
                    <a:pos x="0" y="28"/>
                  </a:cxn>
                  <a:cxn ang="0">
                    <a:pos x="1" y="28"/>
                  </a:cxn>
                  <a:cxn ang="0">
                    <a:pos x="3" y="27"/>
                  </a:cxn>
                  <a:cxn ang="0">
                    <a:pos x="4" y="26"/>
                  </a:cxn>
                  <a:cxn ang="0">
                    <a:pos x="4" y="25"/>
                  </a:cxn>
                  <a:cxn ang="0">
                    <a:pos x="5" y="23"/>
                  </a:cxn>
                  <a:cxn ang="0">
                    <a:pos x="6" y="22"/>
                  </a:cxn>
                  <a:cxn ang="0">
                    <a:pos x="7" y="20"/>
                  </a:cxn>
                  <a:cxn ang="0">
                    <a:pos x="7" y="19"/>
                  </a:cxn>
                  <a:cxn ang="0">
                    <a:pos x="8" y="18"/>
                  </a:cxn>
                  <a:cxn ang="0">
                    <a:pos x="9" y="17"/>
                  </a:cxn>
                  <a:cxn ang="0">
                    <a:pos x="10" y="16"/>
                  </a:cxn>
                  <a:cxn ang="0">
                    <a:pos x="11" y="15"/>
                  </a:cxn>
                  <a:cxn ang="0">
                    <a:pos x="12" y="14"/>
                  </a:cxn>
                  <a:cxn ang="0">
                    <a:pos x="14" y="11"/>
                  </a:cxn>
                  <a:cxn ang="0">
                    <a:pos x="16" y="9"/>
                  </a:cxn>
                  <a:cxn ang="0">
                    <a:pos x="18" y="8"/>
                  </a:cxn>
                  <a:cxn ang="0">
                    <a:pos x="19" y="6"/>
                  </a:cxn>
                  <a:cxn ang="0">
                    <a:pos x="21" y="4"/>
                  </a:cxn>
                  <a:cxn ang="0">
                    <a:pos x="24" y="2"/>
                  </a:cxn>
                  <a:cxn ang="0">
                    <a:pos x="26" y="1"/>
                  </a:cxn>
                  <a:cxn ang="0">
                    <a:pos x="28" y="0"/>
                  </a:cxn>
                </a:cxnLst>
                <a:rect l="0" t="0" r="r" b="b"/>
                <a:pathLst>
                  <a:path w="28" h="28">
                    <a:moveTo>
                      <a:pt x="28" y="0"/>
                    </a:moveTo>
                    <a:lnTo>
                      <a:pt x="28" y="0"/>
                    </a:lnTo>
                    <a:lnTo>
                      <a:pt x="27" y="0"/>
                    </a:lnTo>
                    <a:lnTo>
                      <a:pt x="26" y="1"/>
                    </a:lnTo>
                    <a:lnTo>
                      <a:pt x="25" y="1"/>
                    </a:lnTo>
                    <a:lnTo>
                      <a:pt x="24" y="2"/>
                    </a:lnTo>
                    <a:lnTo>
                      <a:pt x="22" y="4"/>
                    </a:lnTo>
                    <a:lnTo>
                      <a:pt x="21" y="4"/>
                    </a:lnTo>
                    <a:lnTo>
                      <a:pt x="20" y="5"/>
                    </a:lnTo>
                    <a:lnTo>
                      <a:pt x="19" y="6"/>
                    </a:lnTo>
                    <a:lnTo>
                      <a:pt x="18" y="6"/>
                    </a:lnTo>
                    <a:lnTo>
                      <a:pt x="18" y="7"/>
                    </a:lnTo>
                    <a:lnTo>
                      <a:pt x="17" y="8"/>
                    </a:lnTo>
                    <a:lnTo>
                      <a:pt x="16" y="8"/>
                    </a:lnTo>
                    <a:lnTo>
                      <a:pt x="15" y="9"/>
                    </a:lnTo>
                    <a:lnTo>
                      <a:pt x="14" y="10"/>
                    </a:lnTo>
                    <a:lnTo>
                      <a:pt x="12" y="11"/>
                    </a:lnTo>
                    <a:lnTo>
                      <a:pt x="12" y="13"/>
                    </a:lnTo>
                    <a:lnTo>
                      <a:pt x="11" y="14"/>
                    </a:lnTo>
                    <a:lnTo>
                      <a:pt x="10" y="15"/>
                    </a:lnTo>
                    <a:lnTo>
                      <a:pt x="9" y="16"/>
                    </a:lnTo>
                    <a:lnTo>
                      <a:pt x="8" y="17"/>
                    </a:lnTo>
                    <a:lnTo>
                      <a:pt x="7" y="18"/>
                    </a:lnTo>
                    <a:lnTo>
                      <a:pt x="6" y="19"/>
                    </a:lnTo>
                    <a:lnTo>
                      <a:pt x="5" y="20"/>
                    </a:lnTo>
                    <a:lnTo>
                      <a:pt x="5" y="22"/>
                    </a:lnTo>
                    <a:lnTo>
                      <a:pt x="4" y="23"/>
                    </a:lnTo>
                    <a:lnTo>
                      <a:pt x="4" y="24"/>
                    </a:lnTo>
                    <a:lnTo>
                      <a:pt x="3" y="25"/>
                    </a:lnTo>
                    <a:lnTo>
                      <a:pt x="1" y="26"/>
                    </a:lnTo>
                    <a:lnTo>
                      <a:pt x="1" y="27"/>
                    </a:lnTo>
                    <a:lnTo>
                      <a:pt x="0" y="28"/>
                    </a:lnTo>
                    <a:lnTo>
                      <a:pt x="1" y="28"/>
                    </a:lnTo>
                    <a:lnTo>
                      <a:pt x="3" y="27"/>
                    </a:lnTo>
                    <a:lnTo>
                      <a:pt x="4" y="26"/>
                    </a:lnTo>
                    <a:lnTo>
                      <a:pt x="4" y="25"/>
                    </a:lnTo>
                    <a:lnTo>
                      <a:pt x="5" y="23"/>
                    </a:lnTo>
                    <a:lnTo>
                      <a:pt x="6" y="22"/>
                    </a:lnTo>
                    <a:lnTo>
                      <a:pt x="7" y="20"/>
                    </a:lnTo>
                    <a:lnTo>
                      <a:pt x="7" y="19"/>
                    </a:lnTo>
                    <a:lnTo>
                      <a:pt x="8" y="18"/>
                    </a:lnTo>
                    <a:lnTo>
                      <a:pt x="9" y="17"/>
                    </a:lnTo>
                    <a:lnTo>
                      <a:pt x="10" y="16"/>
                    </a:lnTo>
                    <a:lnTo>
                      <a:pt x="11" y="15"/>
                    </a:lnTo>
                    <a:lnTo>
                      <a:pt x="12" y="14"/>
                    </a:lnTo>
                    <a:lnTo>
                      <a:pt x="14" y="11"/>
                    </a:lnTo>
                    <a:lnTo>
                      <a:pt x="16" y="9"/>
                    </a:lnTo>
                    <a:lnTo>
                      <a:pt x="18" y="8"/>
                    </a:lnTo>
                    <a:lnTo>
                      <a:pt x="19" y="6"/>
                    </a:lnTo>
                    <a:lnTo>
                      <a:pt x="21" y="4"/>
                    </a:lnTo>
                    <a:lnTo>
                      <a:pt x="24" y="2"/>
                    </a:lnTo>
                    <a:lnTo>
                      <a:pt x="26" y="1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92" name="Freeform 200"/>
              <p:cNvSpPr>
                <a:spLocks/>
              </p:cNvSpPr>
              <p:nvPr/>
            </p:nvSpPr>
            <p:spPr bwMode="auto">
              <a:xfrm>
                <a:off x="274" y="2032"/>
                <a:ext cx="8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3" y="6"/>
                  </a:cxn>
                  <a:cxn ang="0">
                    <a:pos x="4" y="7"/>
                  </a:cxn>
                  <a:cxn ang="0">
                    <a:pos x="4" y="9"/>
                  </a:cxn>
                  <a:cxn ang="0">
                    <a:pos x="5" y="12"/>
                  </a:cxn>
                  <a:cxn ang="0">
                    <a:pos x="6" y="12"/>
                  </a:cxn>
                  <a:cxn ang="0">
                    <a:pos x="8" y="12"/>
                  </a:cxn>
                  <a:cxn ang="0">
                    <a:pos x="8" y="12"/>
                  </a:cxn>
                  <a:cxn ang="0">
                    <a:pos x="6" y="10"/>
                  </a:cxn>
                  <a:cxn ang="0">
                    <a:pos x="6" y="8"/>
                  </a:cxn>
                  <a:cxn ang="0">
                    <a:pos x="5" y="7"/>
                  </a:cxn>
                  <a:cxn ang="0">
                    <a:pos x="4" y="5"/>
                  </a:cxn>
                  <a:cxn ang="0">
                    <a:pos x="3" y="4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8" h="12">
                    <a:moveTo>
                      <a:pt x="0" y="0"/>
                    </a:moveTo>
                    <a:lnTo>
                      <a:pt x="1" y="1"/>
                    </a:lnTo>
                    <a:lnTo>
                      <a:pt x="2" y="3"/>
                    </a:lnTo>
                    <a:lnTo>
                      <a:pt x="2" y="4"/>
                    </a:lnTo>
                    <a:lnTo>
                      <a:pt x="3" y="6"/>
                    </a:lnTo>
                    <a:lnTo>
                      <a:pt x="4" y="7"/>
                    </a:lnTo>
                    <a:lnTo>
                      <a:pt x="4" y="9"/>
                    </a:lnTo>
                    <a:lnTo>
                      <a:pt x="5" y="12"/>
                    </a:lnTo>
                    <a:lnTo>
                      <a:pt x="6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6" y="10"/>
                    </a:lnTo>
                    <a:lnTo>
                      <a:pt x="6" y="8"/>
                    </a:lnTo>
                    <a:lnTo>
                      <a:pt x="5" y="7"/>
                    </a:lnTo>
                    <a:lnTo>
                      <a:pt x="4" y="5"/>
                    </a:lnTo>
                    <a:lnTo>
                      <a:pt x="3" y="4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93" name="Freeform 201"/>
              <p:cNvSpPr>
                <a:spLocks/>
              </p:cNvSpPr>
              <p:nvPr/>
            </p:nvSpPr>
            <p:spPr bwMode="auto">
              <a:xfrm>
                <a:off x="263" y="2046"/>
                <a:ext cx="20" cy="1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2" y="8"/>
                  </a:cxn>
                  <a:cxn ang="0">
                    <a:pos x="5" y="7"/>
                  </a:cxn>
                  <a:cxn ang="0">
                    <a:pos x="7" y="6"/>
                  </a:cxn>
                  <a:cxn ang="0">
                    <a:pos x="9" y="5"/>
                  </a:cxn>
                  <a:cxn ang="0">
                    <a:pos x="11" y="4"/>
                  </a:cxn>
                  <a:cxn ang="0">
                    <a:pos x="15" y="2"/>
                  </a:cxn>
                  <a:cxn ang="0">
                    <a:pos x="17" y="2"/>
                  </a:cxn>
                  <a:cxn ang="0">
                    <a:pos x="19" y="1"/>
                  </a:cxn>
                  <a:cxn ang="0">
                    <a:pos x="20" y="0"/>
                  </a:cxn>
                  <a:cxn ang="0">
                    <a:pos x="19" y="0"/>
                  </a:cxn>
                  <a:cxn ang="0">
                    <a:pos x="17" y="0"/>
                  </a:cxn>
                  <a:cxn ang="0">
                    <a:pos x="15" y="0"/>
                  </a:cxn>
                  <a:cxn ang="0">
                    <a:pos x="11" y="1"/>
                  </a:cxn>
                  <a:cxn ang="0">
                    <a:pos x="9" y="4"/>
                  </a:cxn>
                  <a:cxn ang="0">
                    <a:pos x="7" y="5"/>
                  </a:cxn>
                  <a:cxn ang="0">
                    <a:pos x="5" y="6"/>
                  </a:cxn>
                  <a:cxn ang="0">
                    <a:pos x="2" y="8"/>
                  </a:cxn>
                  <a:cxn ang="0">
                    <a:pos x="0" y="10"/>
                  </a:cxn>
                </a:cxnLst>
                <a:rect l="0" t="0" r="r" b="b"/>
                <a:pathLst>
                  <a:path w="20" h="10">
                    <a:moveTo>
                      <a:pt x="0" y="10"/>
                    </a:moveTo>
                    <a:lnTo>
                      <a:pt x="2" y="8"/>
                    </a:lnTo>
                    <a:lnTo>
                      <a:pt x="5" y="7"/>
                    </a:lnTo>
                    <a:lnTo>
                      <a:pt x="7" y="6"/>
                    </a:lnTo>
                    <a:lnTo>
                      <a:pt x="9" y="5"/>
                    </a:lnTo>
                    <a:lnTo>
                      <a:pt x="11" y="4"/>
                    </a:lnTo>
                    <a:lnTo>
                      <a:pt x="15" y="2"/>
                    </a:lnTo>
                    <a:lnTo>
                      <a:pt x="17" y="2"/>
                    </a:lnTo>
                    <a:lnTo>
                      <a:pt x="19" y="1"/>
                    </a:lnTo>
                    <a:lnTo>
                      <a:pt x="20" y="0"/>
                    </a:lnTo>
                    <a:lnTo>
                      <a:pt x="19" y="0"/>
                    </a:lnTo>
                    <a:lnTo>
                      <a:pt x="17" y="0"/>
                    </a:lnTo>
                    <a:lnTo>
                      <a:pt x="15" y="0"/>
                    </a:lnTo>
                    <a:lnTo>
                      <a:pt x="11" y="1"/>
                    </a:lnTo>
                    <a:lnTo>
                      <a:pt x="9" y="4"/>
                    </a:lnTo>
                    <a:lnTo>
                      <a:pt x="7" y="5"/>
                    </a:lnTo>
                    <a:lnTo>
                      <a:pt x="5" y="6"/>
                    </a:lnTo>
                    <a:lnTo>
                      <a:pt x="2" y="8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94" name="Freeform 202"/>
              <p:cNvSpPr>
                <a:spLocks/>
              </p:cNvSpPr>
              <p:nvPr/>
            </p:nvSpPr>
            <p:spPr bwMode="auto">
              <a:xfrm>
                <a:off x="263" y="2054"/>
                <a:ext cx="8" cy="50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7"/>
                  </a:cxn>
                  <a:cxn ang="0">
                    <a:pos x="0" y="13"/>
                  </a:cxn>
                  <a:cxn ang="0">
                    <a:pos x="1" y="19"/>
                  </a:cxn>
                  <a:cxn ang="0">
                    <a:pos x="1" y="26"/>
                  </a:cxn>
                  <a:cxn ang="0">
                    <a:pos x="2" y="30"/>
                  </a:cxn>
                  <a:cxn ang="0">
                    <a:pos x="2" y="32"/>
                  </a:cxn>
                  <a:cxn ang="0">
                    <a:pos x="3" y="35"/>
                  </a:cxn>
                  <a:cxn ang="0">
                    <a:pos x="4" y="39"/>
                  </a:cxn>
                  <a:cxn ang="0">
                    <a:pos x="4" y="41"/>
                  </a:cxn>
                  <a:cxn ang="0">
                    <a:pos x="5" y="44"/>
                  </a:cxn>
                  <a:cxn ang="0">
                    <a:pos x="6" y="47"/>
                  </a:cxn>
                  <a:cxn ang="0">
                    <a:pos x="8" y="50"/>
                  </a:cxn>
                  <a:cxn ang="0">
                    <a:pos x="8" y="49"/>
                  </a:cxn>
                  <a:cxn ang="0">
                    <a:pos x="7" y="47"/>
                  </a:cxn>
                  <a:cxn ang="0">
                    <a:pos x="6" y="44"/>
                  </a:cxn>
                  <a:cxn ang="0">
                    <a:pos x="5" y="41"/>
                  </a:cxn>
                  <a:cxn ang="0">
                    <a:pos x="5" y="39"/>
                  </a:cxn>
                  <a:cxn ang="0">
                    <a:pos x="4" y="36"/>
                  </a:cxn>
                  <a:cxn ang="0">
                    <a:pos x="4" y="33"/>
                  </a:cxn>
                  <a:cxn ang="0">
                    <a:pos x="3" y="31"/>
                  </a:cxn>
                  <a:cxn ang="0">
                    <a:pos x="2" y="29"/>
                  </a:cxn>
                  <a:cxn ang="0">
                    <a:pos x="1" y="22"/>
                  </a:cxn>
                  <a:cxn ang="0">
                    <a:pos x="1" y="15"/>
                  </a:cxn>
                  <a:cxn ang="0">
                    <a:pos x="1" y="7"/>
                  </a:cxn>
                  <a:cxn ang="0">
                    <a:pos x="1" y="0"/>
                  </a:cxn>
                </a:cxnLst>
                <a:rect l="0" t="0" r="r" b="b"/>
                <a:pathLst>
                  <a:path w="8" h="50">
                    <a:moveTo>
                      <a:pt x="1" y="0"/>
                    </a:moveTo>
                    <a:lnTo>
                      <a:pt x="0" y="7"/>
                    </a:lnTo>
                    <a:lnTo>
                      <a:pt x="0" y="13"/>
                    </a:lnTo>
                    <a:lnTo>
                      <a:pt x="1" y="19"/>
                    </a:lnTo>
                    <a:lnTo>
                      <a:pt x="1" y="26"/>
                    </a:lnTo>
                    <a:lnTo>
                      <a:pt x="2" y="30"/>
                    </a:lnTo>
                    <a:lnTo>
                      <a:pt x="2" y="32"/>
                    </a:lnTo>
                    <a:lnTo>
                      <a:pt x="3" y="35"/>
                    </a:lnTo>
                    <a:lnTo>
                      <a:pt x="4" y="39"/>
                    </a:lnTo>
                    <a:lnTo>
                      <a:pt x="4" y="41"/>
                    </a:lnTo>
                    <a:lnTo>
                      <a:pt x="5" y="44"/>
                    </a:lnTo>
                    <a:lnTo>
                      <a:pt x="6" y="47"/>
                    </a:lnTo>
                    <a:lnTo>
                      <a:pt x="8" y="50"/>
                    </a:lnTo>
                    <a:lnTo>
                      <a:pt x="8" y="49"/>
                    </a:lnTo>
                    <a:lnTo>
                      <a:pt x="7" y="47"/>
                    </a:lnTo>
                    <a:lnTo>
                      <a:pt x="6" y="44"/>
                    </a:lnTo>
                    <a:lnTo>
                      <a:pt x="5" y="41"/>
                    </a:lnTo>
                    <a:lnTo>
                      <a:pt x="5" y="39"/>
                    </a:lnTo>
                    <a:lnTo>
                      <a:pt x="4" y="36"/>
                    </a:lnTo>
                    <a:lnTo>
                      <a:pt x="4" y="33"/>
                    </a:lnTo>
                    <a:lnTo>
                      <a:pt x="3" y="31"/>
                    </a:lnTo>
                    <a:lnTo>
                      <a:pt x="2" y="29"/>
                    </a:lnTo>
                    <a:lnTo>
                      <a:pt x="1" y="22"/>
                    </a:lnTo>
                    <a:lnTo>
                      <a:pt x="1" y="15"/>
                    </a:lnTo>
                    <a:lnTo>
                      <a:pt x="1" y="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95" name="Freeform 203"/>
              <p:cNvSpPr>
                <a:spLocks/>
              </p:cNvSpPr>
              <p:nvPr/>
            </p:nvSpPr>
            <p:spPr bwMode="auto">
              <a:xfrm>
                <a:off x="255" y="2004"/>
                <a:ext cx="43" cy="17"/>
              </a:xfrm>
              <a:custGeom>
                <a:avLst/>
                <a:gdLst/>
                <a:ahLst/>
                <a:cxnLst>
                  <a:cxn ang="0">
                    <a:pos x="42" y="0"/>
                  </a:cxn>
                  <a:cxn ang="0">
                    <a:pos x="41" y="2"/>
                  </a:cxn>
                  <a:cxn ang="0">
                    <a:pos x="39" y="3"/>
                  </a:cxn>
                  <a:cxn ang="0">
                    <a:pos x="37" y="5"/>
                  </a:cxn>
                  <a:cxn ang="0">
                    <a:pos x="33" y="6"/>
                  </a:cxn>
                  <a:cxn ang="0">
                    <a:pos x="30" y="9"/>
                  </a:cxn>
                  <a:cxn ang="0">
                    <a:pos x="26" y="9"/>
                  </a:cxn>
                  <a:cxn ang="0">
                    <a:pos x="23" y="11"/>
                  </a:cxn>
                  <a:cxn ang="0">
                    <a:pos x="21" y="11"/>
                  </a:cxn>
                  <a:cxn ang="0">
                    <a:pos x="18" y="12"/>
                  </a:cxn>
                  <a:cxn ang="0">
                    <a:pos x="15" y="12"/>
                  </a:cxn>
                  <a:cxn ang="0">
                    <a:pos x="13" y="13"/>
                  </a:cxn>
                  <a:cxn ang="0">
                    <a:pos x="11" y="13"/>
                  </a:cxn>
                  <a:cxn ang="0">
                    <a:pos x="7" y="14"/>
                  </a:cxn>
                  <a:cxn ang="0">
                    <a:pos x="4" y="15"/>
                  </a:cxn>
                  <a:cxn ang="0">
                    <a:pos x="1" y="15"/>
                  </a:cxn>
                  <a:cxn ang="0">
                    <a:pos x="0" y="16"/>
                  </a:cxn>
                  <a:cxn ang="0">
                    <a:pos x="3" y="17"/>
                  </a:cxn>
                  <a:cxn ang="0">
                    <a:pos x="5" y="17"/>
                  </a:cxn>
                  <a:cxn ang="0">
                    <a:pos x="6" y="16"/>
                  </a:cxn>
                  <a:cxn ang="0">
                    <a:pos x="8" y="16"/>
                  </a:cxn>
                  <a:cxn ang="0">
                    <a:pos x="12" y="15"/>
                  </a:cxn>
                  <a:cxn ang="0">
                    <a:pos x="16" y="14"/>
                  </a:cxn>
                  <a:cxn ang="0">
                    <a:pos x="20" y="13"/>
                  </a:cxn>
                  <a:cxn ang="0">
                    <a:pos x="23" y="12"/>
                  </a:cxn>
                  <a:cxn ang="0">
                    <a:pos x="26" y="11"/>
                  </a:cxn>
                  <a:cxn ang="0">
                    <a:pos x="29" y="9"/>
                  </a:cxn>
                  <a:cxn ang="0">
                    <a:pos x="32" y="9"/>
                  </a:cxn>
                  <a:cxn ang="0">
                    <a:pos x="34" y="7"/>
                  </a:cxn>
                  <a:cxn ang="0">
                    <a:pos x="37" y="5"/>
                  </a:cxn>
                  <a:cxn ang="0">
                    <a:pos x="39" y="4"/>
                  </a:cxn>
                  <a:cxn ang="0">
                    <a:pos x="41" y="2"/>
                  </a:cxn>
                  <a:cxn ang="0">
                    <a:pos x="43" y="0"/>
                  </a:cxn>
                </a:cxnLst>
                <a:rect l="0" t="0" r="r" b="b"/>
                <a:pathLst>
                  <a:path w="43" h="17">
                    <a:moveTo>
                      <a:pt x="43" y="0"/>
                    </a:moveTo>
                    <a:lnTo>
                      <a:pt x="42" y="0"/>
                    </a:lnTo>
                    <a:lnTo>
                      <a:pt x="42" y="1"/>
                    </a:lnTo>
                    <a:lnTo>
                      <a:pt x="41" y="2"/>
                    </a:lnTo>
                    <a:lnTo>
                      <a:pt x="40" y="2"/>
                    </a:lnTo>
                    <a:lnTo>
                      <a:pt x="39" y="3"/>
                    </a:lnTo>
                    <a:lnTo>
                      <a:pt x="38" y="4"/>
                    </a:lnTo>
                    <a:lnTo>
                      <a:pt x="37" y="5"/>
                    </a:lnTo>
                    <a:lnTo>
                      <a:pt x="35" y="6"/>
                    </a:lnTo>
                    <a:lnTo>
                      <a:pt x="33" y="6"/>
                    </a:lnTo>
                    <a:lnTo>
                      <a:pt x="32" y="7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6" y="9"/>
                    </a:lnTo>
                    <a:lnTo>
                      <a:pt x="25" y="9"/>
                    </a:lnTo>
                    <a:lnTo>
                      <a:pt x="23" y="11"/>
                    </a:lnTo>
                    <a:lnTo>
                      <a:pt x="22" y="11"/>
                    </a:lnTo>
                    <a:lnTo>
                      <a:pt x="21" y="11"/>
                    </a:lnTo>
                    <a:lnTo>
                      <a:pt x="20" y="12"/>
                    </a:lnTo>
                    <a:lnTo>
                      <a:pt x="18" y="12"/>
                    </a:lnTo>
                    <a:lnTo>
                      <a:pt x="17" y="12"/>
                    </a:lnTo>
                    <a:lnTo>
                      <a:pt x="15" y="12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2" y="13"/>
                    </a:lnTo>
                    <a:lnTo>
                      <a:pt x="11" y="13"/>
                    </a:lnTo>
                    <a:lnTo>
                      <a:pt x="8" y="14"/>
                    </a:lnTo>
                    <a:lnTo>
                      <a:pt x="7" y="14"/>
                    </a:lnTo>
                    <a:lnTo>
                      <a:pt x="6" y="14"/>
                    </a:lnTo>
                    <a:lnTo>
                      <a:pt x="4" y="15"/>
                    </a:lnTo>
                    <a:lnTo>
                      <a:pt x="3" y="15"/>
                    </a:lnTo>
                    <a:lnTo>
                      <a:pt x="1" y="15"/>
                    </a:lnTo>
                    <a:lnTo>
                      <a:pt x="0" y="15"/>
                    </a:lnTo>
                    <a:lnTo>
                      <a:pt x="0" y="16"/>
                    </a:lnTo>
                    <a:lnTo>
                      <a:pt x="1" y="17"/>
                    </a:lnTo>
                    <a:lnTo>
                      <a:pt x="3" y="17"/>
                    </a:lnTo>
                    <a:lnTo>
                      <a:pt x="4" y="17"/>
                    </a:lnTo>
                    <a:lnTo>
                      <a:pt x="5" y="17"/>
                    </a:lnTo>
                    <a:lnTo>
                      <a:pt x="6" y="17"/>
                    </a:lnTo>
                    <a:lnTo>
                      <a:pt x="6" y="16"/>
                    </a:lnTo>
                    <a:lnTo>
                      <a:pt x="7" y="16"/>
                    </a:lnTo>
                    <a:lnTo>
                      <a:pt x="8" y="16"/>
                    </a:lnTo>
                    <a:lnTo>
                      <a:pt x="11" y="15"/>
                    </a:lnTo>
                    <a:lnTo>
                      <a:pt x="12" y="15"/>
                    </a:lnTo>
                    <a:lnTo>
                      <a:pt x="14" y="14"/>
                    </a:lnTo>
                    <a:lnTo>
                      <a:pt x="16" y="14"/>
                    </a:lnTo>
                    <a:lnTo>
                      <a:pt x="17" y="13"/>
                    </a:lnTo>
                    <a:lnTo>
                      <a:pt x="20" y="13"/>
                    </a:lnTo>
                    <a:lnTo>
                      <a:pt x="21" y="13"/>
                    </a:lnTo>
                    <a:lnTo>
                      <a:pt x="23" y="12"/>
                    </a:lnTo>
                    <a:lnTo>
                      <a:pt x="24" y="11"/>
                    </a:lnTo>
                    <a:lnTo>
                      <a:pt x="26" y="11"/>
                    </a:lnTo>
                    <a:lnTo>
                      <a:pt x="28" y="9"/>
                    </a:lnTo>
                    <a:lnTo>
                      <a:pt x="29" y="9"/>
                    </a:lnTo>
                    <a:lnTo>
                      <a:pt x="30" y="9"/>
                    </a:lnTo>
                    <a:lnTo>
                      <a:pt x="32" y="9"/>
                    </a:lnTo>
                    <a:lnTo>
                      <a:pt x="33" y="9"/>
                    </a:lnTo>
                    <a:lnTo>
                      <a:pt x="34" y="7"/>
                    </a:lnTo>
                    <a:lnTo>
                      <a:pt x="35" y="6"/>
                    </a:lnTo>
                    <a:lnTo>
                      <a:pt x="37" y="5"/>
                    </a:lnTo>
                    <a:lnTo>
                      <a:pt x="38" y="5"/>
                    </a:lnTo>
                    <a:lnTo>
                      <a:pt x="39" y="4"/>
                    </a:lnTo>
                    <a:lnTo>
                      <a:pt x="40" y="3"/>
                    </a:lnTo>
                    <a:lnTo>
                      <a:pt x="41" y="2"/>
                    </a:lnTo>
                    <a:lnTo>
                      <a:pt x="42" y="1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96" name="Freeform 204"/>
              <p:cNvSpPr>
                <a:spLocks/>
              </p:cNvSpPr>
              <p:nvPr/>
            </p:nvSpPr>
            <p:spPr bwMode="auto">
              <a:xfrm>
                <a:off x="251" y="2032"/>
                <a:ext cx="9" cy="61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10"/>
                  </a:cxn>
                  <a:cxn ang="0">
                    <a:pos x="0" y="21"/>
                  </a:cxn>
                  <a:cxn ang="0">
                    <a:pos x="0" y="31"/>
                  </a:cxn>
                  <a:cxn ang="0">
                    <a:pos x="1" y="42"/>
                  </a:cxn>
                  <a:cxn ang="0">
                    <a:pos x="1" y="45"/>
                  </a:cxn>
                  <a:cxn ang="0">
                    <a:pos x="2" y="48"/>
                  </a:cxn>
                  <a:cxn ang="0">
                    <a:pos x="4" y="52"/>
                  </a:cxn>
                  <a:cxn ang="0">
                    <a:pos x="5" y="55"/>
                  </a:cxn>
                  <a:cxn ang="0">
                    <a:pos x="5" y="57"/>
                  </a:cxn>
                  <a:cxn ang="0">
                    <a:pos x="5" y="59"/>
                  </a:cxn>
                  <a:cxn ang="0">
                    <a:pos x="6" y="60"/>
                  </a:cxn>
                  <a:cxn ang="0">
                    <a:pos x="8" y="61"/>
                  </a:cxn>
                  <a:cxn ang="0">
                    <a:pos x="9" y="61"/>
                  </a:cxn>
                  <a:cxn ang="0">
                    <a:pos x="9" y="60"/>
                  </a:cxn>
                  <a:cxn ang="0">
                    <a:pos x="9" y="59"/>
                  </a:cxn>
                  <a:cxn ang="0">
                    <a:pos x="8" y="58"/>
                  </a:cxn>
                  <a:cxn ang="0">
                    <a:pos x="8" y="57"/>
                  </a:cxn>
                  <a:cxn ang="0">
                    <a:pos x="6" y="54"/>
                  </a:cxn>
                  <a:cxn ang="0">
                    <a:pos x="6" y="53"/>
                  </a:cxn>
                  <a:cxn ang="0">
                    <a:pos x="5" y="50"/>
                  </a:cxn>
                  <a:cxn ang="0">
                    <a:pos x="4" y="47"/>
                  </a:cxn>
                  <a:cxn ang="0">
                    <a:pos x="4" y="44"/>
                  </a:cxn>
                  <a:cxn ang="0">
                    <a:pos x="2" y="40"/>
                  </a:cxn>
                  <a:cxn ang="0">
                    <a:pos x="1" y="31"/>
                  </a:cxn>
                  <a:cxn ang="0">
                    <a:pos x="0" y="21"/>
                  </a:cxn>
                  <a:cxn ang="0">
                    <a:pos x="1" y="10"/>
                  </a:cxn>
                  <a:cxn ang="0">
                    <a:pos x="2" y="0"/>
                  </a:cxn>
                </a:cxnLst>
                <a:rect l="0" t="0" r="r" b="b"/>
                <a:pathLst>
                  <a:path w="9" h="61">
                    <a:moveTo>
                      <a:pt x="2" y="0"/>
                    </a:moveTo>
                    <a:lnTo>
                      <a:pt x="0" y="10"/>
                    </a:lnTo>
                    <a:lnTo>
                      <a:pt x="0" y="21"/>
                    </a:lnTo>
                    <a:lnTo>
                      <a:pt x="0" y="31"/>
                    </a:lnTo>
                    <a:lnTo>
                      <a:pt x="1" y="42"/>
                    </a:lnTo>
                    <a:lnTo>
                      <a:pt x="1" y="45"/>
                    </a:lnTo>
                    <a:lnTo>
                      <a:pt x="2" y="48"/>
                    </a:lnTo>
                    <a:lnTo>
                      <a:pt x="4" y="52"/>
                    </a:lnTo>
                    <a:lnTo>
                      <a:pt x="5" y="55"/>
                    </a:lnTo>
                    <a:lnTo>
                      <a:pt x="5" y="57"/>
                    </a:lnTo>
                    <a:lnTo>
                      <a:pt x="5" y="59"/>
                    </a:lnTo>
                    <a:lnTo>
                      <a:pt x="6" y="60"/>
                    </a:lnTo>
                    <a:lnTo>
                      <a:pt x="8" y="61"/>
                    </a:lnTo>
                    <a:lnTo>
                      <a:pt x="9" y="61"/>
                    </a:lnTo>
                    <a:lnTo>
                      <a:pt x="9" y="60"/>
                    </a:lnTo>
                    <a:lnTo>
                      <a:pt x="9" y="59"/>
                    </a:lnTo>
                    <a:lnTo>
                      <a:pt x="8" y="58"/>
                    </a:lnTo>
                    <a:lnTo>
                      <a:pt x="8" y="57"/>
                    </a:lnTo>
                    <a:lnTo>
                      <a:pt x="6" y="54"/>
                    </a:lnTo>
                    <a:lnTo>
                      <a:pt x="6" y="53"/>
                    </a:lnTo>
                    <a:lnTo>
                      <a:pt x="5" y="50"/>
                    </a:lnTo>
                    <a:lnTo>
                      <a:pt x="4" y="47"/>
                    </a:lnTo>
                    <a:lnTo>
                      <a:pt x="4" y="44"/>
                    </a:lnTo>
                    <a:lnTo>
                      <a:pt x="2" y="40"/>
                    </a:lnTo>
                    <a:lnTo>
                      <a:pt x="1" y="31"/>
                    </a:lnTo>
                    <a:lnTo>
                      <a:pt x="0" y="21"/>
                    </a:lnTo>
                    <a:lnTo>
                      <a:pt x="1" y="1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97" name="Freeform 205"/>
              <p:cNvSpPr>
                <a:spLocks/>
              </p:cNvSpPr>
              <p:nvPr/>
            </p:nvSpPr>
            <p:spPr bwMode="auto">
              <a:xfrm>
                <a:off x="132" y="2049"/>
                <a:ext cx="16" cy="27"/>
              </a:xfrm>
              <a:custGeom>
                <a:avLst/>
                <a:gdLst/>
                <a:ahLst/>
                <a:cxnLst>
                  <a:cxn ang="0">
                    <a:pos x="16" y="1"/>
                  </a:cxn>
                  <a:cxn ang="0">
                    <a:pos x="16" y="6"/>
                  </a:cxn>
                  <a:cxn ang="0">
                    <a:pos x="16" y="10"/>
                  </a:cxn>
                  <a:cxn ang="0">
                    <a:pos x="15" y="15"/>
                  </a:cxn>
                  <a:cxn ang="0">
                    <a:pos x="12" y="18"/>
                  </a:cxn>
                  <a:cxn ang="0">
                    <a:pos x="11" y="19"/>
                  </a:cxn>
                  <a:cxn ang="0">
                    <a:pos x="10" y="20"/>
                  </a:cxn>
                  <a:cxn ang="0">
                    <a:pos x="9" y="21"/>
                  </a:cxn>
                  <a:cxn ang="0">
                    <a:pos x="8" y="23"/>
                  </a:cxn>
                  <a:cxn ang="0">
                    <a:pos x="6" y="23"/>
                  </a:cxn>
                  <a:cxn ang="0">
                    <a:pos x="5" y="24"/>
                  </a:cxn>
                  <a:cxn ang="0">
                    <a:pos x="2" y="24"/>
                  </a:cxn>
                  <a:cxn ang="0">
                    <a:pos x="1" y="25"/>
                  </a:cxn>
                  <a:cxn ang="0">
                    <a:pos x="0" y="26"/>
                  </a:cxn>
                  <a:cxn ang="0">
                    <a:pos x="0" y="27"/>
                  </a:cxn>
                  <a:cxn ang="0">
                    <a:pos x="1" y="27"/>
                  </a:cxn>
                  <a:cxn ang="0">
                    <a:pos x="3" y="26"/>
                  </a:cxn>
                  <a:cxn ang="0">
                    <a:pos x="5" y="26"/>
                  </a:cxn>
                  <a:cxn ang="0">
                    <a:pos x="7" y="25"/>
                  </a:cxn>
                  <a:cxn ang="0">
                    <a:pos x="9" y="24"/>
                  </a:cxn>
                  <a:cxn ang="0">
                    <a:pos x="10" y="23"/>
                  </a:cxn>
                  <a:cxn ang="0">
                    <a:pos x="11" y="21"/>
                  </a:cxn>
                  <a:cxn ang="0">
                    <a:pos x="13" y="19"/>
                  </a:cxn>
                  <a:cxn ang="0">
                    <a:pos x="15" y="18"/>
                  </a:cxn>
                  <a:cxn ang="0">
                    <a:pos x="16" y="14"/>
                  </a:cxn>
                  <a:cxn ang="0">
                    <a:pos x="16" y="9"/>
                  </a:cxn>
                  <a:cxn ang="0">
                    <a:pos x="16" y="5"/>
                  </a:cxn>
                  <a:cxn ang="0">
                    <a:pos x="16" y="0"/>
                  </a:cxn>
                  <a:cxn ang="0">
                    <a:pos x="16" y="1"/>
                  </a:cxn>
                </a:cxnLst>
                <a:rect l="0" t="0" r="r" b="b"/>
                <a:pathLst>
                  <a:path w="16" h="27">
                    <a:moveTo>
                      <a:pt x="16" y="1"/>
                    </a:moveTo>
                    <a:lnTo>
                      <a:pt x="16" y="6"/>
                    </a:lnTo>
                    <a:lnTo>
                      <a:pt x="16" y="10"/>
                    </a:lnTo>
                    <a:lnTo>
                      <a:pt x="15" y="15"/>
                    </a:lnTo>
                    <a:lnTo>
                      <a:pt x="12" y="18"/>
                    </a:lnTo>
                    <a:lnTo>
                      <a:pt x="11" y="19"/>
                    </a:lnTo>
                    <a:lnTo>
                      <a:pt x="10" y="20"/>
                    </a:lnTo>
                    <a:lnTo>
                      <a:pt x="9" y="21"/>
                    </a:lnTo>
                    <a:lnTo>
                      <a:pt x="8" y="23"/>
                    </a:lnTo>
                    <a:lnTo>
                      <a:pt x="6" y="23"/>
                    </a:lnTo>
                    <a:lnTo>
                      <a:pt x="5" y="24"/>
                    </a:lnTo>
                    <a:lnTo>
                      <a:pt x="2" y="24"/>
                    </a:lnTo>
                    <a:lnTo>
                      <a:pt x="1" y="25"/>
                    </a:lnTo>
                    <a:lnTo>
                      <a:pt x="0" y="26"/>
                    </a:lnTo>
                    <a:lnTo>
                      <a:pt x="0" y="27"/>
                    </a:lnTo>
                    <a:lnTo>
                      <a:pt x="1" y="27"/>
                    </a:lnTo>
                    <a:lnTo>
                      <a:pt x="3" y="26"/>
                    </a:lnTo>
                    <a:lnTo>
                      <a:pt x="5" y="26"/>
                    </a:lnTo>
                    <a:lnTo>
                      <a:pt x="7" y="25"/>
                    </a:lnTo>
                    <a:lnTo>
                      <a:pt x="9" y="24"/>
                    </a:lnTo>
                    <a:lnTo>
                      <a:pt x="10" y="23"/>
                    </a:lnTo>
                    <a:lnTo>
                      <a:pt x="11" y="21"/>
                    </a:lnTo>
                    <a:lnTo>
                      <a:pt x="13" y="19"/>
                    </a:lnTo>
                    <a:lnTo>
                      <a:pt x="15" y="18"/>
                    </a:lnTo>
                    <a:lnTo>
                      <a:pt x="16" y="14"/>
                    </a:lnTo>
                    <a:lnTo>
                      <a:pt x="16" y="9"/>
                    </a:lnTo>
                    <a:lnTo>
                      <a:pt x="16" y="5"/>
                    </a:lnTo>
                    <a:lnTo>
                      <a:pt x="16" y="0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98" name="Freeform 206"/>
              <p:cNvSpPr>
                <a:spLocks/>
              </p:cNvSpPr>
              <p:nvPr/>
            </p:nvSpPr>
            <p:spPr bwMode="auto">
              <a:xfrm>
                <a:off x="143" y="2060"/>
                <a:ext cx="14" cy="27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13" y="4"/>
                  </a:cxn>
                  <a:cxn ang="0">
                    <a:pos x="14" y="6"/>
                  </a:cxn>
                  <a:cxn ang="0">
                    <a:pos x="14" y="8"/>
                  </a:cxn>
                  <a:cxn ang="0">
                    <a:pos x="14" y="11"/>
                  </a:cxn>
                  <a:cxn ang="0">
                    <a:pos x="13" y="14"/>
                  </a:cxn>
                  <a:cxn ang="0">
                    <a:pos x="12" y="16"/>
                  </a:cxn>
                  <a:cxn ang="0">
                    <a:pos x="11" y="18"/>
                  </a:cxn>
                  <a:cxn ang="0">
                    <a:pos x="9" y="20"/>
                  </a:cxn>
                  <a:cxn ang="0">
                    <a:pos x="7" y="21"/>
                  </a:cxn>
                  <a:cxn ang="0">
                    <a:pos x="6" y="21"/>
                  </a:cxn>
                  <a:cxn ang="0">
                    <a:pos x="5" y="23"/>
                  </a:cxn>
                  <a:cxn ang="0">
                    <a:pos x="4" y="24"/>
                  </a:cxn>
                  <a:cxn ang="0">
                    <a:pos x="3" y="24"/>
                  </a:cxn>
                  <a:cxn ang="0">
                    <a:pos x="3" y="25"/>
                  </a:cxn>
                  <a:cxn ang="0">
                    <a:pos x="2" y="25"/>
                  </a:cxn>
                  <a:cxn ang="0">
                    <a:pos x="1" y="26"/>
                  </a:cxn>
                  <a:cxn ang="0">
                    <a:pos x="0" y="26"/>
                  </a:cxn>
                  <a:cxn ang="0">
                    <a:pos x="0" y="27"/>
                  </a:cxn>
                  <a:cxn ang="0">
                    <a:pos x="1" y="27"/>
                  </a:cxn>
                  <a:cxn ang="0">
                    <a:pos x="2" y="27"/>
                  </a:cxn>
                  <a:cxn ang="0">
                    <a:pos x="3" y="27"/>
                  </a:cxn>
                  <a:cxn ang="0">
                    <a:pos x="4" y="26"/>
                  </a:cxn>
                  <a:cxn ang="0">
                    <a:pos x="5" y="25"/>
                  </a:cxn>
                  <a:cxn ang="0">
                    <a:pos x="6" y="25"/>
                  </a:cxn>
                  <a:cxn ang="0">
                    <a:pos x="6" y="24"/>
                  </a:cxn>
                  <a:cxn ang="0">
                    <a:pos x="7" y="23"/>
                  </a:cxn>
                  <a:cxn ang="0">
                    <a:pos x="9" y="21"/>
                  </a:cxn>
                  <a:cxn ang="0">
                    <a:pos x="10" y="21"/>
                  </a:cxn>
                  <a:cxn ang="0">
                    <a:pos x="11" y="20"/>
                  </a:cxn>
                  <a:cxn ang="0">
                    <a:pos x="11" y="19"/>
                  </a:cxn>
                  <a:cxn ang="0">
                    <a:pos x="12" y="18"/>
                  </a:cxn>
                  <a:cxn ang="0">
                    <a:pos x="14" y="14"/>
                  </a:cxn>
                  <a:cxn ang="0">
                    <a:pos x="14" y="9"/>
                  </a:cxn>
                  <a:cxn ang="0">
                    <a:pos x="14" y="5"/>
                  </a:cxn>
                  <a:cxn ang="0">
                    <a:pos x="12" y="0"/>
                  </a:cxn>
                </a:cxnLst>
                <a:rect l="0" t="0" r="r" b="b"/>
                <a:pathLst>
                  <a:path w="14" h="27">
                    <a:moveTo>
                      <a:pt x="12" y="0"/>
                    </a:moveTo>
                    <a:lnTo>
                      <a:pt x="13" y="4"/>
                    </a:lnTo>
                    <a:lnTo>
                      <a:pt x="14" y="6"/>
                    </a:lnTo>
                    <a:lnTo>
                      <a:pt x="14" y="8"/>
                    </a:lnTo>
                    <a:lnTo>
                      <a:pt x="14" y="11"/>
                    </a:lnTo>
                    <a:lnTo>
                      <a:pt x="13" y="14"/>
                    </a:lnTo>
                    <a:lnTo>
                      <a:pt x="12" y="16"/>
                    </a:lnTo>
                    <a:lnTo>
                      <a:pt x="11" y="18"/>
                    </a:lnTo>
                    <a:lnTo>
                      <a:pt x="9" y="20"/>
                    </a:lnTo>
                    <a:lnTo>
                      <a:pt x="7" y="21"/>
                    </a:lnTo>
                    <a:lnTo>
                      <a:pt x="6" y="21"/>
                    </a:lnTo>
                    <a:lnTo>
                      <a:pt x="5" y="23"/>
                    </a:lnTo>
                    <a:lnTo>
                      <a:pt x="4" y="24"/>
                    </a:lnTo>
                    <a:lnTo>
                      <a:pt x="3" y="24"/>
                    </a:lnTo>
                    <a:lnTo>
                      <a:pt x="3" y="25"/>
                    </a:lnTo>
                    <a:lnTo>
                      <a:pt x="2" y="25"/>
                    </a:lnTo>
                    <a:lnTo>
                      <a:pt x="1" y="26"/>
                    </a:lnTo>
                    <a:lnTo>
                      <a:pt x="0" y="26"/>
                    </a:lnTo>
                    <a:lnTo>
                      <a:pt x="0" y="27"/>
                    </a:lnTo>
                    <a:lnTo>
                      <a:pt x="1" y="27"/>
                    </a:lnTo>
                    <a:lnTo>
                      <a:pt x="2" y="27"/>
                    </a:lnTo>
                    <a:lnTo>
                      <a:pt x="3" y="27"/>
                    </a:lnTo>
                    <a:lnTo>
                      <a:pt x="4" y="26"/>
                    </a:lnTo>
                    <a:lnTo>
                      <a:pt x="5" y="25"/>
                    </a:lnTo>
                    <a:lnTo>
                      <a:pt x="6" y="25"/>
                    </a:lnTo>
                    <a:lnTo>
                      <a:pt x="6" y="24"/>
                    </a:lnTo>
                    <a:lnTo>
                      <a:pt x="7" y="23"/>
                    </a:lnTo>
                    <a:lnTo>
                      <a:pt x="9" y="21"/>
                    </a:lnTo>
                    <a:lnTo>
                      <a:pt x="10" y="21"/>
                    </a:lnTo>
                    <a:lnTo>
                      <a:pt x="11" y="20"/>
                    </a:lnTo>
                    <a:lnTo>
                      <a:pt x="11" y="19"/>
                    </a:lnTo>
                    <a:lnTo>
                      <a:pt x="12" y="18"/>
                    </a:lnTo>
                    <a:lnTo>
                      <a:pt x="14" y="14"/>
                    </a:lnTo>
                    <a:lnTo>
                      <a:pt x="14" y="9"/>
                    </a:lnTo>
                    <a:lnTo>
                      <a:pt x="14" y="5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599" name="Freeform 207"/>
              <p:cNvSpPr>
                <a:spLocks/>
              </p:cNvSpPr>
              <p:nvPr/>
            </p:nvSpPr>
            <p:spPr bwMode="auto">
              <a:xfrm>
                <a:off x="131" y="2068"/>
                <a:ext cx="86" cy="66"/>
              </a:xfrm>
              <a:custGeom>
                <a:avLst/>
                <a:gdLst/>
                <a:ahLst/>
                <a:cxnLst>
                  <a:cxn ang="0">
                    <a:pos x="3" y="5"/>
                  </a:cxn>
                  <a:cxn ang="0">
                    <a:pos x="8" y="12"/>
                  </a:cxn>
                  <a:cxn ang="0">
                    <a:pos x="13" y="20"/>
                  </a:cxn>
                  <a:cxn ang="0">
                    <a:pos x="20" y="27"/>
                  </a:cxn>
                  <a:cxn ang="0">
                    <a:pos x="26" y="34"/>
                  </a:cxn>
                  <a:cxn ang="0">
                    <a:pos x="33" y="40"/>
                  </a:cxn>
                  <a:cxn ang="0">
                    <a:pos x="40" y="46"/>
                  </a:cxn>
                  <a:cxn ang="0">
                    <a:pos x="48" y="51"/>
                  </a:cxn>
                  <a:cxn ang="0">
                    <a:pos x="55" y="56"/>
                  </a:cxn>
                  <a:cxn ang="0">
                    <a:pos x="60" y="58"/>
                  </a:cxn>
                  <a:cxn ang="0">
                    <a:pos x="65" y="60"/>
                  </a:cxn>
                  <a:cxn ang="0">
                    <a:pos x="70" y="63"/>
                  </a:cxn>
                  <a:cxn ang="0">
                    <a:pos x="74" y="64"/>
                  </a:cxn>
                  <a:cxn ang="0">
                    <a:pos x="76" y="64"/>
                  </a:cxn>
                  <a:cxn ang="0">
                    <a:pos x="77" y="65"/>
                  </a:cxn>
                  <a:cxn ang="0">
                    <a:pos x="79" y="65"/>
                  </a:cxn>
                  <a:cxn ang="0">
                    <a:pos x="81" y="66"/>
                  </a:cxn>
                  <a:cxn ang="0">
                    <a:pos x="84" y="66"/>
                  </a:cxn>
                  <a:cxn ang="0">
                    <a:pos x="84" y="65"/>
                  </a:cxn>
                  <a:cxn ang="0">
                    <a:pos x="86" y="63"/>
                  </a:cxn>
                  <a:cxn ang="0">
                    <a:pos x="86" y="63"/>
                  </a:cxn>
                  <a:cxn ang="0">
                    <a:pos x="85" y="62"/>
                  </a:cxn>
                  <a:cxn ang="0">
                    <a:pos x="83" y="62"/>
                  </a:cxn>
                  <a:cxn ang="0">
                    <a:pos x="80" y="60"/>
                  </a:cxn>
                  <a:cxn ang="0">
                    <a:pos x="78" y="59"/>
                  </a:cxn>
                  <a:cxn ang="0">
                    <a:pos x="76" y="59"/>
                  </a:cxn>
                  <a:cxn ang="0">
                    <a:pos x="71" y="57"/>
                  </a:cxn>
                  <a:cxn ang="0">
                    <a:pos x="66" y="55"/>
                  </a:cxn>
                  <a:cxn ang="0">
                    <a:pos x="60" y="53"/>
                  </a:cxn>
                  <a:cxn ang="0">
                    <a:pos x="56" y="50"/>
                  </a:cxn>
                  <a:cxn ang="0">
                    <a:pos x="48" y="46"/>
                  </a:cxn>
                  <a:cxn ang="0">
                    <a:pos x="39" y="40"/>
                  </a:cxn>
                  <a:cxn ang="0">
                    <a:pos x="32" y="35"/>
                  </a:cxn>
                  <a:cxn ang="0">
                    <a:pos x="24" y="29"/>
                  </a:cxn>
                  <a:cxn ang="0">
                    <a:pos x="18" y="22"/>
                  </a:cxn>
                  <a:cxn ang="0">
                    <a:pos x="12" y="16"/>
                  </a:cxn>
                  <a:cxn ang="0">
                    <a:pos x="5" y="8"/>
                  </a:cxn>
                  <a:cxn ang="0">
                    <a:pos x="0" y="0"/>
                  </a:cxn>
                </a:cxnLst>
                <a:rect l="0" t="0" r="r" b="b"/>
                <a:pathLst>
                  <a:path w="86" h="66">
                    <a:moveTo>
                      <a:pt x="0" y="1"/>
                    </a:moveTo>
                    <a:lnTo>
                      <a:pt x="3" y="5"/>
                    </a:lnTo>
                    <a:lnTo>
                      <a:pt x="5" y="9"/>
                    </a:lnTo>
                    <a:lnTo>
                      <a:pt x="8" y="12"/>
                    </a:lnTo>
                    <a:lnTo>
                      <a:pt x="11" y="16"/>
                    </a:lnTo>
                    <a:lnTo>
                      <a:pt x="13" y="20"/>
                    </a:lnTo>
                    <a:lnTo>
                      <a:pt x="16" y="24"/>
                    </a:lnTo>
                    <a:lnTo>
                      <a:pt x="20" y="27"/>
                    </a:lnTo>
                    <a:lnTo>
                      <a:pt x="23" y="30"/>
                    </a:lnTo>
                    <a:lnTo>
                      <a:pt x="26" y="34"/>
                    </a:lnTo>
                    <a:lnTo>
                      <a:pt x="30" y="37"/>
                    </a:lnTo>
                    <a:lnTo>
                      <a:pt x="33" y="40"/>
                    </a:lnTo>
                    <a:lnTo>
                      <a:pt x="37" y="44"/>
                    </a:lnTo>
                    <a:lnTo>
                      <a:pt x="40" y="46"/>
                    </a:lnTo>
                    <a:lnTo>
                      <a:pt x="45" y="49"/>
                    </a:lnTo>
                    <a:lnTo>
                      <a:pt x="48" y="51"/>
                    </a:lnTo>
                    <a:lnTo>
                      <a:pt x="52" y="54"/>
                    </a:lnTo>
                    <a:lnTo>
                      <a:pt x="55" y="56"/>
                    </a:lnTo>
                    <a:lnTo>
                      <a:pt x="57" y="57"/>
                    </a:lnTo>
                    <a:lnTo>
                      <a:pt x="60" y="58"/>
                    </a:lnTo>
                    <a:lnTo>
                      <a:pt x="62" y="59"/>
                    </a:lnTo>
                    <a:lnTo>
                      <a:pt x="65" y="60"/>
                    </a:lnTo>
                    <a:lnTo>
                      <a:pt x="68" y="62"/>
                    </a:lnTo>
                    <a:lnTo>
                      <a:pt x="70" y="63"/>
                    </a:lnTo>
                    <a:lnTo>
                      <a:pt x="72" y="64"/>
                    </a:lnTo>
                    <a:lnTo>
                      <a:pt x="74" y="64"/>
                    </a:lnTo>
                    <a:lnTo>
                      <a:pt x="75" y="64"/>
                    </a:lnTo>
                    <a:lnTo>
                      <a:pt x="76" y="64"/>
                    </a:lnTo>
                    <a:lnTo>
                      <a:pt x="76" y="65"/>
                    </a:lnTo>
                    <a:lnTo>
                      <a:pt x="77" y="65"/>
                    </a:lnTo>
                    <a:lnTo>
                      <a:pt x="78" y="65"/>
                    </a:lnTo>
                    <a:lnTo>
                      <a:pt x="79" y="65"/>
                    </a:lnTo>
                    <a:lnTo>
                      <a:pt x="80" y="66"/>
                    </a:lnTo>
                    <a:lnTo>
                      <a:pt x="81" y="66"/>
                    </a:lnTo>
                    <a:lnTo>
                      <a:pt x="83" y="66"/>
                    </a:lnTo>
                    <a:lnTo>
                      <a:pt x="84" y="66"/>
                    </a:lnTo>
                    <a:lnTo>
                      <a:pt x="83" y="66"/>
                    </a:lnTo>
                    <a:lnTo>
                      <a:pt x="84" y="65"/>
                    </a:lnTo>
                    <a:lnTo>
                      <a:pt x="85" y="65"/>
                    </a:lnTo>
                    <a:lnTo>
                      <a:pt x="86" y="63"/>
                    </a:lnTo>
                    <a:lnTo>
                      <a:pt x="85" y="63"/>
                    </a:lnTo>
                    <a:lnTo>
                      <a:pt x="86" y="63"/>
                    </a:lnTo>
                    <a:lnTo>
                      <a:pt x="85" y="63"/>
                    </a:lnTo>
                    <a:lnTo>
                      <a:pt x="85" y="62"/>
                    </a:lnTo>
                    <a:lnTo>
                      <a:pt x="84" y="62"/>
                    </a:lnTo>
                    <a:lnTo>
                      <a:pt x="83" y="62"/>
                    </a:lnTo>
                    <a:lnTo>
                      <a:pt x="81" y="60"/>
                    </a:lnTo>
                    <a:lnTo>
                      <a:pt x="80" y="60"/>
                    </a:lnTo>
                    <a:lnTo>
                      <a:pt x="79" y="60"/>
                    </a:lnTo>
                    <a:lnTo>
                      <a:pt x="78" y="59"/>
                    </a:lnTo>
                    <a:lnTo>
                      <a:pt x="77" y="59"/>
                    </a:lnTo>
                    <a:lnTo>
                      <a:pt x="76" y="59"/>
                    </a:lnTo>
                    <a:lnTo>
                      <a:pt x="74" y="58"/>
                    </a:lnTo>
                    <a:lnTo>
                      <a:pt x="71" y="57"/>
                    </a:lnTo>
                    <a:lnTo>
                      <a:pt x="68" y="56"/>
                    </a:lnTo>
                    <a:lnTo>
                      <a:pt x="66" y="55"/>
                    </a:lnTo>
                    <a:lnTo>
                      <a:pt x="64" y="54"/>
                    </a:lnTo>
                    <a:lnTo>
                      <a:pt x="60" y="53"/>
                    </a:lnTo>
                    <a:lnTo>
                      <a:pt x="58" y="51"/>
                    </a:lnTo>
                    <a:lnTo>
                      <a:pt x="56" y="50"/>
                    </a:lnTo>
                    <a:lnTo>
                      <a:pt x="51" y="48"/>
                    </a:lnTo>
                    <a:lnTo>
                      <a:pt x="48" y="46"/>
                    </a:lnTo>
                    <a:lnTo>
                      <a:pt x="43" y="44"/>
                    </a:lnTo>
                    <a:lnTo>
                      <a:pt x="39" y="40"/>
                    </a:lnTo>
                    <a:lnTo>
                      <a:pt x="35" y="38"/>
                    </a:lnTo>
                    <a:lnTo>
                      <a:pt x="32" y="35"/>
                    </a:lnTo>
                    <a:lnTo>
                      <a:pt x="28" y="33"/>
                    </a:lnTo>
                    <a:lnTo>
                      <a:pt x="24" y="29"/>
                    </a:lnTo>
                    <a:lnTo>
                      <a:pt x="21" y="26"/>
                    </a:lnTo>
                    <a:lnTo>
                      <a:pt x="18" y="22"/>
                    </a:lnTo>
                    <a:lnTo>
                      <a:pt x="14" y="19"/>
                    </a:lnTo>
                    <a:lnTo>
                      <a:pt x="12" y="16"/>
                    </a:lnTo>
                    <a:lnTo>
                      <a:pt x="9" y="12"/>
                    </a:lnTo>
                    <a:lnTo>
                      <a:pt x="5" y="8"/>
                    </a:lnTo>
                    <a:lnTo>
                      <a:pt x="3" y="5"/>
                    </a:lnTo>
                    <a:lnTo>
                      <a:pt x="0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00" name="Freeform 208"/>
              <p:cNvSpPr>
                <a:spLocks/>
              </p:cNvSpPr>
              <p:nvPr/>
            </p:nvSpPr>
            <p:spPr bwMode="auto">
              <a:xfrm>
                <a:off x="146" y="2049"/>
                <a:ext cx="77" cy="58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2" y="5"/>
                  </a:cxn>
                  <a:cxn ang="0">
                    <a:pos x="5" y="7"/>
                  </a:cxn>
                  <a:cxn ang="0">
                    <a:pos x="7" y="9"/>
                  </a:cxn>
                  <a:cxn ang="0">
                    <a:pos x="9" y="12"/>
                  </a:cxn>
                  <a:cxn ang="0">
                    <a:pos x="13" y="15"/>
                  </a:cxn>
                  <a:cxn ang="0">
                    <a:pos x="17" y="17"/>
                  </a:cxn>
                  <a:cxn ang="0">
                    <a:pos x="21" y="20"/>
                  </a:cxn>
                  <a:cxn ang="0">
                    <a:pos x="25" y="22"/>
                  </a:cxn>
                  <a:cxn ang="0">
                    <a:pos x="29" y="23"/>
                  </a:cxn>
                  <a:cxn ang="0">
                    <a:pos x="32" y="24"/>
                  </a:cxn>
                  <a:cxn ang="0">
                    <a:pos x="37" y="24"/>
                  </a:cxn>
                  <a:cxn ang="0">
                    <a:pos x="41" y="25"/>
                  </a:cxn>
                  <a:cxn ang="0">
                    <a:pos x="45" y="27"/>
                  </a:cxn>
                  <a:cxn ang="0">
                    <a:pos x="49" y="29"/>
                  </a:cxn>
                  <a:cxn ang="0">
                    <a:pos x="52" y="30"/>
                  </a:cxn>
                  <a:cxn ang="0">
                    <a:pos x="56" y="32"/>
                  </a:cxn>
                  <a:cxn ang="0">
                    <a:pos x="63" y="38"/>
                  </a:cxn>
                  <a:cxn ang="0">
                    <a:pos x="68" y="43"/>
                  </a:cxn>
                  <a:cxn ang="0">
                    <a:pos x="74" y="50"/>
                  </a:cxn>
                  <a:cxn ang="0">
                    <a:pos x="77" y="58"/>
                  </a:cxn>
                  <a:cxn ang="0">
                    <a:pos x="75" y="50"/>
                  </a:cxn>
                  <a:cxn ang="0">
                    <a:pos x="70" y="43"/>
                  </a:cxn>
                  <a:cxn ang="0">
                    <a:pos x="66" y="38"/>
                  </a:cxn>
                  <a:cxn ang="0">
                    <a:pos x="60" y="32"/>
                  </a:cxn>
                  <a:cxn ang="0">
                    <a:pos x="54" y="28"/>
                  </a:cxn>
                  <a:cxn ang="0">
                    <a:pos x="47" y="24"/>
                  </a:cxn>
                  <a:cxn ang="0">
                    <a:pos x="39" y="23"/>
                  </a:cxn>
                  <a:cxn ang="0">
                    <a:pos x="31" y="21"/>
                  </a:cxn>
                  <a:cxn ang="0">
                    <a:pos x="27" y="20"/>
                  </a:cxn>
                  <a:cxn ang="0">
                    <a:pos x="22" y="17"/>
                  </a:cxn>
                  <a:cxn ang="0">
                    <a:pos x="18" y="16"/>
                  </a:cxn>
                  <a:cxn ang="0">
                    <a:pos x="13" y="14"/>
                  </a:cxn>
                  <a:cxn ang="0">
                    <a:pos x="11" y="13"/>
                  </a:cxn>
                  <a:cxn ang="0">
                    <a:pos x="9" y="11"/>
                  </a:cxn>
                  <a:cxn ang="0">
                    <a:pos x="7" y="9"/>
                  </a:cxn>
                  <a:cxn ang="0">
                    <a:pos x="6" y="7"/>
                  </a:cxn>
                  <a:cxn ang="0">
                    <a:pos x="3" y="6"/>
                  </a:cxn>
                  <a:cxn ang="0">
                    <a:pos x="2" y="4"/>
                  </a:cxn>
                  <a:cxn ang="0">
                    <a:pos x="1" y="2"/>
                  </a:cxn>
                </a:cxnLst>
                <a:rect l="0" t="0" r="r" b="b"/>
                <a:pathLst>
                  <a:path w="77" h="58">
                    <a:moveTo>
                      <a:pt x="0" y="0"/>
                    </a:moveTo>
                    <a:lnTo>
                      <a:pt x="0" y="2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5" y="7"/>
                    </a:lnTo>
                    <a:lnTo>
                      <a:pt x="6" y="8"/>
                    </a:lnTo>
                    <a:lnTo>
                      <a:pt x="7" y="9"/>
                    </a:lnTo>
                    <a:lnTo>
                      <a:pt x="8" y="11"/>
                    </a:lnTo>
                    <a:lnTo>
                      <a:pt x="9" y="12"/>
                    </a:lnTo>
                    <a:lnTo>
                      <a:pt x="11" y="14"/>
                    </a:lnTo>
                    <a:lnTo>
                      <a:pt x="13" y="15"/>
                    </a:lnTo>
                    <a:lnTo>
                      <a:pt x="15" y="16"/>
                    </a:lnTo>
                    <a:lnTo>
                      <a:pt x="17" y="17"/>
                    </a:lnTo>
                    <a:lnTo>
                      <a:pt x="19" y="18"/>
                    </a:lnTo>
                    <a:lnTo>
                      <a:pt x="21" y="20"/>
                    </a:lnTo>
                    <a:lnTo>
                      <a:pt x="22" y="21"/>
                    </a:lnTo>
                    <a:lnTo>
                      <a:pt x="25" y="22"/>
                    </a:lnTo>
                    <a:lnTo>
                      <a:pt x="27" y="22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2" y="24"/>
                    </a:lnTo>
                    <a:lnTo>
                      <a:pt x="35" y="24"/>
                    </a:lnTo>
                    <a:lnTo>
                      <a:pt x="37" y="24"/>
                    </a:lnTo>
                    <a:lnTo>
                      <a:pt x="39" y="25"/>
                    </a:lnTo>
                    <a:lnTo>
                      <a:pt x="41" y="25"/>
                    </a:lnTo>
                    <a:lnTo>
                      <a:pt x="42" y="27"/>
                    </a:lnTo>
                    <a:lnTo>
                      <a:pt x="45" y="27"/>
                    </a:lnTo>
                    <a:lnTo>
                      <a:pt x="47" y="28"/>
                    </a:lnTo>
                    <a:lnTo>
                      <a:pt x="49" y="29"/>
                    </a:lnTo>
                    <a:lnTo>
                      <a:pt x="50" y="30"/>
                    </a:lnTo>
                    <a:lnTo>
                      <a:pt x="52" y="30"/>
                    </a:lnTo>
                    <a:lnTo>
                      <a:pt x="54" y="31"/>
                    </a:lnTo>
                    <a:lnTo>
                      <a:pt x="56" y="32"/>
                    </a:lnTo>
                    <a:lnTo>
                      <a:pt x="59" y="34"/>
                    </a:lnTo>
                    <a:lnTo>
                      <a:pt x="63" y="38"/>
                    </a:lnTo>
                    <a:lnTo>
                      <a:pt x="66" y="40"/>
                    </a:lnTo>
                    <a:lnTo>
                      <a:pt x="68" y="43"/>
                    </a:lnTo>
                    <a:lnTo>
                      <a:pt x="71" y="47"/>
                    </a:lnTo>
                    <a:lnTo>
                      <a:pt x="74" y="50"/>
                    </a:lnTo>
                    <a:lnTo>
                      <a:pt x="76" y="54"/>
                    </a:lnTo>
                    <a:lnTo>
                      <a:pt x="77" y="58"/>
                    </a:lnTo>
                    <a:lnTo>
                      <a:pt x="76" y="54"/>
                    </a:lnTo>
                    <a:lnTo>
                      <a:pt x="75" y="50"/>
                    </a:lnTo>
                    <a:lnTo>
                      <a:pt x="73" y="47"/>
                    </a:lnTo>
                    <a:lnTo>
                      <a:pt x="70" y="43"/>
                    </a:lnTo>
                    <a:lnTo>
                      <a:pt x="68" y="40"/>
                    </a:lnTo>
                    <a:lnTo>
                      <a:pt x="66" y="38"/>
                    </a:lnTo>
                    <a:lnTo>
                      <a:pt x="63" y="34"/>
                    </a:lnTo>
                    <a:lnTo>
                      <a:pt x="60" y="32"/>
                    </a:lnTo>
                    <a:lnTo>
                      <a:pt x="57" y="30"/>
                    </a:lnTo>
                    <a:lnTo>
                      <a:pt x="54" y="28"/>
                    </a:lnTo>
                    <a:lnTo>
                      <a:pt x="50" y="27"/>
                    </a:lnTo>
                    <a:lnTo>
                      <a:pt x="47" y="24"/>
                    </a:lnTo>
                    <a:lnTo>
                      <a:pt x="42" y="23"/>
                    </a:lnTo>
                    <a:lnTo>
                      <a:pt x="39" y="23"/>
                    </a:lnTo>
                    <a:lnTo>
                      <a:pt x="36" y="22"/>
                    </a:lnTo>
                    <a:lnTo>
                      <a:pt x="31" y="21"/>
                    </a:lnTo>
                    <a:lnTo>
                      <a:pt x="29" y="21"/>
                    </a:lnTo>
                    <a:lnTo>
                      <a:pt x="27" y="20"/>
                    </a:lnTo>
                    <a:lnTo>
                      <a:pt x="25" y="18"/>
                    </a:lnTo>
                    <a:lnTo>
                      <a:pt x="22" y="17"/>
                    </a:lnTo>
                    <a:lnTo>
                      <a:pt x="20" y="17"/>
                    </a:lnTo>
                    <a:lnTo>
                      <a:pt x="18" y="16"/>
                    </a:lnTo>
                    <a:lnTo>
                      <a:pt x="16" y="15"/>
                    </a:lnTo>
                    <a:lnTo>
                      <a:pt x="13" y="14"/>
                    </a:lnTo>
                    <a:lnTo>
                      <a:pt x="12" y="13"/>
                    </a:lnTo>
                    <a:lnTo>
                      <a:pt x="11" y="13"/>
                    </a:lnTo>
                    <a:lnTo>
                      <a:pt x="10" y="12"/>
                    </a:lnTo>
                    <a:lnTo>
                      <a:pt x="9" y="11"/>
                    </a:lnTo>
                    <a:lnTo>
                      <a:pt x="8" y="11"/>
                    </a:lnTo>
                    <a:lnTo>
                      <a:pt x="7" y="9"/>
                    </a:lnTo>
                    <a:lnTo>
                      <a:pt x="6" y="8"/>
                    </a:lnTo>
                    <a:lnTo>
                      <a:pt x="6" y="7"/>
                    </a:lnTo>
                    <a:lnTo>
                      <a:pt x="5" y="7"/>
                    </a:lnTo>
                    <a:lnTo>
                      <a:pt x="3" y="6"/>
                    </a:lnTo>
                    <a:lnTo>
                      <a:pt x="3" y="5"/>
                    </a:lnTo>
                    <a:lnTo>
                      <a:pt x="2" y="4"/>
                    </a:lnTo>
                    <a:lnTo>
                      <a:pt x="1" y="3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01" name="Freeform 209"/>
              <p:cNvSpPr>
                <a:spLocks/>
              </p:cNvSpPr>
              <p:nvPr/>
            </p:nvSpPr>
            <p:spPr bwMode="auto">
              <a:xfrm>
                <a:off x="235" y="2019"/>
                <a:ext cx="20" cy="30"/>
              </a:xfrm>
              <a:custGeom>
                <a:avLst/>
                <a:gdLst/>
                <a:ahLst/>
                <a:cxnLst>
                  <a:cxn ang="0">
                    <a:pos x="20" y="0"/>
                  </a:cxn>
                  <a:cxn ang="0">
                    <a:pos x="19" y="2"/>
                  </a:cxn>
                  <a:cxn ang="0">
                    <a:pos x="19" y="4"/>
                  </a:cxn>
                  <a:cxn ang="0">
                    <a:pos x="18" y="6"/>
                  </a:cxn>
                  <a:cxn ang="0">
                    <a:pos x="17" y="7"/>
                  </a:cxn>
                  <a:cxn ang="0">
                    <a:pos x="16" y="10"/>
                  </a:cxn>
                  <a:cxn ang="0">
                    <a:pos x="15" y="11"/>
                  </a:cxn>
                  <a:cxn ang="0">
                    <a:pos x="14" y="13"/>
                  </a:cxn>
                  <a:cxn ang="0">
                    <a:pos x="14" y="15"/>
                  </a:cxn>
                  <a:cxn ang="0">
                    <a:pos x="11" y="16"/>
                  </a:cxn>
                  <a:cxn ang="0">
                    <a:pos x="10" y="19"/>
                  </a:cxn>
                  <a:cxn ang="0">
                    <a:pos x="9" y="20"/>
                  </a:cxn>
                  <a:cxn ang="0">
                    <a:pos x="8" y="22"/>
                  </a:cxn>
                  <a:cxn ang="0">
                    <a:pos x="6" y="23"/>
                  </a:cxn>
                  <a:cxn ang="0">
                    <a:pos x="5" y="25"/>
                  </a:cxn>
                  <a:cxn ang="0">
                    <a:pos x="3" y="27"/>
                  </a:cxn>
                  <a:cxn ang="0">
                    <a:pos x="1" y="28"/>
                  </a:cxn>
                  <a:cxn ang="0">
                    <a:pos x="0" y="29"/>
                  </a:cxn>
                  <a:cxn ang="0">
                    <a:pos x="1" y="30"/>
                  </a:cxn>
                  <a:cxn ang="0">
                    <a:pos x="4" y="29"/>
                  </a:cxn>
                  <a:cxn ang="0">
                    <a:pos x="5" y="28"/>
                  </a:cxn>
                  <a:cxn ang="0">
                    <a:pos x="6" y="27"/>
                  </a:cxn>
                  <a:cxn ang="0">
                    <a:pos x="8" y="25"/>
                  </a:cxn>
                  <a:cxn ang="0">
                    <a:pos x="9" y="23"/>
                  </a:cxn>
                  <a:cxn ang="0">
                    <a:pos x="10" y="21"/>
                  </a:cxn>
                  <a:cxn ang="0">
                    <a:pos x="11" y="20"/>
                  </a:cxn>
                  <a:cxn ang="0">
                    <a:pos x="13" y="18"/>
                  </a:cxn>
                  <a:cxn ang="0">
                    <a:pos x="14" y="16"/>
                  </a:cxn>
                  <a:cxn ang="0">
                    <a:pos x="15" y="14"/>
                  </a:cxn>
                  <a:cxn ang="0">
                    <a:pos x="16" y="12"/>
                  </a:cxn>
                  <a:cxn ang="0">
                    <a:pos x="17" y="10"/>
                  </a:cxn>
                  <a:cxn ang="0">
                    <a:pos x="17" y="7"/>
                  </a:cxn>
                  <a:cxn ang="0">
                    <a:pos x="18" y="5"/>
                  </a:cxn>
                  <a:cxn ang="0">
                    <a:pos x="19" y="3"/>
                  </a:cxn>
                  <a:cxn ang="0">
                    <a:pos x="20" y="0"/>
                  </a:cxn>
                </a:cxnLst>
                <a:rect l="0" t="0" r="r" b="b"/>
                <a:pathLst>
                  <a:path w="20" h="30">
                    <a:moveTo>
                      <a:pt x="20" y="0"/>
                    </a:moveTo>
                    <a:lnTo>
                      <a:pt x="19" y="2"/>
                    </a:lnTo>
                    <a:lnTo>
                      <a:pt x="19" y="4"/>
                    </a:lnTo>
                    <a:lnTo>
                      <a:pt x="18" y="6"/>
                    </a:lnTo>
                    <a:lnTo>
                      <a:pt x="17" y="7"/>
                    </a:lnTo>
                    <a:lnTo>
                      <a:pt x="16" y="10"/>
                    </a:lnTo>
                    <a:lnTo>
                      <a:pt x="15" y="11"/>
                    </a:lnTo>
                    <a:lnTo>
                      <a:pt x="14" y="13"/>
                    </a:lnTo>
                    <a:lnTo>
                      <a:pt x="14" y="15"/>
                    </a:lnTo>
                    <a:lnTo>
                      <a:pt x="11" y="16"/>
                    </a:lnTo>
                    <a:lnTo>
                      <a:pt x="10" y="19"/>
                    </a:lnTo>
                    <a:lnTo>
                      <a:pt x="9" y="20"/>
                    </a:lnTo>
                    <a:lnTo>
                      <a:pt x="8" y="22"/>
                    </a:lnTo>
                    <a:lnTo>
                      <a:pt x="6" y="23"/>
                    </a:lnTo>
                    <a:lnTo>
                      <a:pt x="5" y="25"/>
                    </a:lnTo>
                    <a:lnTo>
                      <a:pt x="3" y="27"/>
                    </a:lnTo>
                    <a:lnTo>
                      <a:pt x="1" y="28"/>
                    </a:lnTo>
                    <a:lnTo>
                      <a:pt x="0" y="29"/>
                    </a:lnTo>
                    <a:lnTo>
                      <a:pt x="1" y="30"/>
                    </a:lnTo>
                    <a:lnTo>
                      <a:pt x="4" y="29"/>
                    </a:lnTo>
                    <a:lnTo>
                      <a:pt x="5" y="28"/>
                    </a:lnTo>
                    <a:lnTo>
                      <a:pt x="6" y="27"/>
                    </a:lnTo>
                    <a:lnTo>
                      <a:pt x="8" y="25"/>
                    </a:lnTo>
                    <a:lnTo>
                      <a:pt x="9" y="23"/>
                    </a:lnTo>
                    <a:lnTo>
                      <a:pt x="10" y="21"/>
                    </a:lnTo>
                    <a:lnTo>
                      <a:pt x="11" y="20"/>
                    </a:lnTo>
                    <a:lnTo>
                      <a:pt x="13" y="18"/>
                    </a:lnTo>
                    <a:lnTo>
                      <a:pt x="14" y="16"/>
                    </a:lnTo>
                    <a:lnTo>
                      <a:pt x="15" y="14"/>
                    </a:lnTo>
                    <a:lnTo>
                      <a:pt x="16" y="12"/>
                    </a:lnTo>
                    <a:lnTo>
                      <a:pt x="17" y="10"/>
                    </a:lnTo>
                    <a:lnTo>
                      <a:pt x="17" y="7"/>
                    </a:lnTo>
                    <a:lnTo>
                      <a:pt x="18" y="5"/>
                    </a:lnTo>
                    <a:lnTo>
                      <a:pt x="19" y="3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02" name="Freeform 210"/>
              <p:cNvSpPr>
                <a:spLocks/>
              </p:cNvSpPr>
              <p:nvPr/>
            </p:nvSpPr>
            <p:spPr bwMode="auto">
              <a:xfrm>
                <a:off x="214" y="2115"/>
                <a:ext cx="31" cy="1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8" y="1"/>
                  </a:cxn>
                  <a:cxn ang="0">
                    <a:pos x="26" y="2"/>
                  </a:cxn>
                  <a:cxn ang="0">
                    <a:pos x="24" y="5"/>
                  </a:cxn>
                  <a:cxn ang="0">
                    <a:pos x="23" y="6"/>
                  </a:cxn>
                  <a:cxn ang="0">
                    <a:pos x="21" y="7"/>
                  </a:cxn>
                  <a:cxn ang="0">
                    <a:pos x="18" y="9"/>
                  </a:cxn>
                  <a:cxn ang="0">
                    <a:pos x="16" y="11"/>
                  </a:cxn>
                  <a:cxn ang="0">
                    <a:pos x="14" y="12"/>
                  </a:cxn>
                  <a:cxn ang="0">
                    <a:pos x="12" y="13"/>
                  </a:cxn>
                  <a:cxn ang="0">
                    <a:pos x="11" y="13"/>
                  </a:cxn>
                  <a:cxn ang="0">
                    <a:pos x="9" y="14"/>
                  </a:cxn>
                  <a:cxn ang="0">
                    <a:pos x="8" y="14"/>
                  </a:cxn>
                  <a:cxn ang="0">
                    <a:pos x="5" y="15"/>
                  </a:cxn>
                  <a:cxn ang="0">
                    <a:pos x="4" y="15"/>
                  </a:cxn>
                  <a:cxn ang="0">
                    <a:pos x="2" y="17"/>
                  </a:cxn>
                  <a:cxn ang="0">
                    <a:pos x="0" y="17"/>
                  </a:cxn>
                  <a:cxn ang="0">
                    <a:pos x="0" y="18"/>
                  </a:cxn>
                  <a:cxn ang="0">
                    <a:pos x="0" y="19"/>
                  </a:cxn>
                  <a:cxn ang="0">
                    <a:pos x="2" y="19"/>
                  </a:cxn>
                  <a:cxn ang="0">
                    <a:pos x="4" y="18"/>
                  </a:cxn>
                  <a:cxn ang="0">
                    <a:pos x="6" y="18"/>
                  </a:cxn>
                  <a:cxn ang="0">
                    <a:pos x="9" y="17"/>
                  </a:cxn>
                  <a:cxn ang="0">
                    <a:pos x="11" y="15"/>
                  </a:cxn>
                  <a:cxn ang="0">
                    <a:pos x="13" y="14"/>
                  </a:cxn>
                  <a:cxn ang="0">
                    <a:pos x="15" y="13"/>
                  </a:cxn>
                  <a:cxn ang="0">
                    <a:pos x="17" y="12"/>
                  </a:cxn>
                  <a:cxn ang="0">
                    <a:pos x="18" y="11"/>
                  </a:cxn>
                  <a:cxn ang="0">
                    <a:pos x="21" y="9"/>
                  </a:cxn>
                  <a:cxn ang="0">
                    <a:pos x="23" y="8"/>
                  </a:cxn>
                  <a:cxn ang="0">
                    <a:pos x="24" y="6"/>
                  </a:cxn>
                  <a:cxn ang="0">
                    <a:pos x="26" y="5"/>
                  </a:cxn>
                  <a:cxn ang="0">
                    <a:pos x="27" y="4"/>
                  </a:cxn>
                  <a:cxn ang="0">
                    <a:pos x="30" y="1"/>
                  </a:cxn>
                  <a:cxn ang="0">
                    <a:pos x="31" y="0"/>
                  </a:cxn>
                </a:cxnLst>
                <a:rect l="0" t="0" r="r" b="b"/>
                <a:pathLst>
                  <a:path w="31" h="19">
                    <a:moveTo>
                      <a:pt x="31" y="0"/>
                    </a:moveTo>
                    <a:lnTo>
                      <a:pt x="28" y="1"/>
                    </a:lnTo>
                    <a:lnTo>
                      <a:pt x="26" y="2"/>
                    </a:lnTo>
                    <a:lnTo>
                      <a:pt x="24" y="5"/>
                    </a:lnTo>
                    <a:lnTo>
                      <a:pt x="23" y="6"/>
                    </a:lnTo>
                    <a:lnTo>
                      <a:pt x="21" y="7"/>
                    </a:lnTo>
                    <a:lnTo>
                      <a:pt x="18" y="9"/>
                    </a:lnTo>
                    <a:lnTo>
                      <a:pt x="16" y="11"/>
                    </a:lnTo>
                    <a:lnTo>
                      <a:pt x="14" y="12"/>
                    </a:lnTo>
                    <a:lnTo>
                      <a:pt x="12" y="13"/>
                    </a:lnTo>
                    <a:lnTo>
                      <a:pt x="11" y="13"/>
                    </a:lnTo>
                    <a:lnTo>
                      <a:pt x="9" y="14"/>
                    </a:lnTo>
                    <a:lnTo>
                      <a:pt x="8" y="14"/>
                    </a:lnTo>
                    <a:lnTo>
                      <a:pt x="5" y="15"/>
                    </a:lnTo>
                    <a:lnTo>
                      <a:pt x="4" y="15"/>
                    </a:lnTo>
                    <a:lnTo>
                      <a:pt x="2" y="17"/>
                    </a:lnTo>
                    <a:lnTo>
                      <a:pt x="0" y="17"/>
                    </a:lnTo>
                    <a:lnTo>
                      <a:pt x="0" y="18"/>
                    </a:lnTo>
                    <a:lnTo>
                      <a:pt x="0" y="19"/>
                    </a:lnTo>
                    <a:lnTo>
                      <a:pt x="2" y="19"/>
                    </a:lnTo>
                    <a:lnTo>
                      <a:pt x="4" y="18"/>
                    </a:lnTo>
                    <a:lnTo>
                      <a:pt x="6" y="18"/>
                    </a:lnTo>
                    <a:lnTo>
                      <a:pt x="9" y="17"/>
                    </a:lnTo>
                    <a:lnTo>
                      <a:pt x="11" y="15"/>
                    </a:lnTo>
                    <a:lnTo>
                      <a:pt x="13" y="14"/>
                    </a:lnTo>
                    <a:lnTo>
                      <a:pt x="15" y="13"/>
                    </a:lnTo>
                    <a:lnTo>
                      <a:pt x="17" y="12"/>
                    </a:lnTo>
                    <a:lnTo>
                      <a:pt x="18" y="11"/>
                    </a:lnTo>
                    <a:lnTo>
                      <a:pt x="21" y="9"/>
                    </a:lnTo>
                    <a:lnTo>
                      <a:pt x="23" y="8"/>
                    </a:lnTo>
                    <a:lnTo>
                      <a:pt x="24" y="6"/>
                    </a:lnTo>
                    <a:lnTo>
                      <a:pt x="26" y="5"/>
                    </a:lnTo>
                    <a:lnTo>
                      <a:pt x="27" y="4"/>
                    </a:lnTo>
                    <a:lnTo>
                      <a:pt x="30" y="1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03" name="Freeform 211"/>
              <p:cNvSpPr>
                <a:spLocks/>
              </p:cNvSpPr>
              <p:nvPr/>
            </p:nvSpPr>
            <p:spPr bwMode="auto">
              <a:xfrm>
                <a:off x="101" y="2004"/>
                <a:ext cx="48" cy="53"/>
              </a:xfrm>
              <a:custGeom>
                <a:avLst/>
                <a:gdLst/>
                <a:ahLst/>
                <a:cxnLst>
                  <a:cxn ang="0">
                    <a:pos x="47" y="50"/>
                  </a:cxn>
                  <a:cxn ang="0">
                    <a:pos x="44" y="45"/>
                  </a:cxn>
                  <a:cxn ang="0">
                    <a:pos x="41" y="41"/>
                  </a:cxn>
                  <a:cxn ang="0">
                    <a:pos x="40" y="35"/>
                  </a:cxn>
                  <a:cxn ang="0">
                    <a:pos x="38" y="31"/>
                  </a:cxn>
                  <a:cxn ang="0">
                    <a:pos x="37" y="28"/>
                  </a:cxn>
                  <a:cxn ang="0">
                    <a:pos x="36" y="24"/>
                  </a:cxn>
                  <a:cxn ang="0">
                    <a:pos x="34" y="21"/>
                  </a:cxn>
                  <a:cxn ang="0">
                    <a:pos x="31" y="19"/>
                  </a:cxn>
                  <a:cxn ang="0">
                    <a:pos x="29" y="18"/>
                  </a:cxn>
                  <a:cxn ang="0">
                    <a:pos x="27" y="16"/>
                  </a:cxn>
                  <a:cxn ang="0">
                    <a:pos x="25" y="14"/>
                  </a:cxn>
                  <a:cxn ang="0">
                    <a:pos x="23" y="12"/>
                  </a:cxn>
                  <a:cxn ang="0">
                    <a:pos x="22" y="11"/>
                  </a:cxn>
                  <a:cxn ang="0">
                    <a:pos x="19" y="10"/>
                  </a:cxn>
                  <a:cxn ang="0">
                    <a:pos x="17" y="9"/>
                  </a:cxn>
                  <a:cxn ang="0">
                    <a:pos x="15" y="8"/>
                  </a:cxn>
                  <a:cxn ang="0">
                    <a:pos x="13" y="6"/>
                  </a:cxn>
                  <a:cxn ang="0">
                    <a:pos x="10" y="5"/>
                  </a:cxn>
                  <a:cxn ang="0">
                    <a:pos x="8" y="4"/>
                  </a:cxn>
                  <a:cxn ang="0">
                    <a:pos x="6" y="2"/>
                  </a:cxn>
                  <a:cxn ang="0">
                    <a:pos x="4" y="1"/>
                  </a:cxn>
                  <a:cxn ang="0">
                    <a:pos x="2" y="0"/>
                  </a:cxn>
                  <a:cxn ang="0">
                    <a:pos x="0" y="1"/>
                  </a:cxn>
                  <a:cxn ang="0">
                    <a:pos x="4" y="4"/>
                  </a:cxn>
                  <a:cxn ang="0">
                    <a:pos x="7" y="6"/>
                  </a:cxn>
                  <a:cxn ang="0">
                    <a:pos x="12" y="9"/>
                  </a:cxn>
                  <a:cxn ang="0">
                    <a:pos x="15" y="10"/>
                  </a:cxn>
                  <a:cxn ang="0">
                    <a:pos x="17" y="11"/>
                  </a:cxn>
                  <a:cxn ang="0">
                    <a:pos x="19" y="12"/>
                  </a:cxn>
                  <a:cxn ang="0">
                    <a:pos x="22" y="13"/>
                  </a:cxn>
                  <a:cxn ang="0">
                    <a:pos x="24" y="15"/>
                  </a:cxn>
                  <a:cxn ang="0">
                    <a:pos x="25" y="16"/>
                  </a:cxn>
                  <a:cxn ang="0">
                    <a:pos x="27" y="18"/>
                  </a:cxn>
                  <a:cxn ang="0">
                    <a:pos x="29" y="19"/>
                  </a:cxn>
                  <a:cxn ang="0">
                    <a:pos x="30" y="20"/>
                  </a:cxn>
                  <a:cxn ang="0">
                    <a:pos x="34" y="23"/>
                  </a:cxn>
                  <a:cxn ang="0">
                    <a:pos x="36" y="26"/>
                  </a:cxn>
                  <a:cxn ang="0">
                    <a:pos x="37" y="31"/>
                  </a:cxn>
                  <a:cxn ang="0">
                    <a:pos x="39" y="35"/>
                  </a:cxn>
                  <a:cxn ang="0">
                    <a:pos x="40" y="40"/>
                  </a:cxn>
                  <a:cxn ang="0">
                    <a:pos x="43" y="44"/>
                  </a:cxn>
                  <a:cxn ang="0">
                    <a:pos x="45" y="49"/>
                  </a:cxn>
                  <a:cxn ang="0">
                    <a:pos x="48" y="53"/>
                  </a:cxn>
                </a:cxnLst>
                <a:rect l="0" t="0" r="r" b="b"/>
                <a:pathLst>
                  <a:path w="48" h="53">
                    <a:moveTo>
                      <a:pt x="48" y="53"/>
                    </a:moveTo>
                    <a:lnTo>
                      <a:pt x="47" y="50"/>
                    </a:lnTo>
                    <a:lnTo>
                      <a:pt x="45" y="48"/>
                    </a:lnTo>
                    <a:lnTo>
                      <a:pt x="44" y="45"/>
                    </a:lnTo>
                    <a:lnTo>
                      <a:pt x="43" y="43"/>
                    </a:lnTo>
                    <a:lnTo>
                      <a:pt x="41" y="41"/>
                    </a:lnTo>
                    <a:lnTo>
                      <a:pt x="41" y="39"/>
                    </a:lnTo>
                    <a:lnTo>
                      <a:pt x="40" y="35"/>
                    </a:lnTo>
                    <a:lnTo>
                      <a:pt x="39" y="33"/>
                    </a:lnTo>
                    <a:lnTo>
                      <a:pt x="38" y="31"/>
                    </a:lnTo>
                    <a:lnTo>
                      <a:pt x="38" y="30"/>
                    </a:lnTo>
                    <a:lnTo>
                      <a:pt x="37" y="28"/>
                    </a:lnTo>
                    <a:lnTo>
                      <a:pt x="37" y="25"/>
                    </a:lnTo>
                    <a:lnTo>
                      <a:pt x="36" y="24"/>
                    </a:lnTo>
                    <a:lnTo>
                      <a:pt x="35" y="22"/>
                    </a:lnTo>
                    <a:lnTo>
                      <a:pt x="34" y="21"/>
                    </a:lnTo>
                    <a:lnTo>
                      <a:pt x="33" y="20"/>
                    </a:lnTo>
                    <a:lnTo>
                      <a:pt x="31" y="19"/>
                    </a:lnTo>
                    <a:lnTo>
                      <a:pt x="30" y="19"/>
                    </a:lnTo>
                    <a:lnTo>
                      <a:pt x="29" y="18"/>
                    </a:lnTo>
                    <a:lnTo>
                      <a:pt x="28" y="16"/>
                    </a:lnTo>
                    <a:lnTo>
                      <a:pt x="27" y="16"/>
                    </a:lnTo>
                    <a:lnTo>
                      <a:pt x="26" y="15"/>
                    </a:lnTo>
                    <a:lnTo>
                      <a:pt x="25" y="14"/>
                    </a:lnTo>
                    <a:lnTo>
                      <a:pt x="24" y="13"/>
                    </a:lnTo>
                    <a:lnTo>
                      <a:pt x="23" y="12"/>
                    </a:lnTo>
                    <a:lnTo>
                      <a:pt x="22" y="12"/>
                    </a:lnTo>
                    <a:lnTo>
                      <a:pt x="22" y="11"/>
                    </a:lnTo>
                    <a:lnTo>
                      <a:pt x="20" y="11"/>
                    </a:lnTo>
                    <a:lnTo>
                      <a:pt x="19" y="10"/>
                    </a:lnTo>
                    <a:lnTo>
                      <a:pt x="18" y="10"/>
                    </a:lnTo>
                    <a:lnTo>
                      <a:pt x="17" y="9"/>
                    </a:lnTo>
                    <a:lnTo>
                      <a:pt x="16" y="9"/>
                    </a:lnTo>
                    <a:lnTo>
                      <a:pt x="15" y="8"/>
                    </a:lnTo>
                    <a:lnTo>
                      <a:pt x="14" y="8"/>
                    </a:lnTo>
                    <a:lnTo>
                      <a:pt x="13" y="6"/>
                    </a:lnTo>
                    <a:lnTo>
                      <a:pt x="12" y="6"/>
                    </a:lnTo>
                    <a:lnTo>
                      <a:pt x="10" y="5"/>
                    </a:lnTo>
                    <a:lnTo>
                      <a:pt x="9" y="4"/>
                    </a:lnTo>
                    <a:lnTo>
                      <a:pt x="8" y="4"/>
                    </a:lnTo>
                    <a:lnTo>
                      <a:pt x="7" y="3"/>
                    </a:lnTo>
                    <a:lnTo>
                      <a:pt x="6" y="2"/>
                    </a:lnTo>
                    <a:lnTo>
                      <a:pt x="5" y="2"/>
                    </a:lnTo>
                    <a:lnTo>
                      <a:pt x="4" y="1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3" y="2"/>
                    </a:lnTo>
                    <a:lnTo>
                      <a:pt x="4" y="4"/>
                    </a:lnTo>
                    <a:lnTo>
                      <a:pt x="6" y="5"/>
                    </a:lnTo>
                    <a:lnTo>
                      <a:pt x="7" y="6"/>
                    </a:lnTo>
                    <a:lnTo>
                      <a:pt x="9" y="8"/>
                    </a:lnTo>
                    <a:lnTo>
                      <a:pt x="12" y="9"/>
                    </a:lnTo>
                    <a:lnTo>
                      <a:pt x="13" y="10"/>
                    </a:lnTo>
                    <a:lnTo>
                      <a:pt x="15" y="10"/>
                    </a:lnTo>
                    <a:lnTo>
                      <a:pt x="16" y="11"/>
                    </a:lnTo>
                    <a:lnTo>
                      <a:pt x="17" y="11"/>
                    </a:lnTo>
                    <a:lnTo>
                      <a:pt x="18" y="12"/>
                    </a:lnTo>
                    <a:lnTo>
                      <a:pt x="19" y="12"/>
                    </a:lnTo>
                    <a:lnTo>
                      <a:pt x="20" y="13"/>
                    </a:lnTo>
                    <a:lnTo>
                      <a:pt x="22" y="13"/>
                    </a:lnTo>
                    <a:lnTo>
                      <a:pt x="23" y="14"/>
                    </a:lnTo>
                    <a:lnTo>
                      <a:pt x="24" y="15"/>
                    </a:lnTo>
                    <a:lnTo>
                      <a:pt x="24" y="16"/>
                    </a:lnTo>
                    <a:lnTo>
                      <a:pt x="25" y="16"/>
                    </a:lnTo>
                    <a:lnTo>
                      <a:pt x="26" y="18"/>
                    </a:lnTo>
                    <a:lnTo>
                      <a:pt x="27" y="18"/>
                    </a:lnTo>
                    <a:lnTo>
                      <a:pt x="28" y="19"/>
                    </a:lnTo>
                    <a:lnTo>
                      <a:pt x="29" y="19"/>
                    </a:lnTo>
                    <a:lnTo>
                      <a:pt x="29" y="20"/>
                    </a:lnTo>
                    <a:lnTo>
                      <a:pt x="30" y="20"/>
                    </a:lnTo>
                    <a:lnTo>
                      <a:pt x="33" y="22"/>
                    </a:lnTo>
                    <a:lnTo>
                      <a:pt x="34" y="23"/>
                    </a:lnTo>
                    <a:lnTo>
                      <a:pt x="35" y="25"/>
                    </a:lnTo>
                    <a:lnTo>
                      <a:pt x="36" y="26"/>
                    </a:lnTo>
                    <a:lnTo>
                      <a:pt x="37" y="29"/>
                    </a:lnTo>
                    <a:lnTo>
                      <a:pt x="37" y="31"/>
                    </a:lnTo>
                    <a:lnTo>
                      <a:pt x="38" y="33"/>
                    </a:lnTo>
                    <a:lnTo>
                      <a:pt x="39" y="35"/>
                    </a:lnTo>
                    <a:lnTo>
                      <a:pt x="39" y="37"/>
                    </a:lnTo>
                    <a:lnTo>
                      <a:pt x="40" y="40"/>
                    </a:lnTo>
                    <a:lnTo>
                      <a:pt x="41" y="42"/>
                    </a:lnTo>
                    <a:lnTo>
                      <a:pt x="43" y="44"/>
                    </a:lnTo>
                    <a:lnTo>
                      <a:pt x="44" y="47"/>
                    </a:lnTo>
                    <a:lnTo>
                      <a:pt x="45" y="49"/>
                    </a:lnTo>
                    <a:lnTo>
                      <a:pt x="47" y="51"/>
                    </a:lnTo>
                    <a:lnTo>
                      <a:pt x="48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04" name="Freeform 212"/>
              <p:cNvSpPr>
                <a:spLocks/>
              </p:cNvSpPr>
              <p:nvPr/>
            </p:nvSpPr>
            <p:spPr bwMode="auto">
              <a:xfrm>
                <a:off x="101" y="2005"/>
                <a:ext cx="25" cy="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3"/>
                  </a:cxn>
                  <a:cxn ang="0">
                    <a:pos x="2" y="4"/>
                  </a:cxn>
                  <a:cxn ang="0">
                    <a:pos x="3" y="5"/>
                  </a:cxn>
                  <a:cxn ang="0">
                    <a:pos x="4" y="6"/>
                  </a:cxn>
                  <a:cxn ang="0">
                    <a:pos x="5" y="7"/>
                  </a:cxn>
                  <a:cxn ang="0">
                    <a:pos x="6" y="8"/>
                  </a:cxn>
                  <a:cxn ang="0">
                    <a:pos x="8" y="9"/>
                  </a:cxn>
                  <a:cxn ang="0">
                    <a:pos x="10" y="11"/>
                  </a:cxn>
                  <a:cxn ang="0">
                    <a:pos x="12" y="11"/>
                  </a:cxn>
                  <a:cxn ang="0">
                    <a:pos x="13" y="12"/>
                  </a:cxn>
                  <a:cxn ang="0">
                    <a:pos x="14" y="12"/>
                  </a:cxn>
                  <a:cxn ang="0">
                    <a:pos x="14" y="13"/>
                  </a:cxn>
                  <a:cxn ang="0">
                    <a:pos x="15" y="14"/>
                  </a:cxn>
                  <a:cxn ang="0">
                    <a:pos x="16" y="14"/>
                  </a:cxn>
                  <a:cxn ang="0">
                    <a:pos x="17" y="15"/>
                  </a:cxn>
                  <a:cxn ang="0">
                    <a:pos x="18" y="16"/>
                  </a:cxn>
                  <a:cxn ang="0">
                    <a:pos x="19" y="17"/>
                  </a:cxn>
                  <a:cxn ang="0">
                    <a:pos x="21" y="18"/>
                  </a:cxn>
                  <a:cxn ang="0">
                    <a:pos x="22" y="18"/>
                  </a:cxn>
                  <a:cxn ang="0">
                    <a:pos x="22" y="20"/>
                  </a:cxn>
                  <a:cxn ang="0">
                    <a:pos x="23" y="20"/>
                  </a:cxn>
                  <a:cxn ang="0">
                    <a:pos x="24" y="21"/>
                  </a:cxn>
                  <a:cxn ang="0">
                    <a:pos x="25" y="21"/>
                  </a:cxn>
                  <a:cxn ang="0">
                    <a:pos x="24" y="20"/>
                  </a:cxn>
                  <a:cxn ang="0">
                    <a:pos x="23" y="18"/>
                  </a:cxn>
                  <a:cxn ang="0">
                    <a:pos x="21" y="17"/>
                  </a:cxn>
                  <a:cxn ang="0">
                    <a:pos x="19" y="16"/>
                  </a:cxn>
                  <a:cxn ang="0">
                    <a:pos x="18" y="15"/>
                  </a:cxn>
                  <a:cxn ang="0">
                    <a:pos x="16" y="14"/>
                  </a:cxn>
                  <a:cxn ang="0">
                    <a:pos x="15" y="13"/>
                  </a:cxn>
                  <a:cxn ang="0">
                    <a:pos x="14" y="12"/>
                  </a:cxn>
                  <a:cxn ang="0">
                    <a:pos x="13" y="11"/>
                  </a:cxn>
                  <a:cxn ang="0">
                    <a:pos x="12" y="11"/>
                  </a:cxn>
                  <a:cxn ang="0">
                    <a:pos x="12" y="9"/>
                  </a:cxn>
                  <a:cxn ang="0">
                    <a:pos x="10" y="9"/>
                  </a:cxn>
                  <a:cxn ang="0">
                    <a:pos x="9" y="9"/>
                  </a:cxn>
                  <a:cxn ang="0">
                    <a:pos x="8" y="8"/>
                  </a:cxn>
                  <a:cxn ang="0">
                    <a:pos x="7" y="8"/>
                  </a:cxn>
                  <a:cxn ang="0">
                    <a:pos x="6" y="7"/>
                  </a:cxn>
                  <a:cxn ang="0">
                    <a:pos x="5" y="7"/>
                  </a:cxn>
                  <a:cxn ang="0">
                    <a:pos x="4" y="6"/>
                  </a:cxn>
                  <a:cxn ang="0">
                    <a:pos x="4" y="5"/>
                  </a:cxn>
                  <a:cxn ang="0">
                    <a:pos x="3" y="4"/>
                  </a:cxn>
                  <a:cxn ang="0">
                    <a:pos x="2" y="3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25" h="21">
                    <a:moveTo>
                      <a:pt x="0" y="0"/>
                    </a:moveTo>
                    <a:lnTo>
                      <a:pt x="2" y="3"/>
                    </a:lnTo>
                    <a:lnTo>
                      <a:pt x="2" y="4"/>
                    </a:lnTo>
                    <a:lnTo>
                      <a:pt x="3" y="5"/>
                    </a:lnTo>
                    <a:lnTo>
                      <a:pt x="4" y="6"/>
                    </a:lnTo>
                    <a:lnTo>
                      <a:pt x="5" y="7"/>
                    </a:lnTo>
                    <a:lnTo>
                      <a:pt x="6" y="8"/>
                    </a:lnTo>
                    <a:lnTo>
                      <a:pt x="8" y="9"/>
                    </a:lnTo>
                    <a:lnTo>
                      <a:pt x="10" y="11"/>
                    </a:lnTo>
                    <a:lnTo>
                      <a:pt x="12" y="11"/>
                    </a:lnTo>
                    <a:lnTo>
                      <a:pt x="13" y="12"/>
                    </a:lnTo>
                    <a:lnTo>
                      <a:pt x="14" y="12"/>
                    </a:lnTo>
                    <a:lnTo>
                      <a:pt x="14" y="13"/>
                    </a:lnTo>
                    <a:lnTo>
                      <a:pt x="15" y="14"/>
                    </a:lnTo>
                    <a:lnTo>
                      <a:pt x="16" y="14"/>
                    </a:lnTo>
                    <a:lnTo>
                      <a:pt x="17" y="15"/>
                    </a:lnTo>
                    <a:lnTo>
                      <a:pt x="18" y="16"/>
                    </a:lnTo>
                    <a:lnTo>
                      <a:pt x="19" y="17"/>
                    </a:lnTo>
                    <a:lnTo>
                      <a:pt x="21" y="18"/>
                    </a:lnTo>
                    <a:lnTo>
                      <a:pt x="22" y="18"/>
                    </a:lnTo>
                    <a:lnTo>
                      <a:pt x="22" y="20"/>
                    </a:lnTo>
                    <a:lnTo>
                      <a:pt x="23" y="20"/>
                    </a:lnTo>
                    <a:lnTo>
                      <a:pt x="24" y="21"/>
                    </a:lnTo>
                    <a:lnTo>
                      <a:pt x="25" y="21"/>
                    </a:lnTo>
                    <a:lnTo>
                      <a:pt x="24" y="20"/>
                    </a:lnTo>
                    <a:lnTo>
                      <a:pt x="23" y="18"/>
                    </a:lnTo>
                    <a:lnTo>
                      <a:pt x="21" y="17"/>
                    </a:lnTo>
                    <a:lnTo>
                      <a:pt x="19" y="16"/>
                    </a:lnTo>
                    <a:lnTo>
                      <a:pt x="18" y="15"/>
                    </a:lnTo>
                    <a:lnTo>
                      <a:pt x="16" y="14"/>
                    </a:lnTo>
                    <a:lnTo>
                      <a:pt x="15" y="13"/>
                    </a:lnTo>
                    <a:lnTo>
                      <a:pt x="14" y="12"/>
                    </a:lnTo>
                    <a:lnTo>
                      <a:pt x="13" y="11"/>
                    </a:lnTo>
                    <a:lnTo>
                      <a:pt x="12" y="11"/>
                    </a:lnTo>
                    <a:lnTo>
                      <a:pt x="12" y="9"/>
                    </a:lnTo>
                    <a:lnTo>
                      <a:pt x="10" y="9"/>
                    </a:lnTo>
                    <a:lnTo>
                      <a:pt x="9" y="9"/>
                    </a:lnTo>
                    <a:lnTo>
                      <a:pt x="8" y="8"/>
                    </a:lnTo>
                    <a:lnTo>
                      <a:pt x="7" y="8"/>
                    </a:lnTo>
                    <a:lnTo>
                      <a:pt x="6" y="7"/>
                    </a:lnTo>
                    <a:lnTo>
                      <a:pt x="5" y="7"/>
                    </a:lnTo>
                    <a:lnTo>
                      <a:pt x="4" y="6"/>
                    </a:lnTo>
                    <a:lnTo>
                      <a:pt x="4" y="5"/>
                    </a:lnTo>
                    <a:lnTo>
                      <a:pt x="3" y="4"/>
                    </a:lnTo>
                    <a:lnTo>
                      <a:pt x="2" y="3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05" name="Freeform 213"/>
              <p:cNvSpPr>
                <a:spLocks/>
              </p:cNvSpPr>
              <p:nvPr/>
            </p:nvSpPr>
            <p:spPr bwMode="auto">
              <a:xfrm>
                <a:off x="108" y="2019"/>
                <a:ext cx="27" cy="25"/>
              </a:xfrm>
              <a:custGeom>
                <a:avLst/>
                <a:gdLst/>
                <a:ahLst/>
                <a:cxnLst>
                  <a:cxn ang="0">
                    <a:pos x="27" y="25"/>
                  </a:cxn>
                  <a:cxn ang="0">
                    <a:pos x="27" y="23"/>
                  </a:cxn>
                  <a:cxn ang="0">
                    <a:pos x="26" y="21"/>
                  </a:cxn>
                  <a:cxn ang="0">
                    <a:pos x="25" y="20"/>
                  </a:cxn>
                  <a:cxn ang="0">
                    <a:pos x="25" y="17"/>
                  </a:cxn>
                  <a:cxn ang="0">
                    <a:pos x="24" y="16"/>
                  </a:cxn>
                  <a:cxn ang="0">
                    <a:pos x="23" y="14"/>
                  </a:cxn>
                  <a:cxn ang="0">
                    <a:pos x="20" y="13"/>
                  </a:cxn>
                  <a:cxn ang="0">
                    <a:pos x="19" y="11"/>
                  </a:cxn>
                  <a:cxn ang="0">
                    <a:pos x="17" y="10"/>
                  </a:cxn>
                  <a:cxn ang="0">
                    <a:pos x="15" y="9"/>
                  </a:cxn>
                  <a:cxn ang="0">
                    <a:pos x="12" y="8"/>
                  </a:cxn>
                  <a:cxn ang="0">
                    <a:pos x="10" y="5"/>
                  </a:cxn>
                  <a:cxn ang="0">
                    <a:pos x="8" y="4"/>
                  </a:cxn>
                  <a:cxn ang="0">
                    <a:pos x="5" y="3"/>
                  </a:cxn>
                  <a:cxn ang="0">
                    <a:pos x="3" y="2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2" y="3"/>
                  </a:cxn>
                  <a:cxn ang="0">
                    <a:pos x="3" y="4"/>
                  </a:cxn>
                  <a:cxn ang="0">
                    <a:pos x="5" y="5"/>
                  </a:cxn>
                  <a:cxn ang="0">
                    <a:pos x="8" y="6"/>
                  </a:cxn>
                  <a:cxn ang="0">
                    <a:pos x="9" y="8"/>
                  </a:cxn>
                  <a:cxn ang="0">
                    <a:pos x="11" y="9"/>
                  </a:cxn>
                  <a:cxn ang="0">
                    <a:pos x="13" y="10"/>
                  </a:cxn>
                  <a:cxn ang="0">
                    <a:pos x="16" y="11"/>
                  </a:cxn>
                  <a:cxn ang="0">
                    <a:pos x="17" y="13"/>
                  </a:cxn>
                  <a:cxn ang="0">
                    <a:pos x="19" y="14"/>
                  </a:cxn>
                  <a:cxn ang="0">
                    <a:pos x="22" y="15"/>
                  </a:cxn>
                  <a:cxn ang="0">
                    <a:pos x="23" y="17"/>
                  </a:cxn>
                  <a:cxn ang="0">
                    <a:pos x="24" y="18"/>
                  </a:cxn>
                  <a:cxn ang="0">
                    <a:pos x="25" y="21"/>
                  </a:cxn>
                  <a:cxn ang="0">
                    <a:pos x="26" y="23"/>
                  </a:cxn>
                  <a:cxn ang="0">
                    <a:pos x="27" y="25"/>
                  </a:cxn>
                </a:cxnLst>
                <a:rect l="0" t="0" r="r" b="b"/>
                <a:pathLst>
                  <a:path w="27" h="25">
                    <a:moveTo>
                      <a:pt x="27" y="25"/>
                    </a:moveTo>
                    <a:lnTo>
                      <a:pt x="27" y="23"/>
                    </a:lnTo>
                    <a:lnTo>
                      <a:pt x="26" y="21"/>
                    </a:lnTo>
                    <a:lnTo>
                      <a:pt x="25" y="20"/>
                    </a:lnTo>
                    <a:lnTo>
                      <a:pt x="25" y="17"/>
                    </a:lnTo>
                    <a:lnTo>
                      <a:pt x="24" y="16"/>
                    </a:lnTo>
                    <a:lnTo>
                      <a:pt x="23" y="14"/>
                    </a:lnTo>
                    <a:lnTo>
                      <a:pt x="20" y="13"/>
                    </a:lnTo>
                    <a:lnTo>
                      <a:pt x="19" y="11"/>
                    </a:lnTo>
                    <a:lnTo>
                      <a:pt x="17" y="10"/>
                    </a:lnTo>
                    <a:lnTo>
                      <a:pt x="15" y="9"/>
                    </a:lnTo>
                    <a:lnTo>
                      <a:pt x="12" y="8"/>
                    </a:lnTo>
                    <a:lnTo>
                      <a:pt x="10" y="5"/>
                    </a:lnTo>
                    <a:lnTo>
                      <a:pt x="8" y="4"/>
                    </a:lnTo>
                    <a:lnTo>
                      <a:pt x="5" y="3"/>
                    </a:lnTo>
                    <a:lnTo>
                      <a:pt x="3" y="2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2" y="3"/>
                    </a:lnTo>
                    <a:lnTo>
                      <a:pt x="3" y="4"/>
                    </a:lnTo>
                    <a:lnTo>
                      <a:pt x="5" y="5"/>
                    </a:lnTo>
                    <a:lnTo>
                      <a:pt x="8" y="6"/>
                    </a:lnTo>
                    <a:lnTo>
                      <a:pt x="9" y="8"/>
                    </a:lnTo>
                    <a:lnTo>
                      <a:pt x="11" y="9"/>
                    </a:lnTo>
                    <a:lnTo>
                      <a:pt x="13" y="10"/>
                    </a:lnTo>
                    <a:lnTo>
                      <a:pt x="16" y="11"/>
                    </a:lnTo>
                    <a:lnTo>
                      <a:pt x="17" y="13"/>
                    </a:lnTo>
                    <a:lnTo>
                      <a:pt x="19" y="14"/>
                    </a:lnTo>
                    <a:lnTo>
                      <a:pt x="22" y="15"/>
                    </a:lnTo>
                    <a:lnTo>
                      <a:pt x="23" y="17"/>
                    </a:lnTo>
                    <a:lnTo>
                      <a:pt x="24" y="18"/>
                    </a:lnTo>
                    <a:lnTo>
                      <a:pt x="25" y="21"/>
                    </a:lnTo>
                    <a:lnTo>
                      <a:pt x="26" y="23"/>
                    </a:lnTo>
                    <a:lnTo>
                      <a:pt x="27" y="2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06" name="Freeform 214"/>
              <p:cNvSpPr>
                <a:spLocks/>
              </p:cNvSpPr>
              <p:nvPr/>
            </p:nvSpPr>
            <p:spPr bwMode="auto">
              <a:xfrm>
                <a:off x="108" y="2024"/>
                <a:ext cx="32" cy="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2" y="2"/>
                  </a:cxn>
                  <a:cxn ang="0">
                    <a:pos x="3" y="4"/>
                  </a:cxn>
                  <a:cxn ang="0">
                    <a:pos x="3" y="5"/>
                  </a:cxn>
                  <a:cxn ang="0">
                    <a:pos x="4" y="6"/>
                  </a:cxn>
                  <a:cxn ang="0">
                    <a:pos x="5" y="7"/>
                  </a:cxn>
                  <a:cxn ang="0">
                    <a:pos x="7" y="8"/>
                  </a:cxn>
                  <a:cxn ang="0">
                    <a:pos x="8" y="9"/>
                  </a:cxn>
                  <a:cxn ang="0">
                    <a:pos x="10" y="10"/>
                  </a:cxn>
                  <a:cxn ang="0">
                    <a:pos x="11" y="11"/>
                  </a:cxn>
                  <a:cxn ang="0">
                    <a:pos x="11" y="14"/>
                  </a:cxn>
                  <a:cxn ang="0">
                    <a:pos x="12" y="15"/>
                  </a:cxn>
                  <a:cxn ang="0">
                    <a:pos x="13" y="16"/>
                  </a:cxn>
                  <a:cxn ang="0">
                    <a:pos x="15" y="18"/>
                  </a:cxn>
                  <a:cxn ang="0">
                    <a:pos x="15" y="19"/>
                  </a:cxn>
                  <a:cxn ang="0">
                    <a:pos x="16" y="21"/>
                  </a:cxn>
                  <a:cxn ang="0">
                    <a:pos x="16" y="24"/>
                  </a:cxn>
                  <a:cxn ang="0">
                    <a:pos x="17" y="27"/>
                  </a:cxn>
                  <a:cxn ang="0">
                    <a:pos x="19" y="29"/>
                  </a:cxn>
                  <a:cxn ang="0">
                    <a:pos x="20" y="31"/>
                  </a:cxn>
                  <a:cxn ang="0">
                    <a:pos x="23" y="33"/>
                  </a:cxn>
                  <a:cxn ang="0">
                    <a:pos x="25" y="34"/>
                  </a:cxn>
                  <a:cxn ang="0">
                    <a:pos x="27" y="37"/>
                  </a:cxn>
                  <a:cxn ang="0">
                    <a:pos x="31" y="38"/>
                  </a:cxn>
                  <a:cxn ang="0">
                    <a:pos x="31" y="37"/>
                  </a:cxn>
                  <a:cxn ang="0">
                    <a:pos x="32" y="37"/>
                  </a:cxn>
                  <a:cxn ang="0">
                    <a:pos x="32" y="36"/>
                  </a:cxn>
                  <a:cxn ang="0">
                    <a:pos x="31" y="34"/>
                  </a:cxn>
                  <a:cxn ang="0">
                    <a:pos x="28" y="33"/>
                  </a:cxn>
                  <a:cxn ang="0">
                    <a:pos x="27" y="32"/>
                  </a:cxn>
                  <a:cxn ang="0">
                    <a:pos x="26" y="32"/>
                  </a:cxn>
                  <a:cxn ang="0">
                    <a:pos x="25" y="31"/>
                  </a:cxn>
                  <a:cxn ang="0">
                    <a:pos x="24" y="30"/>
                  </a:cxn>
                  <a:cxn ang="0">
                    <a:pos x="23" y="29"/>
                  </a:cxn>
                  <a:cxn ang="0">
                    <a:pos x="22" y="28"/>
                  </a:cxn>
                  <a:cxn ang="0">
                    <a:pos x="20" y="27"/>
                  </a:cxn>
                  <a:cxn ang="0">
                    <a:pos x="19" y="26"/>
                  </a:cxn>
                  <a:cxn ang="0">
                    <a:pos x="19" y="25"/>
                  </a:cxn>
                  <a:cxn ang="0">
                    <a:pos x="18" y="22"/>
                  </a:cxn>
                  <a:cxn ang="0">
                    <a:pos x="17" y="21"/>
                  </a:cxn>
                  <a:cxn ang="0">
                    <a:pos x="17" y="20"/>
                  </a:cxn>
                  <a:cxn ang="0">
                    <a:pos x="16" y="19"/>
                  </a:cxn>
                  <a:cxn ang="0">
                    <a:pos x="16" y="17"/>
                  </a:cxn>
                  <a:cxn ang="0">
                    <a:pos x="15" y="15"/>
                  </a:cxn>
                  <a:cxn ang="0">
                    <a:pos x="13" y="14"/>
                  </a:cxn>
                  <a:cxn ang="0">
                    <a:pos x="12" y="11"/>
                  </a:cxn>
                  <a:cxn ang="0">
                    <a:pos x="10" y="10"/>
                  </a:cxn>
                  <a:cxn ang="0">
                    <a:pos x="9" y="9"/>
                  </a:cxn>
                  <a:cxn ang="0">
                    <a:pos x="8" y="8"/>
                  </a:cxn>
                  <a:cxn ang="0">
                    <a:pos x="5" y="7"/>
                  </a:cxn>
                  <a:cxn ang="0">
                    <a:pos x="4" y="6"/>
                  </a:cxn>
                  <a:cxn ang="0">
                    <a:pos x="3" y="4"/>
                  </a:cxn>
                  <a:cxn ang="0">
                    <a:pos x="2" y="2"/>
                  </a:cxn>
                  <a:cxn ang="0">
                    <a:pos x="1" y="1"/>
                  </a:cxn>
                  <a:cxn ang="0">
                    <a:pos x="0" y="0"/>
                  </a:cxn>
                </a:cxnLst>
                <a:rect l="0" t="0" r="r" b="b"/>
                <a:pathLst>
                  <a:path w="32" h="38">
                    <a:moveTo>
                      <a:pt x="0" y="0"/>
                    </a:moveTo>
                    <a:lnTo>
                      <a:pt x="1" y="1"/>
                    </a:lnTo>
                    <a:lnTo>
                      <a:pt x="2" y="2"/>
                    </a:lnTo>
                    <a:lnTo>
                      <a:pt x="3" y="4"/>
                    </a:lnTo>
                    <a:lnTo>
                      <a:pt x="3" y="5"/>
                    </a:lnTo>
                    <a:lnTo>
                      <a:pt x="4" y="6"/>
                    </a:lnTo>
                    <a:lnTo>
                      <a:pt x="5" y="7"/>
                    </a:lnTo>
                    <a:lnTo>
                      <a:pt x="7" y="8"/>
                    </a:lnTo>
                    <a:lnTo>
                      <a:pt x="8" y="9"/>
                    </a:lnTo>
                    <a:lnTo>
                      <a:pt x="10" y="10"/>
                    </a:lnTo>
                    <a:lnTo>
                      <a:pt x="11" y="11"/>
                    </a:lnTo>
                    <a:lnTo>
                      <a:pt x="11" y="14"/>
                    </a:lnTo>
                    <a:lnTo>
                      <a:pt x="12" y="15"/>
                    </a:lnTo>
                    <a:lnTo>
                      <a:pt x="13" y="16"/>
                    </a:lnTo>
                    <a:lnTo>
                      <a:pt x="15" y="18"/>
                    </a:lnTo>
                    <a:lnTo>
                      <a:pt x="15" y="19"/>
                    </a:lnTo>
                    <a:lnTo>
                      <a:pt x="16" y="21"/>
                    </a:lnTo>
                    <a:lnTo>
                      <a:pt x="16" y="24"/>
                    </a:lnTo>
                    <a:lnTo>
                      <a:pt x="17" y="27"/>
                    </a:lnTo>
                    <a:lnTo>
                      <a:pt x="19" y="29"/>
                    </a:lnTo>
                    <a:lnTo>
                      <a:pt x="20" y="31"/>
                    </a:lnTo>
                    <a:lnTo>
                      <a:pt x="23" y="33"/>
                    </a:lnTo>
                    <a:lnTo>
                      <a:pt x="25" y="34"/>
                    </a:lnTo>
                    <a:lnTo>
                      <a:pt x="27" y="37"/>
                    </a:lnTo>
                    <a:lnTo>
                      <a:pt x="31" y="38"/>
                    </a:lnTo>
                    <a:lnTo>
                      <a:pt x="31" y="37"/>
                    </a:lnTo>
                    <a:lnTo>
                      <a:pt x="32" y="37"/>
                    </a:lnTo>
                    <a:lnTo>
                      <a:pt x="32" y="36"/>
                    </a:lnTo>
                    <a:lnTo>
                      <a:pt x="31" y="34"/>
                    </a:lnTo>
                    <a:lnTo>
                      <a:pt x="28" y="33"/>
                    </a:lnTo>
                    <a:lnTo>
                      <a:pt x="27" y="32"/>
                    </a:lnTo>
                    <a:lnTo>
                      <a:pt x="26" y="32"/>
                    </a:lnTo>
                    <a:lnTo>
                      <a:pt x="25" y="31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2" y="28"/>
                    </a:lnTo>
                    <a:lnTo>
                      <a:pt x="20" y="27"/>
                    </a:lnTo>
                    <a:lnTo>
                      <a:pt x="19" y="26"/>
                    </a:lnTo>
                    <a:lnTo>
                      <a:pt x="19" y="25"/>
                    </a:lnTo>
                    <a:lnTo>
                      <a:pt x="18" y="22"/>
                    </a:lnTo>
                    <a:lnTo>
                      <a:pt x="17" y="21"/>
                    </a:lnTo>
                    <a:lnTo>
                      <a:pt x="17" y="20"/>
                    </a:lnTo>
                    <a:lnTo>
                      <a:pt x="16" y="19"/>
                    </a:lnTo>
                    <a:lnTo>
                      <a:pt x="16" y="17"/>
                    </a:lnTo>
                    <a:lnTo>
                      <a:pt x="15" y="15"/>
                    </a:lnTo>
                    <a:lnTo>
                      <a:pt x="13" y="14"/>
                    </a:lnTo>
                    <a:lnTo>
                      <a:pt x="12" y="11"/>
                    </a:lnTo>
                    <a:lnTo>
                      <a:pt x="10" y="10"/>
                    </a:lnTo>
                    <a:lnTo>
                      <a:pt x="9" y="9"/>
                    </a:lnTo>
                    <a:lnTo>
                      <a:pt x="8" y="8"/>
                    </a:lnTo>
                    <a:lnTo>
                      <a:pt x="5" y="7"/>
                    </a:lnTo>
                    <a:lnTo>
                      <a:pt x="4" y="6"/>
                    </a:lnTo>
                    <a:lnTo>
                      <a:pt x="3" y="4"/>
                    </a:lnTo>
                    <a:lnTo>
                      <a:pt x="2" y="2"/>
                    </a:lnTo>
                    <a:lnTo>
                      <a:pt x="1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07" name="Freeform 215"/>
              <p:cNvSpPr>
                <a:spLocks/>
              </p:cNvSpPr>
              <p:nvPr/>
            </p:nvSpPr>
            <p:spPr bwMode="auto">
              <a:xfrm>
                <a:off x="108" y="2029"/>
                <a:ext cx="15" cy="1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" y="2"/>
                  </a:cxn>
                  <a:cxn ang="0">
                    <a:pos x="0" y="3"/>
                  </a:cxn>
                  <a:cxn ang="0">
                    <a:pos x="0" y="6"/>
                  </a:cxn>
                  <a:cxn ang="0">
                    <a:pos x="2" y="8"/>
                  </a:cxn>
                  <a:cxn ang="0">
                    <a:pos x="3" y="9"/>
                  </a:cxn>
                  <a:cxn ang="0">
                    <a:pos x="4" y="11"/>
                  </a:cxn>
                  <a:cxn ang="0">
                    <a:pos x="5" y="12"/>
                  </a:cxn>
                  <a:cxn ang="0">
                    <a:pos x="7" y="13"/>
                  </a:cxn>
                  <a:cxn ang="0">
                    <a:pos x="8" y="14"/>
                  </a:cxn>
                  <a:cxn ang="0">
                    <a:pos x="10" y="14"/>
                  </a:cxn>
                  <a:cxn ang="0">
                    <a:pos x="12" y="15"/>
                  </a:cxn>
                  <a:cxn ang="0">
                    <a:pos x="13" y="15"/>
                  </a:cxn>
                  <a:cxn ang="0">
                    <a:pos x="14" y="15"/>
                  </a:cxn>
                  <a:cxn ang="0">
                    <a:pos x="15" y="14"/>
                  </a:cxn>
                  <a:cxn ang="0">
                    <a:pos x="14" y="13"/>
                  </a:cxn>
                  <a:cxn ang="0">
                    <a:pos x="13" y="13"/>
                  </a:cxn>
                  <a:cxn ang="0">
                    <a:pos x="11" y="12"/>
                  </a:cxn>
                  <a:cxn ang="0">
                    <a:pos x="10" y="11"/>
                  </a:cxn>
                  <a:cxn ang="0">
                    <a:pos x="8" y="11"/>
                  </a:cxn>
                  <a:cxn ang="0">
                    <a:pos x="7" y="9"/>
                  </a:cxn>
                  <a:cxn ang="0">
                    <a:pos x="6" y="9"/>
                  </a:cxn>
                  <a:cxn ang="0">
                    <a:pos x="5" y="8"/>
                  </a:cxn>
                  <a:cxn ang="0">
                    <a:pos x="4" y="7"/>
                  </a:cxn>
                  <a:cxn ang="0">
                    <a:pos x="3" y="6"/>
                  </a:cxn>
                  <a:cxn ang="0">
                    <a:pos x="2" y="6"/>
                  </a:cxn>
                  <a:cxn ang="0">
                    <a:pos x="2" y="5"/>
                  </a:cxn>
                  <a:cxn ang="0">
                    <a:pos x="2" y="3"/>
                  </a:cxn>
                  <a:cxn ang="0">
                    <a:pos x="2" y="2"/>
                  </a:cxn>
                  <a:cxn ang="0">
                    <a:pos x="2" y="1"/>
                  </a:cxn>
                  <a:cxn ang="0">
                    <a:pos x="2" y="0"/>
                  </a:cxn>
                </a:cxnLst>
                <a:rect l="0" t="0" r="r" b="b"/>
                <a:pathLst>
                  <a:path w="15" h="15">
                    <a:moveTo>
                      <a:pt x="2" y="0"/>
                    </a:moveTo>
                    <a:lnTo>
                      <a:pt x="1" y="2"/>
                    </a:lnTo>
                    <a:lnTo>
                      <a:pt x="0" y="3"/>
                    </a:lnTo>
                    <a:lnTo>
                      <a:pt x="0" y="6"/>
                    </a:lnTo>
                    <a:lnTo>
                      <a:pt x="2" y="8"/>
                    </a:lnTo>
                    <a:lnTo>
                      <a:pt x="3" y="9"/>
                    </a:lnTo>
                    <a:lnTo>
                      <a:pt x="4" y="11"/>
                    </a:lnTo>
                    <a:lnTo>
                      <a:pt x="5" y="12"/>
                    </a:lnTo>
                    <a:lnTo>
                      <a:pt x="7" y="13"/>
                    </a:lnTo>
                    <a:lnTo>
                      <a:pt x="8" y="14"/>
                    </a:lnTo>
                    <a:lnTo>
                      <a:pt x="10" y="14"/>
                    </a:lnTo>
                    <a:lnTo>
                      <a:pt x="12" y="15"/>
                    </a:lnTo>
                    <a:lnTo>
                      <a:pt x="13" y="15"/>
                    </a:lnTo>
                    <a:lnTo>
                      <a:pt x="14" y="15"/>
                    </a:lnTo>
                    <a:lnTo>
                      <a:pt x="15" y="14"/>
                    </a:lnTo>
                    <a:lnTo>
                      <a:pt x="14" y="13"/>
                    </a:lnTo>
                    <a:lnTo>
                      <a:pt x="13" y="13"/>
                    </a:lnTo>
                    <a:lnTo>
                      <a:pt x="11" y="12"/>
                    </a:lnTo>
                    <a:lnTo>
                      <a:pt x="10" y="11"/>
                    </a:lnTo>
                    <a:lnTo>
                      <a:pt x="8" y="11"/>
                    </a:lnTo>
                    <a:lnTo>
                      <a:pt x="7" y="9"/>
                    </a:lnTo>
                    <a:lnTo>
                      <a:pt x="6" y="9"/>
                    </a:lnTo>
                    <a:lnTo>
                      <a:pt x="5" y="8"/>
                    </a:lnTo>
                    <a:lnTo>
                      <a:pt x="4" y="7"/>
                    </a:lnTo>
                    <a:lnTo>
                      <a:pt x="3" y="6"/>
                    </a:lnTo>
                    <a:lnTo>
                      <a:pt x="2" y="6"/>
                    </a:lnTo>
                    <a:lnTo>
                      <a:pt x="2" y="5"/>
                    </a:lnTo>
                    <a:lnTo>
                      <a:pt x="2" y="3"/>
                    </a:lnTo>
                    <a:lnTo>
                      <a:pt x="2" y="2"/>
                    </a:lnTo>
                    <a:lnTo>
                      <a:pt x="2" y="1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08" name="Freeform 216"/>
              <p:cNvSpPr>
                <a:spLocks/>
              </p:cNvSpPr>
              <p:nvPr/>
            </p:nvSpPr>
            <p:spPr bwMode="auto">
              <a:xfrm>
                <a:off x="108" y="2035"/>
                <a:ext cx="15" cy="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4"/>
                  </a:cxn>
                  <a:cxn ang="0">
                    <a:pos x="0" y="5"/>
                  </a:cxn>
                  <a:cxn ang="0">
                    <a:pos x="1" y="7"/>
                  </a:cxn>
                  <a:cxn ang="0">
                    <a:pos x="1" y="8"/>
                  </a:cxn>
                  <a:cxn ang="0">
                    <a:pos x="3" y="8"/>
                  </a:cxn>
                  <a:cxn ang="0">
                    <a:pos x="4" y="9"/>
                  </a:cxn>
                  <a:cxn ang="0">
                    <a:pos x="5" y="11"/>
                  </a:cxn>
                  <a:cxn ang="0">
                    <a:pos x="6" y="12"/>
                  </a:cxn>
                  <a:cxn ang="0">
                    <a:pos x="7" y="12"/>
                  </a:cxn>
                  <a:cxn ang="0">
                    <a:pos x="8" y="13"/>
                  </a:cxn>
                  <a:cxn ang="0">
                    <a:pos x="11" y="13"/>
                  </a:cxn>
                  <a:cxn ang="0">
                    <a:pos x="12" y="14"/>
                  </a:cxn>
                  <a:cxn ang="0">
                    <a:pos x="13" y="14"/>
                  </a:cxn>
                  <a:cxn ang="0">
                    <a:pos x="14" y="13"/>
                  </a:cxn>
                  <a:cxn ang="0">
                    <a:pos x="15" y="12"/>
                  </a:cxn>
                  <a:cxn ang="0">
                    <a:pos x="15" y="11"/>
                  </a:cxn>
                  <a:cxn ang="0">
                    <a:pos x="14" y="11"/>
                  </a:cxn>
                  <a:cxn ang="0">
                    <a:pos x="13" y="11"/>
                  </a:cxn>
                  <a:cxn ang="0">
                    <a:pos x="12" y="11"/>
                  </a:cxn>
                  <a:cxn ang="0">
                    <a:pos x="11" y="11"/>
                  </a:cxn>
                  <a:cxn ang="0">
                    <a:pos x="10" y="9"/>
                  </a:cxn>
                  <a:cxn ang="0">
                    <a:pos x="8" y="9"/>
                  </a:cxn>
                  <a:cxn ang="0">
                    <a:pos x="7" y="8"/>
                  </a:cxn>
                  <a:cxn ang="0">
                    <a:pos x="6" y="8"/>
                  </a:cxn>
                  <a:cxn ang="0">
                    <a:pos x="5" y="7"/>
                  </a:cxn>
                  <a:cxn ang="0">
                    <a:pos x="4" y="7"/>
                  </a:cxn>
                  <a:cxn ang="0">
                    <a:pos x="3" y="7"/>
                  </a:cxn>
                  <a:cxn ang="0">
                    <a:pos x="2" y="6"/>
                  </a:cxn>
                  <a:cxn ang="0">
                    <a:pos x="1" y="5"/>
                  </a:cxn>
                  <a:cxn ang="0">
                    <a:pos x="1" y="4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15" h="14">
                    <a:moveTo>
                      <a:pt x="0" y="0"/>
                    </a:moveTo>
                    <a:lnTo>
                      <a:pt x="0" y="1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1" y="7"/>
                    </a:lnTo>
                    <a:lnTo>
                      <a:pt x="1" y="8"/>
                    </a:lnTo>
                    <a:lnTo>
                      <a:pt x="3" y="8"/>
                    </a:lnTo>
                    <a:lnTo>
                      <a:pt x="4" y="9"/>
                    </a:lnTo>
                    <a:lnTo>
                      <a:pt x="5" y="11"/>
                    </a:lnTo>
                    <a:lnTo>
                      <a:pt x="6" y="12"/>
                    </a:lnTo>
                    <a:lnTo>
                      <a:pt x="7" y="12"/>
                    </a:lnTo>
                    <a:lnTo>
                      <a:pt x="8" y="13"/>
                    </a:lnTo>
                    <a:lnTo>
                      <a:pt x="11" y="13"/>
                    </a:lnTo>
                    <a:lnTo>
                      <a:pt x="12" y="14"/>
                    </a:lnTo>
                    <a:lnTo>
                      <a:pt x="13" y="14"/>
                    </a:lnTo>
                    <a:lnTo>
                      <a:pt x="14" y="13"/>
                    </a:lnTo>
                    <a:lnTo>
                      <a:pt x="15" y="12"/>
                    </a:lnTo>
                    <a:lnTo>
                      <a:pt x="15" y="11"/>
                    </a:lnTo>
                    <a:lnTo>
                      <a:pt x="14" y="11"/>
                    </a:lnTo>
                    <a:lnTo>
                      <a:pt x="13" y="11"/>
                    </a:lnTo>
                    <a:lnTo>
                      <a:pt x="12" y="11"/>
                    </a:lnTo>
                    <a:lnTo>
                      <a:pt x="11" y="11"/>
                    </a:lnTo>
                    <a:lnTo>
                      <a:pt x="10" y="9"/>
                    </a:lnTo>
                    <a:lnTo>
                      <a:pt x="8" y="9"/>
                    </a:lnTo>
                    <a:lnTo>
                      <a:pt x="7" y="8"/>
                    </a:lnTo>
                    <a:lnTo>
                      <a:pt x="6" y="8"/>
                    </a:lnTo>
                    <a:lnTo>
                      <a:pt x="5" y="7"/>
                    </a:lnTo>
                    <a:lnTo>
                      <a:pt x="4" y="7"/>
                    </a:lnTo>
                    <a:lnTo>
                      <a:pt x="3" y="7"/>
                    </a:lnTo>
                    <a:lnTo>
                      <a:pt x="2" y="6"/>
                    </a:lnTo>
                    <a:lnTo>
                      <a:pt x="1" y="5"/>
                    </a:lnTo>
                    <a:lnTo>
                      <a:pt x="1" y="4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09" name="Freeform 217"/>
              <p:cNvSpPr>
                <a:spLocks/>
              </p:cNvSpPr>
              <p:nvPr/>
            </p:nvSpPr>
            <p:spPr bwMode="auto">
              <a:xfrm>
                <a:off x="108" y="2046"/>
                <a:ext cx="18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"/>
                  </a:cxn>
                  <a:cxn ang="0">
                    <a:pos x="0" y="2"/>
                  </a:cxn>
                  <a:cxn ang="0">
                    <a:pos x="1" y="4"/>
                  </a:cxn>
                  <a:cxn ang="0">
                    <a:pos x="2" y="5"/>
                  </a:cxn>
                  <a:cxn ang="0">
                    <a:pos x="3" y="6"/>
                  </a:cxn>
                  <a:cxn ang="0">
                    <a:pos x="4" y="6"/>
                  </a:cxn>
                  <a:cxn ang="0">
                    <a:pos x="5" y="7"/>
                  </a:cxn>
                  <a:cxn ang="0">
                    <a:pos x="7" y="7"/>
                  </a:cxn>
                  <a:cxn ang="0">
                    <a:pos x="8" y="8"/>
                  </a:cxn>
                  <a:cxn ang="0">
                    <a:pos x="9" y="8"/>
                  </a:cxn>
                  <a:cxn ang="0">
                    <a:pos x="10" y="8"/>
                  </a:cxn>
                  <a:cxn ang="0">
                    <a:pos x="11" y="8"/>
                  </a:cxn>
                  <a:cxn ang="0">
                    <a:pos x="12" y="8"/>
                  </a:cxn>
                  <a:cxn ang="0">
                    <a:pos x="13" y="8"/>
                  </a:cxn>
                  <a:cxn ang="0">
                    <a:pos x="15" y="8"/>
                  </a:cxn>
                  <a:cxn ang="0">
                    <a:pos x="16" y="7"/>
                  </a:cxn>
                  <a:cxn ang="0">
                    <a:pos x="17" y="6"/>
                  </a:cxn>
                  <a:cxn ang="0">
                    <a:pos x="17" y="5"/>
                  </a:cxn>
                  <a:cxn ang="0">
                    <a:pos x="18" y="4"/>
                  </a:cxn>
                  <a:cxn ang="0">
                    <a:pos x="17" y="4"/>
                  </a:cxn>
                  <a:cxn ang="0">
                    <a:pos x="16" y="5"/>
                  </a:cxn>
                  <a:cxn ang="0">
                    <a:pos x="15" y="6"/>
                  </a:cxn>
                  <a:cxn ang="0">
                    <a:pos x="13" y="7"/>
                  </a:cxn>
                  <a:cxn ang="0">
                    <a:pos x="12" y="7"/>
                  </a:cxn>
                  <a:cxn ang="0">
                    <a:pos x="11" y="7"/>
                  </a:cxn>
                  <a:cxn ang="0">
                    <a:pos x="10" y="6"/>
                  </a:cxn>
                  <a:cxn ang="0">
                    <a:pos x="9" y="6"/>
                  </a:cxn>
                  <a:cxn ang="0">
                    <a:pos x="8" y="6"/>
                  </a:cxn>
                  <a:cxn ang="0">
                    <a:pos x="7" y="6"/>
                  </a:cxn>
                  <a:cxn ang="0">
                    <a:pos x="5" y="5"/>
                  </a:cxn>
                  <a:cxn ang="0">
                    <a:pos x="4" y="5"/>
                  </a:cxn>
                  <a:cxn ang="0">
                    <a:pos x="3" y="4"/>
                  </a:cxn>
                  <a:cxn ang="0">
                    <a:pos x="2" y="4"/>
                  </a:cxn>
                  <a:cxn ang="0">
                    <a:pos x="2" y="2"/>
                  </a:cxn>
                  <a:cxn ang="0">
                    <a:pos x="1" y="2"/>
                  </a:cxn>
                  <a:cxn ang="0">
                    <a:pos x="0" y="1"/>
                  </a:cxn>
                  <a:cxn ang="0">
                    <a:pos x="0" y="0"/>
                  </a:cxn>
                </a:cxnLst>
                <a:rect l="0" t="0" r="r" b="b"/>
                <a:pathLst>
                  <a:path w="18" h="8">
                    <a:moveTo>
                      <a:pt x="0" y="0"/>
                    </a:moveTo>
                    <a:lnTo>
                      <a:pt x="0" y="1"/>
                    </a:lnTo>
                    <a:lnTo>
                      <a:pt x="0" y="2"/>
                    </a:lnTo>
                    <a:lnTo>
                      <a:pt x="1" y="4"/>
                    </a:lnTo>
                    <a:lnTo>
                      <a:pt x="2" y="5"/>
                    </a:lnTo>
                    <a:lnTo>
                      <a:pt x="3" y="6"/>
                    </a:lnTo>
                    <a:lnTo>
                      <a:pt x="4" y="6"/>
                    </a:lnTo>
                    <a:lnTo>
                      <a:pt x="5" y="7"/>
                    </a:lnTo>
                    <a:lnTo>
                      <a:pt x="7" y="7"/>
                    </a:lnTo>
                    <a:lnTo>
                      <a:pt x="8" y="8"/>
                    </a:lnTo>
                    <a:lnTo>
                      <a:pt x="9" y="8"/>
                    </a:lnTo>
                    <a:lnTo>
                      <a:pt x="10" y="8"/>
                    </a:lnTo>
                    <a:lnTo>
                      <a:pt x="11" y="8"/>
                    </a:lnTo>
                    <a:lnTo>
                      <a:pt x="12" y="8"/>
                    </a:lnTo>
                    <a:lnTo>
                      <a:pt x="13" y="8"/>
                    </a:lnTo>
                    <a:lnTo>
                      <a:pt x="15" y="8"/>
                    </a:lnTo>
                    <a:lnTo>
                      <a:pt x="16" y="7"/>
                    </a:lnTo>
                    <a:lnTo>
                      <a:pt x="17" y="6"/>
                    </a:lnTo>
                    <a:lnTo>
                      <a:pt x="17" y="5"/>
                    </a:lnTo>
                    <a:lnTo>
                      <a:pt x="18" y="4"/>
                    </a:lnTo>
                    <a:lnTo>
                      <a:pt x="17" y="4"/>
                    </a:lnTo>
                    <a:lnTo>
                      <a:pt x="16" y="5"/>
                    </a:lnTo>
                    <a:lnTo>
                      <a:pt x="15" y="6"/>
                    </a:lnTo>
                    <a:lnTo>
                      <a:pt x="13" y="7"/>
                    </a:lnTo>
                    <a:lnTo>
                      <a:pt x="12" y="7"/>
                    </a:lnTo>
                    <a:lnTo>
                      <a:pt x="11" y="7"/>
                    </a:lnTo>
                    <a:lnTo>
                      <a:pt x="10" y="6"/>
                    </a:lnTo>
                    <a:lnTo>
                      <a:pt x="9" y="6"/>
                    </a:lnTo>
                    <a:lnTo>
                      <a:pt x="8" y="6"/>
                    </a:lnTo>
                    <a:lnTo>
                      <a:pt x="7" y="6"/>
                    </a:lnTo>
                    <a:lnTo>
                      <a:pt x="5" y="5"/>
                    </a:lnTo>
                    <a:lnTo>
                      <a:pt x="4" y="5"/>
                    </a:lnTo>
                    <a:lnTo>
                      <a:pt x="3" y="4"/>
                    </a:lnTo>
                    <a:lnTo>
                      <a:pt x="2" y="4"/>
                    </a:lnTo>
                    <a:lnTo>
                      <a:pt x="2" y="2"/>
                    </a:lnTo>
                    <a:lnTo>
                      <a:pt x="1" y="2"/>
                    </a:lnTo>
                    <a:lnTo>
                      <a:pt x="0" y="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10" name="Freeform 218"/>
              <p:cNvSpPr>
                <a:spLocks/>
              </p:cNvSpPr>
              <p:nvPr/>
            </p:nvSpPr>
            <p:spPr bwMode="auto">
              <a:xfrm>
                <a:off x="120" y="2044"/>
                <a:ext cx="23" cy="2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3"/>
                  </a:cxn>
                  <a:cxn ang="0">
                    <a:pos x="1" y="5"/>
                  </a:cxn>
                  <a:cxn ang="0">
                    <a:pos x="2" y="7"/>
                  </a:cxn>
                  <a:cxn ang="0">
                    <a:pos x="3" y="10"/>
                  </a:cxn>
                  <a:cxn ang="0">
                    <a:pos x="3" y="12"/>
                  </a:cxn>
                  <a:cxn ang="0">
                    <a:pos x="4" y="13"/>
                  </a:cxn>
                  <a:cxn ang="0">
                    <a:pos x="5" y="16"/>
                  </a:cxn>
                  <a:cxn ang="0">
                    <a:pos x="7" y="17"/>
                  </a:cxn>
                  <a:cxn ang="0">
                    <a:pos x="9" y="19"/>
                  </a:cxn>
                  <a:cxn ang="0">
                    <a:pos x="11" y="20"/>
                  </a:cxn>
                  <a:cxn ang="0">
                    <a:pos x="13" y="21"/>
                  </a:cxn>
                  <a:cxn ang="0">
                    <a:pos x="14" y="23"/>
                  </a:cxn>
                  <a:cxn ang="0">
                    <a:pos x="16" y="23"/>
                  </a:cxn>
                  <a:cxn ang="0">
                    <a:pos x="19" y="24"/>
                  </a:cxn>
                  <a:cxn ang="0">
                    <a:pos x="20" y="26"/>
                  </a:cxn>
                  <a:cxn ang="0">
                    <a:pos x="22" y="27"/>
                  </a:cxn>
                  <a:cxn ang="0">
                    <a:pos x="23" y="27"/>
                  </a:cxn>
                  <a:cxn ang="0">
                    <a:pos x="23" y="26"/>
                  </a:cxn>
                  <a:cxn ang="0">
                    <a:pos x="22" y="25"/>
                  </a:cxn>
                  <a:cxn ang="0">
                    <a:pos x="21" y="23"/>
                  </a:cxn>
                  <a:cxn ang="0">
                    <a:pos x="19" y="20"/>
                  </a:cxn>
                  <a:cxn ang="0">
                    <a:pos x="17" y="19"/>
                  </a:cxn>
                  <a:cxn ang="0">
                    <a:pos x="16" y="19"/>
                  </a:cxn>
                  <a:cxn ang="0">
                    <a:pos x="15" y="19"/>
                  </a:cxn>
                  <a:cxn ang="0">
                    <a:pos x="15" y="18"/>
                  </a:cxn>
                  <a:cxn ang="0">
                    <a:pos x="14" y="18"/>
                  </a:cxn>
                  <a:cxn ang="0">
                    <a:pos x="13" y="18"/>
                  </a:cxn>
                  <a:cxn ang="0">
                    <a:pos x="13" y="17"/>
                  </a:cxn>
                  <a:cxn ang="0">
                    <a:pos x="12" y="17"/>
                  </a:cxn>
                  <a:cxn ang="0">
                    <a:pos x="11" y="16"/>
                  </a:cxn>
                  <a:cxn ang="0">
                    <a:pos x="10" y="16"/>
                  </a:cxn>
                  <a:cxn ang="0">
                    <a:pos x="9" y="14"/>
                  </a:cxn>
                  <a:cxn ang="0">
                    <a:pos x="7" y="13"/>
                  </a:cxn>
                  <a:cxn ang="0">
                    <a:pos x="7" y="12"/>
                  </a:cxn>
                  <a:cxn ang="0">
                    <a:pos x="5" y="12"/>
                  </a:cxn>
                  <a:cxn ang="0">
                    <a:pos x="5" y="11"/>
                  </a:cxn>
                  <a:cxn ang="0">
                    <a:pos x="3" y="9"/>
                  </a:cxn>
                  <a:cxn ang="0">
                    <a:pos x="2" y="6"/>
                  </a:cxn>
                  <a:cxn ang="0">
                    <a:pos x="1" y="3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23" h="27">
                    <a:moveTo>
                      <a:pt x="0" y="0"/>
                    </a:moveTo>
                    <a:lnTo>
                      <a:pt x="1" y="3"/>
                    </a:lnTo>
                    <a:lnTo>
                      <a:pt x="1" y="5"/>
                    </a:lnTo>
                    <a:lnTo>
                      <a:pt x="2" y="7"/>
                    </a:lnTo>
                    <a:lnTo>
                      <a:pt x="3" y="10"/>
                    </a:lnTo>
                    <a:lnTo>
                      <a:pt x="3" y="12"/>
                    </a:lnTo>
                    <a:lnTo>
                      <a:pt x="4" y="13"/>
                    </a:lnTo>
                    <a:lnTo>
                      <a:pt x="5" y="16"/>
                    </a:lnTo>
                    <a:lnTo>
                      <a:pt x="7" y="17"/>
                    </a:lnTo>
                    <a:lnTo>
                      <a:pt x="9" y="19"/>
                    </a:lnTo>
                    <a:lnTo>
                      <a:pt x="11" y="20"/>
                    </a:lnTo>
                    <a:lnTo>
                      <a:pt x="13" y="21"/>
                    </a:lnTo>
                    <a:lnTo>
                      <a:pt x="14" y="23"/>
                    </a:lnTo>
                    <a:lnTo>
                      <a:pt x="16" y="23"/>
                    </a:lnTo>
                    <a:lnTo>
                      <a:pt x="19" y="24"/>
                    </a:lnTo>
                    <a:lnTo>
                      <a:pt x="20" y="26"/>
                    </a:lnTo>
                    <a:lnTo>
                      <a:pt x="22" y="27"/>
                    </a:lnTo>
                    <a:lnTo>
                      <a:pt x="23" y="27"/>
                    </a:lnTo>
                    <a:lnTo>
                      <a:pt x="23" y="26"/>
                    </a:lnTo>
                    <a:lnTo>
                      <a:pt x="22" y="25"/>
                    </a:lnTo>
                    <a:lnTo>
                      <a:pt x="21" y="23"/>
                    </a:lnTo>
                    <a:lnTo>
                      <a:pt x="19" y="20"/>
                    </a:lnTo>
                    <a:lnTo>
                      <a:pt x="17" y="19"/>
                    </a:lnTo>
                    <a:lnTo>
                      <a:pt x="16" y="19"/>
                    </a:lnTo>
                    <a:lnTo>
                      <a:pt x="15" y="19"/>
                    </a:lnTo>
                    <a:lnTo>
                      <a:pt x="15" y="18"/>
                    </a:lnTo>
                    <a:lnTo>
                      <a:pt x="14" y="18"/>
                    </a:lnTo>
                    <a:lnTo>
                      <a:pt x="13" y="18"/>
                    </a:lnTo>
                    <a:lnTo>
                      <a:pt x="13" y="17"/>
                    </a:lnTo>
                    <a:lnTo>
                      <a:pt x="12" y="17"/>
                    </a:lnTo>
                    <a:lnTo>
                      <a:pt x="11" y="16"/>
                    </a:lnTo>
                    <a:lnTo>
                      <a:pt x="10" y="16"/>
                    </a:lnTo>
                    <a:lnTo>
                      <a:pt x="9" y="14"/>
                    </a:lnTo>
                    <a:lnTo>
                      <a:pt x="7" y="13"/>
                    </a:lnTo>
                    <a:lnTo>
                      <a:pt x="7" y="12"/>
                    </a:lnTo>
                    <a:lnTo>
                      <a:pt x="5" y="12"/>
                    </a:lnTo>
                    <a:lnTo>
                      <a:pt x="5" y="11"/>
                    </a:lnTo>
                    <a:lnTo>
                      <a:pt x="3" y="9"/>
                    </a:lnTo>
                    <a:lnTo>
                      <a:pt x="2" y="6"/>
                    </a:lnTo>
                    <a:lnTo>
                      <a:pt x="1" y="3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11" name="Freeform 219"/>
              <p:cNvSpPr>
                <a:spLocks/>
              </p:cNvSpPr>
              <p:nvPr/>
            </p:nvSpPr>
            <p:spPr bwMode="auto">
              <a:xfrm>
                <a:off x="205" y="1885"/>
                <a:ext cx="3" cy="1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9"/>
                  </a:cxn>
                  <a:cxn ang="0">
                    <a:pos x="0" y="57"/>
                  </a:cxn>
                  <a:cxn ang="0">
                    <a:pos x="1" y="86"/>
                  </a:cxn>
                  <a:cxn ang="0">
                    <a:pos x="2" y="115"/>
                  </a:cxn>
                  <a:cxn ang="0">
                    <a:pos x="2" y="116"/>
                  </a:cxn>
                  <a:cxn ang="0">
                    <a:pos x="3" y="115"/>
                  </a:cxn>
                  <a:cxn ang="0">
                    <a:pos x="3" y="101"/>
                  </a:cxn>
                  <a:cxn ang="0">
                    <a:pos x="3" y="86"/>
                  </a:cxn>
                  <a:cxn ang="0">
                    <a:pos x="2" y="72"/>
                  </a:cxn>
                  <a:cxn ang="0">
                    <a:pos x="2" y="58"/>
                  </a:cxn>
                  <a:cxn ang="0">
                    <a:pos x="2" y="44"/>
                  </a:cxn>
                  <a:cxn ang="0">
                    <a:pos x="1" y="29"/>
                  </a:cxn>
                  <a:cxn ang="0">
                    <a:pos x="1" y="14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3" h="116">
                    <a:moveTo>
                      <a:pt x="0" y="0"/>
                    </a:moveTo>
                    <a:lnTo>
                      <a:pt x="0" y="29"/>
                    </a:lnTo>
                    <a:lnTo>
                      <a:pt x="0" y="57"/>
                    </a:lnTo>
                    <a:lnTo>
                      <a:pt x="1" y="86"/>
                    </a:lnTo>
                    <a:lnTo>
                      <a:pt x="2" y="115"/>
                    </a:lnTo>
                    <a:lnTo>
                      <a:pt x="2" y="116"/>
                    </a:lnTo>
                    <a:lnTo>
                      <a:pt x="3" y="115"/>
                    </a:lnTo>
                    <a:lnTo>
                      <a:pt x="3" y="101"/>
                    </a:lnTo>
                    <a:lnTo>
                      <a:pt x="3" y="86"/>
                    </a:lnTo>
                    <a:lnTo>
                      <a:pt x="2" y="72"/>
                    </a:lnTo>
                    <a:lnTo>
                      <a:pt x="2" y="58"/>
                    </a:lnTo>
                    <a:lnTo>
                      <a:pt x="2" y="44"/>
                    </a:lnTo>
                    <a:lnTo>
                      <a:pt x="1" y="29"/>
                    </a:lnTo>
                    <a:lnTo>
                      <a:pt x="1" y="14"/>
                    </a:lnTo>
                    <a:lnTo>
                      <a:pt x="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12" name="Freeform 220"/>
              <p:cNvSpPr>
                <a:spLocks/>
              </p:cNvSpPr>
              <p:nvPr/>
            </p:nvSpPr>
            <p:spPr bwMode="auto">
              <a:xfrm>
                <a:off x="211" y="1870"/>
                <a:ext cx="4" cy="13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6"/>
                  </a:cxn>
                  <a:cxn ang="0">
                    <a:pos x="0" y="32"/>
                  </a:cxn>
                  <a:cxn ang="0">
                    <a:pos x="0" y="48"/>
                  </a:cxn>
                  <a:cxn ang="0">
                    <a:pos x="0" y="64"/>
                  </a:cxn>
                  <a:cxn ang="0">
                    <a:pos x="0" y="82"/>
                  </a:cxn>
                  <a:cxn ang="0">
                    <a:pos x="1" y="101"/>
                  </a:cxn>
                  <a:cxn ang="0">
                    <a:pos x="1" y="119"/>
                  </a:cxn>
                  <a:cxn ang="0">
                    <a:pos x="3" y="139"/>
                  </a:cxn>
                  <a:cxn ang="0">
                    <a:pos x="3" y="137"/>
                  </a:cxn>
                  <a:cxn ang="0">
                    <a:pos x="4" y="127"/>
                  </a:cxn>
                  <a:cxn ang="0">
                    <a:pos x="3" y="116"/>
                  </a:cxn>
                  <a:cxn ang="0">
                    <a:pos x="3" y="104"/>
                  </a:cxn>
                  <a:cxn ang="0">
                    <a:pos x="3" y="94"/>
                  </a:cxn>
                  <a:cxn ang="0">
                    <a:pos x="3" y="86"/>
                  </a:cxn>
                  <a:cxn ang="0">
                    <a:pos x="3" y="79"/>
                  </a:cxn>
                  <a:cxn ang="0">
                    <a:pos x="3" y="72"/>
                  </a:cxn>
                  <a:cxn ang="0">
                    <a:pos x="3" y="64"/>
                  </a:cxn>
                  <a:cxn ang="0">
                    <a:pos x="3" y="48"/>
                  </a:cxn>
                  <a:cxn ang="0">
                    <a:pos x="1" y="32"/>
                  </a:cxn>
                  <a:cxn ang="0">
                    <a:pos x="1" y="15"/>
                  </a:cxn>
                  <a:cxn ang="0">
                    <a:pos x="0" y="0"/>
                  </a:cxn>
                </a:cxnLst>
                <a:rect l="0" t="0" r="r" b="b"/>
                <a:pathLst>
                  <a:path w="4" h="139">
                    <a:moveTo>
                      <a:pt x="0" y="0"/>
                    </a:moveTo>
                    <a:lnTo>
                      <a:pt x="0" y="16"/>
                    </a:lnTo>
                    <a:lnTo>
                      <a:pt x="0" y="32"/>
                    </a:lnTo>
                    <a:lnTo>
                      <a:pt x="0" y="48"/>
                    </a:lnTo>
                    <a:lnTo>
                      <a:pt x="0" y="64"/>
                    </a:lnTo>
                    <a:lnTo>
                      <a:pt x="0" y="82"/>
                    </a:lnTo>
                    <a:lnTo>
                      <a:pt x="1" y="101"/>
                    </a:lnTo>
                    <a:lnTo>
                      <a:pt x="1" y="119"/>
                    </a:lnTo>
                    <a:lnTo>
                      <a:pt x="3" y="139"/>
                    </a:lnTo>
                    <a:lnTo>
                      <a:pt x="3" y="137"/>
                    </a:lnTo>
                    <a:lnTo>
                      <a:pt x="4" y="127"/>
                    </a:lnTo>
                    <a:lnTo>
                      <a:pt x="3" y="116"/>
                    </a:lnTo>
                    <a:lnTo>
                      <a:pt x="3" y="104"/>
                    </a:lnTo>
                    <a:lnTo>
                      <a:pt x="3" y="94"/>
                    </a:lnTo>
                    <a:lnTo>
                      <a:pt x="3" y="86"/>
                    </a:lnTo>
                    <a:lnTo>
                      <a:pt x="3" y="79"/>
                    </a:lnTo>
                    <a:lnTo>
                      <a:pt x="3" y="72"/>
                    </a:lnTo>
                    <a:lnTo>
                      <a:pt x="3" y="64"/>
                    </a:lnTo>
                    <a:lnTo>
                      <a:pt x="3" y="48"/>
                    </a:lnTo>
                    <a:lnTo>
                      <a:pt x="1" y="32"/>
                    </a:lnTo>
                    <a:lnTo>
                      <a:pt x="1" y="1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13" name="Freeform 221"/>
              <p:cNvSpPr>
                <a:spLocks/>
              </p:cNvSpPr>
              <p:nvPr/>
            </p:nvSpPr>
            <p:spPr bwMode="auto">
              <a:xfrm>
                <a:off x="83" y="1885"/>
                <a:ext cx="128" cy="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17" y="0"/>
                  </a:cxn>
                  <a:cxn ang="0">
                    <a:pos x="32" y="1"/>
                  </a:cxn>
                  <a:cxn ang="0">
                    <a:pos x="48" y="1"/>
                  </a:cxn>
                  <a:cxn ang="0">
                    <a:pos x="65" y="2"/>
                  </a:cxn>
                  <a:cxn ang="0">
                    <a:pos x="81" y="2"/>
                  </a:cxn>
                  <a:cxn ang="0">
                    <a:pos x="94" y="3"/>
                  </a:cxn>
                  <a:cxn ang="0">
                    <a:pos x="103" y="3"/>
                  </a:cxn>
                  <a:cxn ang="0">
                    <a:pos x="109" y="3"/>
                  </a:cxn>
                  <a:cxn ang="0">
                    <a:pos x="114" y="4"/>
                  </a:cxn>
                  <a:cxn ang="0">
                    <a:pos x="119" y="4"/>
                  </a:cxn>
                  <a:cxn ang="0">
                    <a:pos x="123" y="4"/>
                  </a:cxn>
                  <a:cxn ang="0">
                    <a:pos x="127" y="3"/>
                  </a:cxn>
                  <a:cxn ang="0">
                    <a:pos x="128" y="2"/>
                  </a:cxn>
                  <a:cxn ang="0">
                    <a:pos x="125" y="1"/>
                  </a:cxn>
                  <a:cxn ang="0">
                    <a:pos x="123" y="1"/>
                  </a:cxn>
                  <a:cxn ang="0">
                    <a:pos x="120" y="1"/>
                  </a:cxn>
                  <a:cxn ang="0">
                    <a:pos x="117" y="1"/>
                  </a:cxn>
                  <a:cxn ang="0">
                    <a:pos x="113" y="1"/>
                  </a:cxn>
                  <a:cxn ang="0">
                    <a:pos x="111" y="1"/>
                  </a:cxn>
                  <a:cxn ang="0">
                    <a:pos x="106" y="1"/>
                  </a:cxn>
                  <a:cxn ang="0">
                    <a:pos x="102" y="1"/>
                  </a:cxn>
                  <a:cxn ang="0">
                    <a:pos x="98" y="1"/>
                  </a:cxn>
                  <a:cxn ang="0">
                    <a:pos x="93" y="1"/>
                  </a:cxn>
                  <a:cxn ang="0">
                    <a:pos x="87" y="1"/>
                  </a:cxn>
                  <a:cxn ang="0">
                    <a:pos x="83" y="1"/>
                  </a:cxn>
                  <a:cxn ang="0">
                    <a:pos x="78" y="0"/>
                  </a:cxn>
                  <a:cxn ang="0">
                    <a:pos x="74" y="0"/>
                  </a:cxn>
                  <a:cxn ang="0">
                    <a:pos x="67" y="0"/>
                  </a:cxn>
                  <a:cxn ang="0">
                    <a:pos x="58" y="0"/>
                  </a:cxn>
                  <a:cxn ang="0">
                    <a:pos x="49" y="0"/>
                  </a:cxn>
                  <a:cxn ang="0">
                    <a:pos x="40" y="0"/>
                  </a:cxn>
                  <a:cxn ang="0">
                    <a:pos x="31" y="0"/>
                  </a:cxn>
                  <a:cxn ang="0">
                    <a:pos x="22" y="0"/>
                  </a:cxn>
                  <a:cxn ang="0">
                    <a:pos x="13" y="0"/>
                  </a:cxn>
                  <a:cxn ang="0">
                    <a:pos x="4" y="0"/>
                  </a:cxn>
                </a:cxnLst>
                <a:rect l="0" t="0" r="r" b="b"/>
                <a:pathLst>
                  <a:path w="128" h="4">
                    <a:moveTo>
                      <a:pt x="0" y="0"/>
                    </a:moveTo>
                    <a:lnTo>
                      <a:pt x="6" y="0"/>
                    </a:lnTo>
                    <a:lnTo>
                      <a:pt x="11" y="0"/>
                    </a:lnTo>
                    <a:lnTo>
                      <a:pt x="17" y="0"/>
                    </a:lnTo>
                    <a:lnTo>
                      <a:pt x="25" y="1"/>
                    </a:lnTo>
                    <a:lnTo>
                      <a:pt x="32" y="1"/>
                    </a:lnTo>
                    <a:lnTo>
                      <a:pt x="40" y="1"/>
                    </a:lnTo>
                    <a:lnTo>
                      <a:pt x="48" y="1"/>
                    </a:lnTo>
                    <a:lnTo>
                      <a:pt x="57" y="1"/>
                    </a:lnTo>
                    <a:lnTo>
                      <a:pt x="65" y="2"/>
                    </a:lnTo>
                    <a:lnTo>
                      <a:pt x="73" y="2"/>
                    </a:lnTo>
                    <a:lnTo>
                      <a:pt x="81" y="2"/>
                    </a:lnTo>
                    <a:lnTo>
                      <a:pt x="87" y="2"/>
                    </a:lnTo>
                    <a:lnTo>
                      <a:pt x="94" y="3"/>
                    </a:lnTo>
                    <a:lnTo>
                      <a:pt x="99" y="3"/>
                    </a:lnTo>
                    <a:lnTo>
                      <a:pt x="103" y="3"/>
                    </a:lnTo>
                    <a:lnTo>
                      <a:pt x="106" y="3"/>
                    </a:lnTo>
                    <a:lnTo>
                      <a:pt x="109" y="3"/>
                    </a:lnTo>
                    <a:lnTo>
                      <a:pt x="111" y="3"/>
                    </a:lnTo>
                    <a:lnTo>
                      <a:pt x="114" y="4"/>
                    </a:lnTo>
                    <a:lnTo>
                      <a:pt x="117" y="4"/>
                    </a:lnTo>
                    <a:lnTo>
                      <a:pt x="119" y="4"/>
                    </a:lnTo>
                    <a:lnTo>
                      <a:pt x="121" y="4"/>
                    </a:lnTo>
                    <a:lnTo>
                      <a:pt x="123" y="4"/>
                    </a:lnTo>
                    <a:lnTo>
                      <a:pt x="127" y="4"/>
                    </a:lnTo>
                    <a:lnTo>
                      <a:pt x="127" y="3"/>
                    </a:lnTo>
                    <a:lnTo>
                      <a:pt x="128" y="3"/>
                    </a:lnTo>
                    <a:lnTo>
                      <a:pt x="128" y="2"/>
                    </a:lnTo>
                    <a:lnTo>
                      <a:pt x="127" y="1"/>
                    </a:lnTo>
                    <a:lnTo>
                      <a:pt x="125" y="1"/>
                    </a:lnTo>
                    <a:lnTo>
                      <a:pt x="124" y="1"/>
                    </a:lnTo>
                    <a:lnTo>
                      <a:pt x="123" y="1"/>
                    </a:lnTo>
                    <a:lnTo>
                      <a:pt x="122" y="1"/>
                    </a:lnTo>
                    <a:lnTo>
                      <a:pt x="120" y="1"/>
                    </a:lnTo>
                    <a:lnTo>
                      <a:pt x="119" y="1"/>
                    </a:lnTo>
                    <a:lnTo>
                      <a:pt x="117" y="1"/>
                    </a:lnTo>
                    <a:lnTo>
                      <a:pt x="115" y="1"/>
                    </a:lnTo>
                    <a:lnTo>
                      <a:pt x="113" y="1"/>
                    </a:lnTo>
                    <a:lnTo>
                      <a:pt x="112" y="1"/>
                    </a:lnTo>
                    <a:lnTo>
                      <a:pt x="111" y="1"/>
                    </a:lnTo>
                    <a:lnTo>
                      <a:pt x="109" y="1"/>
                    </a:lnTo>
                    <a:lnTo>
                      <a:pt x="106" y="1"/>
                    </a:lnTo>
                    <a:lnTo>
                      <a:pt x="104" y="1"/>
                    </a:lnTo>
                    <a:lnTo>
                      <a:pt x="102" y="1"/>
                    </a:lnTo>
                    <a:lnTo>
                      <a:pt x="100" y="1"/>
                    </a:lnTo>
                    <a:lnTo>
                      <a:pt x="98" y="1"/>
                    </a:lnTo>
                    <a:lnTo>
                      <a:pt x="95" y="1"/>
                    </a:lnTo>
                    <a:lnTo>
                      <a:pt x="93" y="1"/>
                    </a:lnTo>
                    <a:lnTo>
                      <a:pt x="90" y="1"/>
                    </a:lnTo>
                    <a:lnTo>
                      <a:pt x="87" y="1"/>
                    </a:lnTo>
                    <a:lnTo>
                      <a:pt x="85" y="1"/>
                    </a:lnTo>
                    <a:lnTo>
                      <a:pt x="83" y="1"/>
                    </a:lnTo>
                    <a:lnTo>
                      <a:pt x="81" y="1"/>
                    </a:lnTo>
                    <a:lnTo>
                      <a:pt x="78" y="0"/>
                    </a:lnTo>
                    <a:lnTo>
                      <a:pt x="76" y="0"/>
                    </a:lnTo>
                    <a:lnTo>
                      <a:pt x="74" y="0"/>
                    </a:lnTo>
                    <a:lnTo>
                      <a:pt x="72" y="0"/>
                    </a:lnTo>
                    <a:lnTo>
                      <a:pt x="67" y="0"/>
                    </a:lnTo>
                    <a:lnTo>
                      <a:pt x="63" y="0"/>
                    </a:lnTo>
                    <a:lnTo>
                      <a:pt x="58" y="0"/>
                    </a:lnTo>
                    <a:lnTo>
                      <a:pt x="54" y="0"/>
                    </a:lnTo>
                    <a:lnTo>
                      <a:pt x="49" y="0"/>
                    </a:lnTo>
                    <a:lnTo>
                      <a:pt x="45" y="0"/>
                    </a:lnTo>
                    <a:lnTo>
                      <a:pt x="40" y="0"/>
                    </a:lnTo>
                    <a:lnTo>
                      <a:pt x="36" y="0"/>
                    </a:lnTo>
                    <a:lnTo>
                      <a:pt x="31" y="0"/>
                    </a:lnTo>
                    <a:lnTo>
                      <a:pt x="27" y="0"/>
                    </a:lnTo>
                    <a:lnTo>
                      <a:pt x="22" y="0"/>
                    </a:lnTo>
                    <a:lnTo>
                      <a:pt x="18" y="0"/>
                    </a:lnTo>
                    <a:lnTo>
                      <a:pt x="13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14" name="Freeform 222"/>
              <p:cNvSpPr>
                <a:spLocks/>
              </p:cNvSpPr>
              <p:nvPr/>
            </p:nvSpPr>
            <p:spPr bwMode="auto">
              <a:xfrm>
                <a:off x="88" y="1875"/>
                <a:ext cx="124" cy="7"/>
              </a:xfrm>
              <a:custGeom>
                <a:avLst/>
                <a:gdLst/>
                <a:ahLst/>
                <a:cxnLst>
                  <a:cxn ang="0">
                    <a:pos x="4" y="1"/>
                  </a:cxn>
                  <a:cxn ang="0">
                    <a:pos x="16" y="3"/>
                  </a:cxn>
                  <a:cxn ang="0">
                    <a:pos x="30" y="3"/>
                  </a:cxn>
                  <a:cxn ang="0">
                    <a:pos x="47" y="4"/>
                  </a:cxn>
                  <a:cxn ang="0">
                    <a:pos x="62" y="4"/>
                  </a:cxn>
                  <a:cxn ang="0">
                    <a:pos x="78" y="4"/>
                  </a:cxn>
                  <a:cxn ang="0">
                    <a:pos x="91" y="4"/>
                  </a:cxn>
                  <a:cxn ang="0">
                    <a:pos x="101" y="5"/>
                  </a:cxn>
                  <a:cxn ang="0">
                    <a:pos x="105" y="5"/>
                  </a:cxn>
                  <a:cxn ang="0">
                    <a:pos x="111" y="5"/>
                  </a:cxn>
                  <a:cxn ang="0">
                    <a:pos x="115" y="7"/>
                  </a:cxn>
                  <a:cxn ang="0">
                    <a:pos x="121" y="7"/>
                  </a:cxn>
                  <a:cxn ang="0">
                    <a:pos x="124" y="5"/>
                  </a:cxn>
                  <a:cxn ang="0">
                    <a:pos x="123" y="3"/>
                  </a:cxn>
                  <a:cxn ang="0">
                    <a:pos x="121" y="3"/>
                  </a:cxn>
                  <a:cxn ang="0">
                    <a:pos x="119" y="3"/>
                  </a:cxn>
                  <a:cxn ang="0">
                    <a:pos x="115" y="3"/>
                  </a:cxn>
                  <a:cxn ang="0">
                    <a:pos x="112" y="3"/>
                  </a:cxn>
                  <a:cxn ang="0">
                    <a:pos x="109" y="3"/>
                  </a:cxn>
                  <a:cxn ang="0">
                    <a:pos x="107" y="3"/>
                  </a:cxn>
                  <a:cxn ang="0">
                    <a:pos x="101" y="3"/>
                  </a:cxn>
                  <a:cxn ang="0">
                    <a:pos x="97" y="1"/>
                  </a:cxn>
                  <a:cxn ang="0">
                    <a:pos x="92" y="1"/>
                  </a:cxn>
                  <a:cxn ang="0">
                    <a:pos x="88" y="1"/>
                  </a:cxn>
                  <a:cxn ang="0">
                    <a:pos x="83" y="1"/>
                  </a:cxn>
                  <a:cxn ang="0">
                    <a:pos x="78" y="1"/>
                  </a:cxn>
                  <a:cxn ang="0">
                    <a:pos x="73" y="1"/>
                  </a:cxn>
                  <a:cxn ang="0">
                    <a:pos x="69" y="1"/>
                  </a:cxn>
                  <a:cxn ang="0">
                    <a:pos x="60" y="1"/>
                  </a:cxn>
                  <a:cxn ang="0">
                    <a:pos x="52" y="1"/>
                  </a:cxn>
                  <a:cxn ang="0">
                    <a:pos x="43" y="1"/>
                  </a:cxn>
                  <a:cxn ang="0">
                    <a:pos x="34" y="1"/>
                  </a:cxn>
                  <a:cxn ang="0">
                    <a:pos x="25" y="1"/>
                  </a:cxn>
                  <a:cxn ang="0">
                    <a:pos x="17" y="0"/>
                  </a:cxn>
                  <a:cxn ang="0">
                    <a:pos x="8" y="1"/>
                  </a:cxn>
                  <a:cxn ang="0">
                    <a:pos x="0" y="1"/>
                  </a:cxn>
                </a:cxnLst>
                <a:rect l="0" t="0" r="r" b="b"/>
                <a:pathLst>
                  <a:path w="124" h="7">
                    <a:moveTo>
                      <a:pt x="0" y="1"/>
                    </a:moveTo>
                    <a:lnTo>
                      <a:pt x="4" y="1"/>
                    </a:lnTo>
                    <a:lnTo>
                      <a:pt x="10" y="1"/>
                    </a:lnTo>
                    <a:lnTo>
                      <a:pt x="16" y="3"/>
                    </a:lnTo>
                    <a:lnTo>
                      <a:pt x="23" y="3"/>
                    </a:lnTo>
                    <a:lnTo>
                      <a:pt x="30" y="3"/>
                    </a:lnTo>
                    <a:lnTo>
                      <a:pt x="38" y="3"/>
                    </a:lnTo>
                    <a:lnTo>
                      <a:pt x="47" y="4"/>
                    </a:lnTo>
                    <a:lnTo>
                      <a:pt x="55" y="4"/>
                    </a:lnTo>
                    <a:lnTo>
                      <a:pt x="62" y="4"/>
                    </a:lnTo>
                    <a:lnTo>
                      <a:pt x="71" y="4"/>
                    </a:lnTo>
                    <a:lnTo>
                      <a:pt x="78" y="4"/>
                    </a:lnTo>
                    <a:lnTo>
                      <a:pt x="85" y="4"/>
                    </a:lnTo>
                    <a:lnTo>
                      <a:pt x="91" y="4"/>
                    </a:lnTo>
                    <a:lnTo>
                      <a:pt x="97" y="4"/>
                    </a:lnTo>
                    <a:lnTo>
                      <a:pt x="101" y="5"/>
                    </a:lnTo>
                    <a:lnTo>
                      <a:pt x="103" y="5"/>
                    </a:lnTo>
                    <a:lnTo>
                      <a:pt x="105" y="5"/>
                    </a:lnTo>
                    <a:lnTo>
                      <a:pt x="109" y="5"/>
                    </a:lnTo>
                    <a:lnTo>
                      <a:pt x="111" y="5"/>
                    </a:lnTo>
                    <a:lnTo>
                      <a:pt x="113" y="7"/>
                    </a:lnTo>
                    <a:lnTo>
                      <a:pt x="115" y="7"/>
                    </a:lnTo>
                    <a:lnTo>
                      <a:pt x="119" y="7"/>
                    </a:lnTo>
                    <a:lnTo>
                      <a:pt x="121" y="7"/>
                    </a:lnTo>
                    <a:lnTo>
                      <a:pt x="123" y="5"/>
                    </a:lnTo>
                    <a:lnTo>
                      <a:pt x="124" y="5"/>
                    </a:lnTo>
                    <a:lnTo>
                      <a:pt x="124" y="4"/>
                    </a:lnTo>
                    <a:lnTo>
                      <a:pt x="123" y="3"/>
                    </a:lnTo>
                    <a:lnTo>
                      <a:pt x="122" y="3"/>
                    </a:lnTo>
                    <a:lnTo>
                      <a:pt x="121" y="3"/>
                    </a:lnTo>
                    <a:lnTo>
                      <a:pt x="120" y="3"/>
                    </a:lnTo>
                    <a:lnTo>
                      <a:pt x="119" y="3"/>
                    </a:lnTo>
                    <a:lnTo>
                      <a:pt x="118" y="3"/>
                    </a:lnTo>
                    <a:lnTo>
                      <a:pt x="115" y="3"/>
                    </a:lnTo>
                    <a:lnTo>
                      <a:pt x="114" y="3"/>
                    </a:lnTo>
                    <a:lnTo>
                      <a:pt x="112" y="3"/>
                    </a:lnTo>
                    <a:lnTo>
                      <a:pt x="111" y="3"/>
                    </a:lnTo>
                    <a:lnTo>
                      <a:pt x="109" y="3"/>
                    </a:lnTo>
                    <a:lnTo>
                      <a:pt x="108" y="3"/>
                    </a:lnTo>
                    <a:lnTo>
                      <a:pt x="107" y="3"/>
                    </a:lnTo>
                    <a:lnTo>
                      <a:pt x="103" y="3"/>
                    </a:lnTo>
                    <a:lnTo>
                      <a:pt x="101" y="3"/>
                    </a:lnTo>
                    <a:lnTo>
                      <a:pt x="99" y="1"/>
                    </a:lnTo>
                    <a:lnTo>
                      <a:pt x="97" y="1"/>
                    </a:lnTo>
                    <a:lnTo>
                      <a:pt x="95" y="1"/>
                    </a:lnTo>
                    <a:lnTo>
                      <a:pt x="92" y="1"/>
                    </a:lnTo>
                    <a:lnTo>
                      <a:pt x="90" y="1"/>
                    </a:lnTo>
                    <a:lnTo>
                      <a:pt x="88" y="1"/>
                    </a:lnTo>
                    <a:lnTo>
                      <a:pt x="86" y="1"/>
                    </a:lnTo>
                    <a:lnTo>
                      <a:pt x="83" y="1"/>
                    </a:lnTo>
                    <a:lnTo>
                      <a:pt x="80" y="1"/>
                    </a:lnTo>
                    <a:lnTo>
                      <a:pt x="78" y="1"/>
                    </a:lnTo>
                    <a:lnTo>
                      <a:pt x="76" y="1"/>
                    </a:lnTo>
                    <a:lnTo>
                      <a:pt x="73" y="1"/>
                    </a:lnTo>
                    <a:lnTo>
                      <a:pt x="71" y="1"/>
                    </a:lnTo>
                    <a:lnTo>
                      <a:pt x="69" y="1"/>
                    </a:lnTo>
                    <a:lnTo>
                      <a:pt x="65" y="1"/>
                    </a:lnTo>
                    <a:lnTo>
                      <a:pt x="60" y="1"/>
                    </a:lnTo>
                    <a:lnTo>
                      <a:pt x="56" y="1"/>
                    </a:lnTo>
                    <a:lnTo>
                      <a:pt x="52" y="1"/>
                    </a:lnTo>
                    <a:lnTo>
                      <a:pt x="47" y="1"/>
                    </a:lnTo>
                    <a:lnTo>
                      <a:pt x="43" y="1"/>
                    </a:lnTo>
                    <a:lnTo>
                      <a:pt x="38" y="1"/>
                    </a:lnTo>
                    <a:lnTo>
                      <a:pt x="34" y="1"/>
                    </a:lnTo>
                    <a:lnTo>
                      <a:pt x="29" y="1"/>
                    </a:lnTo>
                    <a:lnTo>
                      <a:pt x="25" y="1"/>
                    </a:lnTo>
                    <a:lnTo>
                      <a:pt x="20" y="1"/>
                    </a:lnTo>
                    <a:lnTo>
                      <a:pt x="17" y="0"/>
                    </a:lnTo>
                    <a:lnTo>
                      <a:pt x="13" y="0"/>
                    </a:lnTo>
                    <a:lnTo>
                      <a:pt x="8" y="1"/>
                    </a:lnTo>
                    <a:lnTo>
                      <a:pt x="4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pSp>
          <p:nvGrpSpPr>
            <p:cNvPr id="187628" name="Group 236"/>
            <p:cNvGrpSpPr>
              <a:grpSpLocks/>
            </p:cNvGrpSpPr>
            <p:nvPr/>
          </p:nvGrpSpPr>
          <p:grpSpPr bwMode="auto">
            <a:xfrm>
              <a:off x="2307" y="732"/>
              <a:ext cx="2100" cy="434"/>
              <a:chOff x="2307" y="732"/>
              <a:chExt cx="2100" cy="434"/>
            </a:xfrm>
          </p:grpSpPr>
          <p:grpSp>
            <p:nvGrpSpPr>
              <p:cNvPr id="187621" name="Group 229"/>
              <p:cNvGrpSpPr>
                <a:grpSpLocks/>
              </p:cNvGrpSpPr>
              <p:nvPr/>
            </p:nvGrpSpPr>
            <p:grpSpPr bwMode="auto">
              <a:xfrm>
                <a:off x="2307" y="732"/>
                <a:ext cx="2100" cy="434"/>
                <a:chOff x="2307" y="732"/>
                <a:chExt cx="2100" cy="434"/>
              </a:xfrm>
            </p:grpSpPr>
            <p:sp>
              <p:nvSpPr>
                <p:cNvPr id="187616" name="Rectangle 224"/>
                <p:cNvSpPr>
                  <a:spLocks noChangeArrowheads="1"/>
                </p:cNvSpPr>
                <p:nvPr/>
              </p:nvSpPr>
              <p:spPr bwMode="auto">
                <a:xfrm>
                  <a:off x="2381" y="807"/>
                  <a:ext cx="2026" cy="359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7617" name="Freeform 225"/>
                <p:cNvSpPr>
                  <a:spLocks/>
                </p:cNvSpPr>
                <p:nvPr/>
              </p:nvSpPr>
              <p:spPr bwMode="auto">
                <a:xfrm>
                  <a:off x="2381" y="807"/>
                  <a:ext cx="2025" cy="356"/>
                </a:xfrm>
                <a:custGeom>
                  <a:avLst/>
                  <a:gdLst/>
                  <a:ahLst/>
                  <a:cxnLst>
                    <a:cxn ang="0">
                      <a:pos x="2025" y="255"/>
                    </a:cxn>
                    <a:cxn ang="0">
                      <a:pos x="2025" y="0"/>
                    </a:cxn>
                    <a:cxn ang="0">
                      <a:pos x="0" y="0"/>
                    </a:cxn>
                    <a:cxn ang="0">
                      <a:pos x="0" y="255"/>
                    </a:cxn>
                    <a:cxn ang="0">
                      <a:pos x="1013" y="356"/>
                    </a:cxn>
                    <a:cxn ang="0">
                      <a:pos x="2025" y="255"/>
                    </a:cxn>
                  </a:cxnLst>
                  <a:rect l="0" t="0" r="r" b="b"/>
                  <a:pathLst>
                    <a:path w="2025" h="356">
                      <a:moveTo>
                        <a:pt x="2025" y="255"/>
                      </a:moveTo>
                      <a:lnTo>
                        <a:pt x="2025" y="0"/>
                      </a:lnTo>
                      <a:lnTo>
                        <a:pt x="0" y="0"/>
                      </a:lnTo>
                      <a:lnTo>
                        <a:pt x="0" y="255"/>
                      </a:lnTo>
                      <a:lnTo>
                        <a:pt x="1013" y="356"/>
                      </a:lnTo>
                      <a:lnTo>
                        <a:pt x="2025" y="25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7618" name="Rectangle 226"/>
                <p:cNvSpPr>
                  <a:spLocks noChangeArrowheads="1"/>
                </p:cNvSpPr>
                <p:nvPr/>
              </p:nvSpPr>
              <p:spPr bwMode="auto">
                <a:xfrm>
                  <a:off x="2381" y="807"/>
                  <a:ext cx="2026" cy="359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pic>
              <p:nvPicPr>
                <p:cNvPr id="187619" name="Picture 227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307" y="732"/>
                  <a:ext cx="2026" cy="3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87620" name="Freeform 228"/>
                <p:cNvSpPr>
                  <a:spLocks/>
                </p:cNvSpPr>
                <p:nvPr/>
              </p:nvSpPr>
              <p:spPr bwMode="auto">
                <a:xfrm>
                  <a:off x="2307" y="732"/>
                  <a:ext cx="2025" cy="356"/>
                </a:xfrm>
                <a:custGeom>
                  <a:avLst/>
                  <a:gdLst/>
                  <a:ahLst/>
                  <a:cxnLst>
                    <a:cxn ang="0">
                      <a:pos x="2025" y="255"/>
                    </a:cxn>
                    <a:cxn ang="0">
                      <a:pos x="2025" y="0"/>
                    </a:cxn>
                    <a:cxn ang="0">
                      <a:pos x="0" y="0"/>
                    </a:cxn>
                    <a:cxn ang="0">
                      <a:pos x="0" y="255"/>
                    </a:cxn>
                    <a:cxn ang="0">
                      <a:pos x="1013" y="356"/>
                    </a:cxn>
                    <a:cxn ang="0">
                      <a:pos x="2025" y="255"/>
                    </a:cxn>
                  </a:cxnLst>
                  <a:rect l="0" t="0" r="r" b="b"/>
                  <a:pathLst>
                    <a:path w="2025" h="356">
                      <a:moveTo>
                        <a:pt x="2025" y="255"/>
                      </a:moveTo>
                      <a:lnTo>
                        <a:pt x="2025" y="0"/>
                      </a:lnTo>
                      <a:lnTo>
                        <a:pt x="0" y="0"/>
                      </a:lnTo>
                      <a:lnTo>
                        <a:pt x="0" y="255"/>
                      </a:lnTo>
                      <a:lnTo>
                        <a:pt x="1013" y="356"/>
                      </a:lnTo>
                      <a:lnTo>
                        <a:pt x="2025" y="255"/>
                      </a:lnTo>
                      <a:close/>
                    </a:path>
                  </a:pathLst>
                </a:custGeom>
                <a:noFill/>
                <a:ln w="19050" cap="rnd">
                  <a:solidFill>
                    <a:srgbClr val="99CC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</p:grpSp>
          <p:grpSp>
            <p:nvGrpSpPr>
              <p:cNvPr id="187627" name="Group 235"/>
              <p:cNvGrpSpPr>
                <a:grpSpLocks/>
              </p:cNvGrpSpPr>
              <p:nvPr/>
            </p:nvGrpSpPr>
            <p:grpSpPr bwMode="auto">
              <a:xfrm>
                <a:off x="2307" y="732"/>
                <a:ext cx="2100" cy="434"/>
                <a:chOff x="2307" y="732"/>
                <a:chExt cx="2100" cy="434"/>
              </a:xfrm>
            </p:grpSpPr>
            <p:sp>
              <p:nvSpPr>
                <p:cNvPr id="187622" name="Rectangle 230"/>
                <p:cNvSpPr>
                  <a:spLocks noChangeArrowheads="1"/>
                </p:cNvSpPr>
                <p:nvPr/>
              </p:nvSpPr>
              <p:spPr bwMode="auto">
                <a:xfrm>
                  <a:off x="2381" y="807"/>
                  <a:ext cx="2026" cy="359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7623" name="Freeform 231"/>
                <p:cNvSpPr>
                  <a:spLocks/>
                </p:cNvSpPr>
                <p:nvPr/>
              </p:nvSpPr>
              <p:spPr bwMode="auto">
                <a:xfrm>
                  <a:off x="2381" y="807"/>
                  <a:ext cx="2025" cy="356"/>
                </a:xfrm>
                <a:custGeom>
                  <a:avLst/>
                  <a:gdLst/>
                  <a:ahLst/>
                  <a:cxnLst>
                    <a:cxn ang="0">
                      <a:pos x="2025" y="255"/>
                    </a:cxn>
                    <a:cxn ang="0">
                      <a:pos x="2025" y="0"/>
                    </a:cxn>
                    <a:cxn ang="0">
                      <a:pos x="0" y="0"/>
                    </a:cxn>
                    <a:cxn ang="0">
                      <a:pos x="0" y="255"/>
                    </a:cxn>
                    <a:cxn ang="0">
                      <a:pos x="1013" y="356"/>
                    </a:cxn>
                    <a:cxn ang="0">
                      <a:pos x="2025" y="255"/>
                    </a:cxn>
                  </a:cxnLst>
                  <a:rect l="0" t="0" r="r" b="b"/>
                  <a:pathLst>
                    <a:path w="2025" h="356">
                      <a:moveTo>
                        <a:pt x="2025" y="255"/>
                      </a:moveTo>
                      <a:lnTo>
                        <a:pt x="2025" y="0"/>
                      </a:lnTo>
                      <a:lnTo>
                        <a:pt x="0" y="0"/>
                      </a:lnTo>
                      <a:lnTo>
                        <a:pt x="0" y="255"/>
                      </a:lnTo>
                      <a:lnTo>
                        <a:pt x="1013" y="356"/>
                      </a:lnTo>
                      <a:lnTo>
                        <a:pt x="2025" y="25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sp>
              <p:nvSpPr>
                <p:cNvPr id="187624" name="Rectangle 232"/>
                <p:cNvSpPr>
                  <a:spLocks noChangeArrowheads="1"/>
                </p:cNvSpPr>
                <p:nvPr/>
              </p:nvSpPr>
              <p:spPr bwMode="auto">
                <a:xfrm>
                  <a:off x="2381" y="807"/>
                  <a:ext cx="2026" cy="359"/>
                </a:xfrm>
                <a:prstGeom prst="rect">
                  <a:avLst/>
                </a:prstGeom>
                <a:solidFill>
                  <a:srgbClr val="808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  <p:pic>
              <p:nvPicPr>
                <p:cNvPr id="187625" name="Picture 233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307" y="732"/>
                  <a:ext cx="2026" cy="3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87626" name="Freeform 234"/>
                <p:cNvSpPr>
                  <a:spLocks/>
                </p:cNvSpPr>
                <p:nvPr/>
              </p:nvSpPr>
              <p:spPr bwMode="auto">
                <a:xfrm>
                  <a:off x="2307" y="732"/>
                  <a:ext cx="2025" cy="356"/>
                </a:xfrm>
                <a:custGeom>
                  <a:avLst/>
                  <a:gdLst/>
                  <a:ahLst/>
                  <a:cxnLst>
                    <a:cxn ang="0">
                      <a:pos x="2025" y="255"/>
                    </a:cxn>
                    <a:cxn ang="0">
                      <a:pos x="2025" y="0"/>
                    </a:cxn>
                    <a:cxn ang="0">
                      <a:pos x="0" y="0"/>
                    </a:cxn>
                    <a:cxn ang="0">
                      <a:pos x="0" y="255"/>
                    </a:cxn>
                    <a:cxn ang="0">
                      <a:pos x="1013" y="356"/>
                    </a:cxn>
                    <a:cxn ang="0">
                      <a:pos x="2025" y="255"/>
                    </a:cxn>
                  </a:cxnLst>
                  <a:rect l="0" t="0" r="r" b="b"/>
                  <a:pathLst>
                    <a:path w="2025" h="356">
                      <a:moveTo>
                        <a:pt x="2025" y="255"/>
                      </a:moveTo>
                      <a:lnTo>
                        <a:pt x="2025" y="0"/>
                      </a:lnTo>
                      <a:lnTo>
                        <a:pt x="0" y="0"/>
                      </a:lnTo>
                      <a:lnTo>
                        <a:pt x="0" y="255"/>
                      </a:lnTo>
                      <a:lnTo>
                        <a:pt x="1013" y="356"/>
                      </a:lnTo>
                      <a:lnTo>
                        <a:pt x="2025" y="255"/>
                      </a:lnTo>
                      <a:close/>
                    </a:path>
                  </a:pathLst>
                </a:custGeom>
                <a:noFill/>
                <a:ln w="19050" cap="rnd">
                  <a:solidFill>
                    <a:srgbClr val="99CC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u-HU"/>
                </a:p>
              </p:txBody>
            </p:sp>
          </p:grpSp>
        </p:grpSp>
        <p:sp>
          <p:nvSpPr>
            <p:cNvPr id="187629" name="Rectangle 237"/>
            <p:cNvSpPr>
              <a:spLocks noChangeArrowheads="1"/>
            </p:cNvSpPr>
            <p:nvPr/>
          </p:nvSpPr>
          <p:spPr bwMode="auto">
            <a:xfrm>
              <a:off x="2606" y="816"/>
              <a:ext cx="32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Felk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30" name="Rectangle 238"/>
            <p:cNvSpPr>
              <a:spLocks noChangeArrowheads="1"/>
            </p:cNvSpPr>
            <p:nvPr/>
          </p:nvSpPr>
          <p:spPr bwMode="auto">
            <a:xfrm>
              <a:off x="2861" y="816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31" name="Rectangle 239"/>
            <p:cNvSpPr>
              <a:spLocks noChangeArrowheads="1"/>
            </p:cNvSpPr>
            <p:nvPr/>
          </p:nvSpPr>
          <p:spPr bwMode="auto">
            <a:xfrm>
              <a:off x="2934" y="816"/>
              <a:ext cx="19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32" name="Rectangle 240"/>
            <p:cNvSpPr>
              <a:spLocks noChangeArrowheads="1"/>
            </p:cNvSpPr>
            <p:nvPr/>
          </p:nvSpPr>
          <p:spPr bwMode="auto">
            <a:xfrm>
              <a:off x="3062" y="816"/>
              <a:ext cx="14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ü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33" name="Rectangle 241"/>
            <p:cNvSpPr>
              <a:spLocks noChangeArrowheads="1"/>
            </p:cNvSpPr>
            <p:nvPr/>
          </p:nvSpPr>
          <p:spPr bwMode="auto">
            <a:xfrm>
              <a:off x="3141" y="816"/>
              <a:ext cx="10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34" name="Rectangle 242"/>
            <p:cNvSpPr>
              <a:spLocks noChangeArrowheads="1"/>
            </p:cNvSpPr>
            <p:nvPr/>
          </p:nvSpPr>
          <p:spPr bwMode="auto">
            <a:xfrm>
              <a:off x="3178" y="816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35" name="Rectangle 243"/>
            <p:cNvSpPr>
              <a:spLocks noChangeArrowheads="1"/>
            </p:cNvSpPr>
            <p:nvPr/>
          </p:nvSpPr>
          <p:spPr bwMode="auto">
            <a:xfrm>
              <a:off x="3250" y="816"/>
              <a:ext cx="2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st 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36" name="Rectangle 244"/>
            <p:cNvSpPr>
              <a:spLocks noChangeArrowheads="1"/>
            </p:cNvSpPr>
            <p:nvPr/>
          </p:nvSpPr>
          <p:spPr bwMode="auto">
            <a:xfrm>
              <a:off x="3451" y="816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37" name="Rectangle 245"/>
            <p:cNvSpPr>
              <a:spLocks noChangeArrowheads="1"/>
            </p:cNvSpPr>
            <p:nvPr/>
          </p:nvSpPr>
          <p:spPr bwMode="auto">
            <a:xfrm>
              <a:off x="3525" y="816"/>
              <a:ext cx="46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mogat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38" name="Rectangle 246"/>
            <p:cNvSpPr>
              <a:spLocks noChangeArrowheads="1"/>
            </p:cNvSpPr>
            <p:nvPr/>
          </p:nvSpPr>
          <p:spPr bwMode="auto">
            <a:xfrm>
              <a:off x="3920" y="816"/>
              <a:ext cx="14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ó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39" name="Rectangle 247"/>
            <p:cNvSpPr>
              <a:spLocks noChangeArrowheads="1"/>
            </p:cNvSpPr>
            <p:nvPr/>
          </p:nvSpPr>
          <p:spPr bwMode="auto">
            <a:xfrm>
              <a:off x="3995" y="816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7642" name="Group 250"/>
            <p:cNvGrpSpPr>
              <a:grpSpLocks/>
            </p:cNvGrpSpPr>
            <p:nvPr/>
          </p:nvGrpSpPr>
          <p:grpSpPr bwMode="auto">
            <a:xfrm>
              <a:off x="491" y="1163"/>
              <a:ext cx="1816" cy="549"/>
              <a:chOff x="491" y="1163"/>
              <a:chExt cx="1816" cy="549"/>
            </a:xfrm>
          </p:grpSpPr>
          <p:sp>
            <p:nvSpPr>
              <p:cNvPr id="187640" name="Rectangle 248"/>
              <p:cNvSpPr>
                <a:spLocks noChangeArrowheads="1"/>
              </p:cNvSpPr>
              <p:nvPr/>
            </p:nvSpPr>
            <p:spPr bwMode="auto">
              <a:xfrm>
                <a:off x="491" y="1163"/>
                <a:ext cx="1816" cy="54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41" name="Rectangle 249"/>
              <p:cNvSpPr>
                <a:spLocks noChangeArrowheads="1"/>
              </p:cNvSpPr>
              <p:nvPr/>
            </p:nvSpPr>
            <p:spPr bwMode="auto">
              <a:xfrm>
                <a:off x="491" y="1163"/>
                <a:ext cx="1816" cy="54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7643" name="Rectangle 251"/>
            <p:cNvSpPr>
              <a:spLocks noChangeArrowheads="1"/>
            </p:cNvSpPr>
            <p:nvPr/>
          </p:nvSpPr>
          <p:spPr bwMode="auto">
            <a:xfrm>
              <a:off x="584" y="1224"/>
              <a:ext cx="17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</a:rPr>
                <a:t>§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44" name="Rectangle 252"/>
            <p:cNvSpPr>
              <a:spLocks noChangeArrowheads="1"/>
            </p:cNvSpPr>
            <p:nvPr/>
          </p:nvSpPr>
          <p:spPr bwMode="auto">
            <a:xfrm>
              <a:off x="757" y="1211"/>
              <a:ext cx="25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Egy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45" name="Rectangle 253"/>
            <p:cNvSpPr>
              <a:spLocks noChangeArrowheads="1"/>
            </p:cNvSpPr>
            <p:nvPr/>
          </p:nvSpPr>
          <p:spPr bwMode="auto">
            <a:xfrm>
              <a:off x="955" y="1211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46" name="Rectangle 254"/>
            <p:cNvSpPr>
              <a:spLocks noChangeArrowheads="1"/>
            </p:cNvSpPr>
            <p:nvPr/>
          </p:nvSpPr>
          <p:spPr bwMode="auto">
            <a:xfrm>
              <a:off x="1020" y="1211"/>
              <a:ext cx="47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ni tanul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47" name="Rectangle 255"/>
            <p:cNvSpPr>
              <a:spLocks noChangeArrowheads="1"/>
            </p:cNvSpPr>
            <p:nvPr/>
          </p:nvSpPr>
          <p:spPr bwMode="auto">
            <a:xfrm>
              <a:off x="1426" y="1211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48" name="Rectangle 256"/>
            <p:cNvSpPr>
              <a:spLocks noChangeArrowheads="1"/>
            </p:cNvSpPr>
            <p:nvPr/>
          </p:nvSpPr>
          <p:spPr bwMode="auto">
            <a:xfrm>
              <a:off x="1491" y="1211"/>
              <a:ext cx="18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49" name="Rectangle 257"/>
            <p:cNvSpPr>
              <a:spLocks noChangeArrowheads="1"/>
            </p:cNvSpPr>
            <p:nvPr/>
          </p:nvSpPr>
          <p:spPr bwMode="auto">
            <a:xfrm>
              <a:off x="1621" y="1211"/>
              <a:ext cx="1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ö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50" name="Rectangle 258"/>
            <p:cNvSpPr>
              <a:spLocks noChangeArrowheads="1"/>
            </p:cNvSpPr>
            <p:nvPr/>
          </p:nvSpPr>
          <p:spPr bwMode="auto">
            <a:xfrm>
              <a:off x="1689" y="1211"/>
              <a:ext cx="12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n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51" name="Rectangle 259"/>
            <p:cNvSpPr>
              <a:spLocks noChangeArrowheads="1"/>
            </p:cNvSpPr>
            <p:nvPr/>
          </p:nvSpPr>
          <p:spPr bwMode="auto">
            <a:xfrm>
              <a:off x="1757" y="1211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52" name="Rectangle 260"/>
            <p:cNvSpPr>
              <a:spLocks noChangeArrowheads="1"/>
            </p:cNvSpPr>
            <p:nvPr/>
          </p:nvSpPr>
          <p:spPr bwMode="auto">
            <a:xfrm>
              <a:off x="1822" y="1211"/>
              <a:ext cx="11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ll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53" name="Rectangle 261"/>
            <p:cNvSpPr>
              <a:spLocks noChangeArrowheads="1"/>
            </p:cNvSpPr>
            <p:nvPr/>
          </p:nvSpPr>
          <p:spPr bwMode="auto">
            <a:xfrm>
              <a:off x="1879" y="1211"/>
              <a:ext cx="1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ó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54" name="Rectangle 262"/>
            <p:cNvSpPr>
              <a:spLocks noChangeArrowheads="1"/>
            </p:cNvSpPr>
            <p:nvPr/>
          </p:nvSpPr>
          <p:spPr bwMode="auto">
            <a:xfrm>
              <a:off x="757" y="1361"/>
              <a:ext cx="25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felk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55" name="Rectangle 263"/>
            <p:cNvSpPr>
              <a:spLocks noChangeArrowheads="1"/>
            </p:cNvSpPr>
            <p:nvPr/>
          </p:nvSpPr>
          <p:spPr bwMode="auto">
            <a:xfrm>
              <a:off x="949" y="1361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56" name="Rectangle 264"/>
            <p:cNvSpPr>
              <a:spLocks noChangeArrowheads="1"/>
            </p:cNvSpPr>
            <p:nvPr/>
          </p:nvSpPr>
          <p:spPr bwMode="auto">
            <a:xfrm>
              <a:off x="1014" y="1361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57" name="Rectangle 265"/>
            <p:cNvSpPr>
              <a:spLocks noChangeArrowheads="1"/>
            </p:cNvSpPr>
            <p:nvPr/>
          </p:nvSpPr>
          <p:spPr bwMode="auto">
            <a:xfrm>
              <a:off x="1125" y="1361"/>
              <a:ext cx="12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ü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58" name="Rectangle 266"/>
            <p:cNvSpPr>
              <a:spLocks noChangeArrowheads="1"/>
            </p:cNvSpPr>
            <p:nvPr/>
          </p:nvSpPr>
          <p:spPr bwMode="auto">
            <a:xfrm>
              <a:off x="1193" y="1361"/>
              <a:ext cx="8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59" name="Rectangle 267"/>
            <p:cNvSpPr>
              <a:spLocks noChangeArrowheads="1"/>
            </p:cNvSpPr>
            <p:nvPr/>
          </p:nvSpPr>
          <p:spPr bwMode="auto">
            <a:xfrm>
              <a:off x="1221" y="1361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60" name="Rectangle 268"/>
            <p:cNvSpPr>
              <a:spLocks noChangeArrowheads="1"/>
            </p:cNvSpPr>
            <p:nvPr/>
          </p:nvSpPr>
          <p:spPr bwMode="auto">
            <a:xfrm>
              <a:off x="1286" y="1361"/>
              <a:ext cx="11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7663" name="Group 271"/>
            <p:cNvGrpSpPr>
              <a:grpSpLocks/>
            </p:cNvGrpSpPr>
            <p:nvPr/>
          </p:nvGrpSpPr>
          <p:grpSpPr bwMode="auto">
            <a:xfrm>
              <a:off x="2377" y="1159"/>
              <a:ext cx="2026" cy="549"/>
              <a:chOff x="2377" y="1159"/>
              <a:chExt cx="2026" cy="549"/>
            </a:xfrm>
          </p:grpSpPr>
          <p:sp>
            <p:nvSpPr>
              <p:cNvPr id="187661" name="Rectangle 269"/>
              <p:cNvSpPr>
                <a:spLocks noChangeArrowheads="1"/>
              </p:cNvSpPr>
              <p:nvPr/>
            </p:nvSpPr>
            <p:spPr bwMode="auto">
              <a:xfrm>
                <a:off x="2377" y="1159"/>
                <a:ext cx="2026" cy="54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62" name="Rectangle 270"/>
              <p:cNvSpPr>
                <a:spLocks noChangeArrowheads="1"/>
              </p:cNvSpPr>
              <p:nvPr/>
            </p:nvSpPr>
            <p:spPr bwMode="auto">
              <a:xfrm>
                <a:off x="2377" y="1159"/>
                <a:ext cx="2026" cy="54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7664" name="Rectangle 272"/>
            <p:cNvSpPr>
              <a:spLocks noChangeArrowheads="1"/>
            </p:cNvSpPr>
            <p:nvPr/>
          </p:nvSpPr>
          <p:spPr bwMode="auto">
            <a:xfrm>
              <a:off x="2470" y="1219"/>
              <a:ext cx="17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</a:rPr>
                <a:t>§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65" name="Rectangle 273"/>
            <p:cNvSpPr>
              <a:spLocks noChangeArrowheads="1"/>
            </p:cNvSpPr>
            <p:nvPr/>
          </p:nvSpPr>
          <p:spPr bwMode="auto">
            <a:xfrm>
              <a:off x="2643" y="1206"/>
              <a:ext cx="12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66" name="Rectangle 274"/>
            <p:cNvSpPr>
              <a:spLocks noChangeArrowheads="1"/>
            </p:cNvSpPr>
            <p:nvPr/>
          </p:nvSpPr>
          <p:spPr bwMode="auto">
            <a:xfrm>
              <a:off x="2714" y="1206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67" name="Rectangle 275"/>
            <p:cNvSpPr>
              <a:spLocks noChangeArrowheads="1"/>
            </p:cNvSpPr>
            <p:nvPr/>
          </p:nvSpPr>
          <p:spPr bwMode="auto">
            <a:xfrm>
              <a:off x="2779" y="1206"/>
              <a:ext cx="40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voktat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68" name="Rectangle 276"/>
            <p:cNvSpPr>
              <a:spLocks noChangeArrowheads="1"/>
            </p:cNvSpPr>
            <p:nvPr/>
          </p:nvSpPr>
          <p:spPr bwMode="auto">
            <a:xfrm>
              <a:off x="3116" y="1206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69" name="Rectangle 277"/>
            <p:cNvSpPr>
              <a:spLocks noChangeArrowheads="1"/>
            </p:cNvSpPr>
            <p:nvPr/>
          </p:nvSpPr>
          <p:spPr bwMode="auto">
            <a:xfrm>
              <a:off x="3181" y="1206"/>
              <a:ext cx="7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si anyagok,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70" name="Rectangle 278"/>
            <p:cNvSpPr>
              <a:spLocks noChangeArrowheads="1"/>
            </p:cNvSpPr>
            <p:nvPr/>
          </p:nvSpPr>
          <p:spPr bwMode="auto">
            <a:xfrm>
              <a:off x="3832" y="1206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e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71" name="Rectangle 279"/>
            <p:cNvSpPr>
              <a:spLocks noChangeArrowheads="1"/>
            </p:cNvSpPr>
            <p:nvPr/>
          </p:nvSpPr>
          <p:spPr bwMode="auto">
            <a:xfrm>
              <a:off x="3897" y="1206"/>
              <a:ext cx="10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-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72" name="Rectangle 280"/>
            <p:cNvSpPr>
              <a:spLocks noChangeArrowheads="1"/>
            </p:cNvSpPr>
            <p:nvPr/>
          </p:nvSpPr>
          <p:spPr bwMode="auto">
            <a:xfrm>
              <a:off x="2643" y="1357"/>
              <a:ext cx="50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learning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73" name="Rectangle 281"/>
            <p:cNvSpPr>
              <a:spLocks noChangeArrowheads="1"/>
            </p:cNvSpPr>
            <p:nvPr/>
          </p:nvSpPr>
          <p:spPr bwMode="auto">
            <a:xfrm>
              <a:off x="3116" y="1357"/>
              <a:ext cx="60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rendszer,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74" name="Rectangle 282"/>
            <p:cNvSpPr>
              <a:spLocks noChangeArrowheads="1"/>
            </p:cNvSpPr>
            <p:nvPr/>
          </p:nvSpPr>
          <p:spPr bwMode="auto">
            <a:xfrm>
              <a:off x="3658" y="1357"/>
              <a:ext cx="3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tutor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75" name="Rectangle 283"/>
            <p:cNvSpPr>
              <a:spLocks noChangeArrowheads="1"/>
            </p:cNvSpPr>
            <p:nvPr/>
          </p:nvSpPr>
          <p:spPr bwMode="auto">
            <a:xfrm>
              <a:off x="3921" y="1357"/>
              <a:ext cx="13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76" name="Rectangle 284"/>
            <p:cNvSpPr>
              <a:spLocks noChangeArrowheads="1"/>
            </p:cNvSpPr>
            <p:nvPr/>
          </p:nvSpPr>
          <p:spPr bwMode="auto">
            <a:xfrm>
              <a:off x="2643" y="1507"/>
              <a:ext cx="60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konzulens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7679" name="Group 287"/>
            <p:cNvGrpSpPr>
              <a:grpSpLocks/>
            </p:cNvGrpSpPr>
            <p:nvPr/>
          </p:nvGrpSpPr>
          <p:grpSpPr bwMode="auto">
            <a:xfrm>
              <a:off x="491" y="1800"/>
              <a:ext cx="1816" cy="699"/>
              <a:chOff x="491" y="1800"/>
              <a:chExt cx="1816" cy="699"/>
            </a:xfrm>
          </p:grpSpPr>
          <p:sp>
            <p:nvSpPr>
              <p:cNvPr id="187677" name="Rectangle 285"/>
              <p:cNvSpPr>
                <a:spLocks noChangeArrowheads="1"/>
              </p:cNvSpPr>
              <p:nvPr/>
            </p:nvSpPr>
            <p:spPr bwMode="auto">
              <a:xfrm>
                <a:off x="491" y="1800"/>
                <a:ext cx="1816" cy="69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678" name="Rectangle 286"/>
              <p:cNvSpPr>
                <a:spLocks noChangeArrowheads="1"/>
              </p:cNvSpPr>
              <p:nvPr/>
            </p:nvSpPr>
            <p:spPr bwMode="auto">
              <a:xfrm>
                <a:off x="491" y="1800"/>
                <a:ext cx="1816" cy="69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7680" name="Rectangle 288"/>
            <p:cNvSpPr>
              <a:spLocks noChangeArrowheads="1"/>
            </p:cNvSpPr>
            <p:nvPr/>
          </p:nvSpPr>
          <p:spPr bwMode="auto">
            <a:xfrm>
              <a:off x="584" y="1860"/>
              <a:ext cx="17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</a:rPr>
                <a:t>§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81" name="Rectangle 289"/>
            <p:cNvSpPr>
              <a:spLocks noChangeArrowheads="1"/>
            </p:cNvSpPr>
            <p:nvPr/>
          </p:nvSpPr>
          <p:spPr bwMode="auto">
            <a:xfrm>
              <a:off x="757" y="1847"/>
              <a:ext cx="87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Tantermi oktat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82" name="Rectangle 290"/>
            <p:cNvSpPr>
              <a:spLocks noChangeArrowheads="1"/>
            </p:cNvSpPr>
            <p:nvPr/>
          </p:nvSpPr>
          <p:spPr bwMode="auto">
            <a:xfrm>
              <a:off x="1558" y="1847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83" name="Rectangle 291"/>
            <p:cNvSpPr>
              <a:spLocks noChangeArrowheads="1"/>
            </p:cNvSpPr>
            <p:nvPr/>
          </p:nvSpPr>
          <p:spPr bwMode="auto">
            <a:xfrm>
              <a:off x="1623" y="1847"/>
              <a:ext cx="28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sok: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84" name="Rectangle 292"/>
            <p:cNvSpPr>
              <a:spLocks noChangeArrowheads="1"/>
            </p:cNvSpPr>
            <p:nvPr/>
          </p:nvSpPr>
          <p:spPr bwMode="auto">
            <a:xfrm>
              <a:off x="584" y="2011"/>
              <a:ext cx="17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</a:rPr>
                <a:t>§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85" name="Rectangle 293"/>
            <p:cNvSpPr>
              <a:spLocks noChangeArrowheads="1"/>
            </p:cNvSpPr>
            <p:nvPr/>
          </p:nvSpPr>
          <p:spPr bwMode="auto">
            <a:xfrm>
              <a:off x="757" y="1998"/>
              <a:ext cx="113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IT rendszerek oktat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86" name="Rectangle 294"/>
            <p:cNvSpPr>
              <a:spLocks noChangeArrowheads="1"/>
            </p:cNvSpPr>
            <p:nvPr/>
          </p:nvSpPr>
          <p:spPr bwMode="auto">
            <a:xfrm>
              <a:off x="1819" y="1998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87" name="Rectangle 295"/>
            <p:cNvSpPr>
              <a:spLocks noChangeArrowheads="1"/>
            </p:cNvSpPr>
            <p:nvPr/>
          </p:nvSpPr>
          <p:spPr bwMode="auto">
            <a:xfrm>
              <a:off x="1884" y="1998"/>
              <a:ext cx="17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sa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88" name="Rectangle 296"/>
            <p:cNvSpPr>
              <a:spLocks noChangeArrowheads="1"/>
            </p:cNvSpPr>
            <p:nvPr/>
          </p:nvSpPr>
          <p:spPr bwMode="auto">
            <a:xfrm>
              <a:off x="584" y="2161"/>
              <a:ext cx="17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</a:rPr>
                <a:t>§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89" name="Rectangle 297"/>
            <p:cNvSpPr>
              <a:spLocks noChangeArrowheads="1"/>
            </p:cNvSpPr>
            <p:nvPr/>
          </p:nvSpPr>
          <p:spPr bwMode="auto">
            <a:xfrm>
              <a:off x="757" y="2148"/>
              <a:ext cx="71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Gyakorlati 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90" name="Rectangle 298"/>
            <p:cNvSpPr>
              <a:spLocks noChangeArrowheads="1"/>
            </p:cNvSpPr>
            <p:nvPr/>
          </p:nvSpPr>
          <p:spPr bwMode="auto">
            <a:xfrm>
              <a:off x="1397" y="2148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91" name="Rectangle 299"/>
            <p:cNvSpPr>
              <a:spLocks noChangeArrowheads="1"/>
            </p:cNvSpPr>
            <p:nvPr/>
          </p:nvSpPr>
          <p:spPr bwMode="auto">
            <a:xfrm>
              <a:off x="1462" y="2148"/>
              <a:ext cx="18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pz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92" name="Rectangle 300"/>
            <p:cNvSpPr>
              <a:spLocks noChangeArrowheads="1"/>
            </p:cNvSpPr>
            <p:nvPr/>
          </p:nvSpPr>
          <p:spPr bwMode="auto">
            <a:xfrm>
              <a:off x="1584" y="2148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93" name="Rectangle 301"/>
            <p:cNvSpPr>
              <a:spLocks noChangeArrowheads="1"/>
            </p:cNvSpPr>
            <p:nvPr/>
          </p:nvSpPr>
          <p:spPr bwMode="auto">
            <a:xfrm>
              <a:off x="1651" y="2148"/>
              <a:ext cx="24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sek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94" name="Rectangle 302"/>
            <p:cNvSpPr>
              <a:spLocks noChangeArrowheads="1"/>
            </p:cNvSpPr>
            <p:nvPr/>
          </p:nvSpPr>
          <p:spPr bwMode="auto">
            <a:xfrm>
              <a:off x="584" y="2312"/>
              <a:ext cx="17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</a:rPr>
                <a:t>§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95" name="Rectangle 303"/>
            <p:cNvSpPr>
              <a:spLocks noChangeArrowheads="1"/>
            </p:cNvSpPr>
            <p:nvPr/>
          </p:nvSpPr>
          <p:spPr bwMode="auto">
            <a:xfrm>
              <a:off x="757" y="2299"/>
              <a:ext cx="12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96" name="Rectangle 304"/>
            <p:cNvSpPr>
              <a:spLocks noChangeArrowheads="1"/>
            </p:cNvSpPr>
            <p:nvPr/>
          </p:nvSpPr>
          <p:spPr bwMode="auto">
            <a:xfrm>
              <a:off x="826" y="2299"/>
              <a:ext cx="14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rt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97" name="Rectangle 305"/>
            <p:cNvSpPr>
              <a:spLocks noChangeArrowheads="1"/>
            </p:cNvSpPr>
            <p:nvPr/>
          </p:nvSpPr>
          <p:spPr bwMode="auto">
            <a:xfrm>
              <a:off x="912" y="2299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98" name="Rectangle 306"/>
            <p:cNvSpPr>
              <a:spLocks noChangeArrowheads="1"/>
            </p:cNvSpPr>
            <p:nvPr/>
          </p:nvSpPr>
          <p:spPr bwMode="auto">
            <a:xfrm>
              <a:off x="977" y="2299"/>
              <a:ext cx="24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kes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699" name="Rectangle 307"/>
            <p:cNvSpPr>
              <a:spLocks noChangeArrowheads="1"/>
            </p:cNvSpPr>
            <p:nvPr/>
          </p:nvSpPr>
          <p:spPr bwMode="auto">
            <a:xfrm>
              <a:off x="1157" y="2299"/>
              <a:ext cx="8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í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00" name="Rectangle 308"/>
            <p:cNvSpPr>
              <a:spLocks noChangeArrowheads="1"/>
            </p:cNvSpPr>
            <p:nvPr/>
          </p:nvSpPr>
          <p:spPr bwMode="auto">
            <a:xfrm>
              <a:off x="1185" y="2299"/>
              <a:ext cx="98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01" name="Rectangle 309"/>
            <p:cNvSpPr>
              <a:spLocks noChangeArrowheads="1"/>
            </p:cNvSpPr>
            <p:nvPr/>
          </p:nvSpPr>
          <p:spPr bwMode="auto">
            <a:xfrm>
              <a:off x="1227" y="2299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02" name="Rectangle 310"/>
            <p:cNvSpPr>
              <a:spLocks noChangeArrowheads="1"/>
            </p:cNvSpPr>
            <p:nvPr/>
          </p:nvSpPr>
          <p:spPr bwMode="auto">
            <a:xfrm>
              <a:off x="1292" y="2299"/>
              <a:ext cx="268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si tr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03" name="Rectangle 311"/>
            <p:cNvSpPr>
              <a:spLocks noChangeArrowheads="1"/>
            </p:cNvSpPr>
            <p:nvPr/>
          </p:nvSpPr>
          <p:spPr bwMode="auto">
            <a:xfrm>
              <a:off x="1499" y="2299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04" name="Rectangle 312"/>
            <p:cNvSpPr>
              <a:spLocks noChangeArrowheads="1"/>
            </p:cNvSpPr>
            <p:nvPr/>
          </p:nvSpPr>
          <p:spPr bwMode="auto">
            <a:xfrm>
              <a:off x="1565" y="2299"/>
              <a:ext cx="4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ningek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7707" name="Group 315"/>
            <p:cNvGrpSpPr>
              <a:grpSpLocks/>
            </p:cNvGrpSpPr>
            <p:nvPr/>
          </p:nvGrpSpPr>
          <p:grpSpPr bwMode="auto">
            <a:xfrm>
              <a:off x="2377" y="1808"/>
              <a:ext cx="2026" cy="699"/>
              <a:chOff x="2377" y="1808"/>
              <a:chExt cx="2026" cy="699"/>
            </a:xfrm>
          </p:grpSpPr>
          <p:sp>
            <p:nvSpPr>
              <p:cNvPr id="187705" name="Rectangle 313"/>
              <p:cNvSpPr>
                <a:spLocks noChangeArrowheads="1"/>
              </p:cNvSpPr>
              <p:nvPr/>
            </p:nvSpPr>
            <p:spPr bwMode="auto">
              <a:xfrm>
                <a:off x="2377" y="1808"/>
                <a:ext cx="2026" cy="69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706" name="Rectangle 314"/>
              <p:cNvSpPr>
                <a:spLocks noChangeArrowheads="1"/>
              </p:cNvSpPr>
              <p:nvPr/>
            </p:nvSpPr>
            <p:spPr bwMode="auto">
              <a:xfrm>
                <a:off x="2377" y="1808"/>
                <a:ext cx="2026" cy="69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7708" name="Rectangle 316"/>
            <p:cNvSpPr>
              <a:spLocks noChangeArrowheads="1"/>
            </p:cNvSpPr>
            <p:nvPr/>
          </p:nvSpPr>
          <p:spPr bwMode="auto">
            <a:xfrm>
              <a:off x="2470" y="1868"/>
              <a:ext cx="17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</a:rPr>
                <a:t>§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09" name="Rectangle 317"/>
            <p:cNvSpPr>
              <a:spLocks noChangeArrowheads="1"/>
            </p:cNvSpPr>
            <p:nvPr/>
          </p:nvSpPr>
          <p:spPr bwMode="auto">
            <a:xfrm>
              <a:off x="2643" y="1855"/>
              <a:ext cx="15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El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10" name="Rectangle 318"/>
            <p:cNvSpPr>
              <a:spLocks noChangeArrowheads="1"/>
            </p:cNvSpPr>
            <p:nvPr/>
          </p:nvSpPr>
          <p:spPr bwMode="auto">
            <a:xfrm>
              <a:off x="2740" y="1868"/>
              <a:ext cx="126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?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11" name="Rectangle 319"/>
            <p:cNvSpPr>
              <a:spLocks noChangeArrowheads="1"/>
            </p:cNvSpPr>
            <p:nvPr/>
          </p:nvSpPr>
          <p:spPr bwMode="auto">
            <a:xfrm>
              <a:off x="2808" y="1855"/>
              <a:ext cx="19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ad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12" name="Rectangle 320"/>
            <p:cNvSpPr>
              <a:spLocks noChangeArrowheads="1"/>
            </p:cNvSpPr>
            <p:nvPr/>
          </p:nvSpPr>
          <p:spPr bwMode="auto">
            <a:xfrm>
              <a:off x="2941" y="1855"/>
              <a:ext cx="1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ó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13" name="Rectangle 321"/>
            <p:cNvSpPr>
              <a:spLocks noChangeArrowheads="1"/>
            </p:cNvSpPr>
            <p:nvPr/>
          </p:nvSpPr>
          <p:spPr bwMode="auto">
            <a:xfrm>
              <a:off x="3008" y="1855"/>
              <a:ext cx="478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k, oktat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14" name="Rectangle 322"/>
            <p:cNvSpPr>
              <a:spLocks noChangeArrowheads="1"/>
            </p:cNvSpPr>
            <p:nvPr/>
          </p:nvSpPr>
          <p:spPr bwMode="auto">
            <a:xfrm>
              <a:off x="3419" y="1855"/>
              <a:ext cx="1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ó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15" name="Rectangle 323"/>
            <p:cNvSpPr>
              <a:spLocks noChangeArrowheads="1"/>
            </p:cNvSpPr>
            <p:nvPr/>
          </p:nvSpPr>
          <p:spPr bwMode="auto">
            <a:xfrm>
              <a:off x="3485" y="1855"/>
              <a:ext cx="19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16" name="Rectangle 324"/>
            <p:cNvSpPr>
              <a:spLocks noChangeArrowheads="1"/>
            </p:cNvSpPr>
            <p:nvPr/>
          </p:nvSpPr>
          <p:spPr bwMode="auto">
            <a:xfrm>
              <a:off x="2643" y="2005"/>
              <a:ext cx="123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konzulensek, SUBA tr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17" name="Rectangle 325"/>
            <p:cNvSpPr>
              <a:spLocks noChangeArrowheads="1"/>
            </p:cNvSpPr>
            <p:nvPr/>
          </p:nvSpPr>
          <p:spPr bwMode="auto">
            <a:xfrm>
              <a:off x="3801" y="2005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18" name="Rectangle 326"/>
            <p:cNvSpPr>
              <a:spLocks noChangeArrowheads="1"/>
            </p:cNvSpPr>
            <p:nvPr/>
          </p:nvSpPr>
          <p:spPr bwMode="auto">
            <a:xfrm>
              <a:off x="3868" y="2005"/>
              <a:ext cx="44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nerek,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19" name="Rectangle 327"/>
            <p:cNvSpPr>
              <a:spLocks noChangeArrowheads="1"/>
            </p:cNvSpPr>
            <p:nvPr/>
          </p:nvSpPr>
          <p:spPr bwMode="auto">
            <a:xfrm>
              <a:off x="2643" y="2156"/>
              <a:ext cx="12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20" name="Rectangle 328"/>
            <p:cNvSpPr>
              <a:spLocks noChangeArrowheads="1"/>
            </p:cNvSpPr>
            <p:nvPr/>
          </p:nvSpPr>
          <p:spPr bwMode="auto">
            <a:xfrm>
              <a:off x="2714" y="2156"/>
              <a:ext cx="12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21" name="Rectangle 329"/>
            <p:cNvSpPr>
              <a:spLocks noChangeArrowheads="1"/>
            </p:cNvSpPr>
            <p:nvPr/>
          </p:nvSpPr>
          <p:spPr bwMode="auto">
            <a:xfrm>
              <a:off x="2785" y="2156"/>
              <a:ext cx="25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 tr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22" name="Rectangle 330"/>
            <p:cNvSpPr>
              <a:spLocks noChangeArrowheads="1"/>
            </p:cNvSpPr>
            <p:nvPr/>
          </p:nvSpPr>
          <p:spPr bwMode="auto">
            <a:xfrm>
              <a:off x="2980" y="2156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23" name="Rectangle 331"/>
            <p:cNvSpPr>
              <a:spLocks noChangeArrowheads="1"/>
            </p:cNvSpPr>
            <p:nvPr/>
          </p:nvSpPr>
          <p:spPr bwMode="auto">
            <a:xfrm>
              <a:off x="3046" y="2156"/>
              <a:ext cx="36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nerek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7728" name="Group 336"/>
            <p:cNvGrpSpPr>
              <a:grpSpLocks/>
            </p:cNvGrpSpPr>
            <p:nvPr/>
          </p:nvGrpSpPr>
          <p:grpSpPr bwMode="auto">
            <a:xfrm>
              <a:off x="491" y="2608"/>
              <a:ext cx="1818" cy="700"/>
              <a:chOff x="491" y="2608"/>
              <a:chExt cx="1818" cy="700"/>
            </a:xfrm>
          </p:grpSpPr>
          <p:sp>
            <p:nvSpPr>
              <p:cNvPr id="187724" name="Rectangle 332"/>
              <p:cNvSpPr>
                <a:spLocks noChangeArrowheads="1"/>
              </p:cNvSpPr>
              <p:nvPr/>
            </p:nvSpPr>
            <p:spPr bwMode="auto">
              <a:xfrm>
                <a:off x="491" y="2608"/>
                <a:ext cx="1818" cy="700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7725" name="Picture 333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91" y="2609"/>
                <a:ext cx="1816" cy="6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7726" name="Rectangle 334"/>
              <p:cNvSpPr>
                <a:spLocks noChangeArrowheads="1"/>
              </p:cNvSpPr>
              <p:nvPr/>
            </p:nvSpPr>
            <p:spPr bwMode="auto">
              <a:xfrm>
                <a:off x="491" y="2608"/>
                <a:ext cx="1818" cy="700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727" name="Rectangle 335"/>
              <p:cNvSpPr>
                <a:spLocks noChangeArrowheads="1"/>
              </p:cNvSpPr>
              <p:nvPr/>
            </p:nvSpPr>
            <p:spPr bwMode="auto">
              <a:xfrm>
                <a:off x="491" y="2609"/>
                <a:ext cx="1816" cy="69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7729" name="Rectangle 337"/>
            <p:cNvSpPr>
              <a:spLocks noChangeArrowheads="1"/>
            </p:cNvSpPr>
            <p:nvPr/>
          </p:nvSpPr>
          <p:spPr bwMode="auto">
            <a:xfrm>
              <a:off x="584" y="2670"/>
              <a:ext cx="17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</a:rPr>
                <a:t>§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30" name="Rectangle 338"/>
            <p:cNvSpPr>
              <a:spLocks noChangeArrowheads="1"/>
            </p:cNvSpPr>
            <p:nvPr/>
          </p:nvSpPr>
          <p:spPr bwMode="auto">
            <a:xfrm>
              <a:off x="757" y="2657"/>
              <a:ext cx="48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Munkav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31" name="Rectangle 339"/>
            <p:cNvSpPr>
              <a:spLocks noChangeArrowheads="1"/>
            </p:cNvSpPr>
            <p:nvPr/>
          </p:nvSpPr>
          <p:spPr bwMode="auto">
            <a:xfrm>
              <a:off x="1176" y="2657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32" name="Rectangle 340"/>
            <p:cNvSpPr>
              <a:spLocks noChangeArrowheads="1"/>
            </p:cNvSpPr>
            <p:nvPr/>
          </p:nvSpPr>
          <p:spPr bwMode="auto">
            <a:xfrm>
              <a:off x="1242" y="2657"/>
              <a:ext cx="18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gz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33" name="Rectangle 341"/>
            <p:cNvSpPr>
              <a:spLocks noChangeArrowheads="1"/>
            </p:cNvSpPr>
            <p:nvPr/>
          </p:nvSpPr>
          <p:spPr bwMode="auto">
            <a:xfrm>
              <a:off x="1364" y="2657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34" name="Rectangle 342"/>
            <p:cNvSpPr>
              <a:spLocks noChangeArrowheads="1"/>
            </p:cNvSpPr>
            <p:nvPr/>
          </p:nvSpPr>
          <p:spPr bwMode="auto">
            <a:xfrm>
              <a:off x="1431" y="2657"/>
              <a:ext cx="21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 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35" name="Rectangle 343"/>
            <p:cNvSpPr>
              <a:spLocks noChangeArrowheads="1"/>
            </p:cNvSpPr>
            <p:nvPr/>
          </p:nvSpPr>
          <p:spPr bwMode="auto">
            <a:xfrm>
              <a:off x="1584" y="2657"/>
              <a:ext cx="1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ö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36" name="Rectangle 344"/>
            <p:cNvSpPr>
              <a:spLocks noChangeArrowheads="1"/>
            </p:cNvSpPr>
            <p:nvPr/>
          </p:nvSpPr>
          <p:spPr bwMode="auto">
            <a:xfrm>
              <a:off x="1652" y="2657"/>
              <a:ext cx="38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zbeni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37" name="Rectangle 345"/>
            <p:cNvSpPr>
              <a:spLocks noChangeArrowheads="1"/>
            </p:cNvSpPr>
            <p:nvPr/>
          </p:nvSpPr>
          <p:spPr bwMode="auto">
            <a:xfrm>
              <a:off x="757" y="2808"/>
              <a:ext cx="33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tanul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38" name="Rectangle 346"/>
            <p:cNvSpPr>
              <a:spLocks noChangeArrowheads="1"/>
            </p:cNvSpPr>
            <p:nvPr/>
          </p:nvSpPr>
          <p:spPr bwMode="auto">
            <a:xfrm>
              <a:off x="1029" y="2808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39" name="Rectangle 347"/>
            <p:cNvSpPr>
              <a:spLocks noChangeArrowheads="1"/>
            </p:cNvSpPr>
            <p:nvPr/>
          </p:nvSpPr>
          <p:spPr bwMode="auto">
            <a:xfrm>
              <a:off x="1094" y="2808"/>
              <a:ext cx="15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7744" name="Group 352"/>
            <p:cNvGrpSpPr>
              <a:grpSpLocks/>
            </p:cNvGrpSpPr>
            <p:nvPr/>
          </p:nvGrpSpPr>
          <p:grpSpPr bwMode="auto">
            <a:xfrm>
              <a:off x="2377" y="2594"/>
              <a:ext cx="2026" cy="700"/>
              <a:chOff x="2377" y="2594"/>
              <a:chExt cx="2026" cy="700"/>
            </a:xfrm>
          </p:grpSpPr>
          <p:sp>
            <p:nvSpPr>
              <p:cNvPr id="187740" name="Rectangle 348"/>
              <p:cNvSpPr>
                <a:spLocks noChangeArrowheads="1"/>
              </p:cNvSpPr>
              <p:nvPr/>
            </p:nvSpPr>
            <p:spPr bwMode="auto">
              <a:xfrm>
                <a:off x="2377" y="2594"/>
                <a:ext cx="2026" cy="700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7741" name="Picture 349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377" y="2595"/>
                <a:ext cx="2026" cy="6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7742" name="Rectangle 350"/>
              <p:cNvSpPr>
                <a:spLocks noChangeArrowheads="1"/>
              </p:cNvSpPr>
              <p:nvPr/>
            </p:nvSpPr>
            <p:spPr bwMode="auto">
              <a:xfrm>
                <a:off x="2377" y="2594"/>
                <a:ext cx="2026" cy="700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743" name="Rectangle 351"/>
              <p:cNvSpPr>
                <a:spLocks noChangeArrowheads="1"/>
              </p:cNvSpPr>
              <p:nvPr/>
            </p:nvSpPr>
            <p:spPr bwMode="auto">
              <a:xfrm>
                <a:off x="2377" y="2595"/>
                <a:ext cx="2026" cy="69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7745" name="Rectangle 353"/>
            <p:cNvSpPr>
              <a:spLocks noChangeArrowheads="1"/>
            </p:cNvSpPr>
            <p:nvPr/>
          </p:nvSpPr>
          <p:spPr bwMode="auto">
            <a:xfrm>
              <a:off x="2470" y="2655"/>
              <a:ext cx="17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</a:rPr>
                <a:t>§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46" name="Rectangle 354"/>
            <p:cNvSpPr>
              <a:spLocks noChangeArrowheads="1"/>
            </p:cNvSpPr>
            <p:nvPr/>
          </p:nvSpPr>
          <p:spPr bwMode="auto">
            <a:xfrm>
              <a:off x="2643" y="2642"/>
              <a:ext cx="52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Coachok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47" name="Rectangle 355"/>
            <p:cNvSpPr>
              <a:spLocks noChangeArrowheads="1"/>
            </p:cNvSpPr>
            <p:nvPr/>
          </p:nvSpPr>
          <p:spPr bwMode="auto">
            <a:xfrm>
              <a:off x="3139" y="2642"/>
              <a:ext cx="10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(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48" name="Rectangle 356"/>
            <p:cNvSpPr>
              <a:spLocks noChangeArrowheads="1"/>
            </p:cNvSpPr>
            <p:nvPr/>
          </p:nvSpPr>
          <p:spPr bwMode="auto">
            <a:xfrm>
              <a:off x="3187" y="2642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49" name="Rectangle 357"/>
            <p:cNvSpPr>
              <a:spLocks noChangeArrowheads="1"/>
            </p:cNvSpPr>
            <p:nvPr/>
          </p:nvSpPr>
          <p:spPr bwMode="auto">
            <a:xfrm>
              <a:off x="3252" y="2642"/>
              <a:ext cx="14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rt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50" name="Rectangle 358"/>
            <p:cNvSpPr>
              <a:spLocks noChangeArrowheads="1"/>
            </p:cNvSpPr>
            <p:nvPr/>
          </p:nvSpPr>
          <p:spPr bwMode="auto">
            <a:xfrm>
              <a:off x="3337" y="2642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51" name="Rectangle 359"/>
            <p:cNvSpPr>
              <a:spLocks noChangeArrowheads="1"/>
            </p:cNvSpPr>
            <p:nvPr/>
          </p:nvSpPr>
          <p:spPr bwMode="auto">
            <a:xfrm>
              <a:off x="3402" y="2642"/>
              <a:ext cx="24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kes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52" name="Rectangle 360"/>
            <p:cNvSpPr>
              <a:spLocks noChangeArrowheads="1"/>
            </p:cNvSpPr>
            <p:nvPr/>
          </p:nvSpPr>
          <p:spPr bwMode="auto">
            <a:xfrm>
              <a:off x="3583" y="2642"/>
              <a:ext cx="8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í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53" name="Rectangle 361"/>
            <p:cNvSpPr>
              <a:spLocks noChangeArrowheads="1"/>
            </p:cNvSpPr>
            <p:nvPr/>
          </p:nvSpPr>
          <p:spPr bwMode="auto">
            <a:xfrm>
              <a:off x="3611" y="2642"/>
              <a:ext cx="98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54" name="Rectangle 362"/>
            <p:cNvSpPr>
              <a:spLocks noChangeArrowheads="1"/>
            </p:cNvSpPr>
            <p:nvPr/>
          </p:nvSpPr>
          <p:spPr bwMode="auto">
            <a:xfrm>
              <a:off x="3652" y="2642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55" name="Rectangle 363"/>
            <p:cNvSpPr>
              <a:spLocks noChangeArrowheads="1"/>
            </p:cNvSpPr>
            <p:nvPr/>
          </p:nvSpPr>
          <p:spPr bwMode="auto">
            <a:xfrm>
              <a:off x="3719" y="2642"/>
              <a:ext cx="69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si folyamat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56" name="Rectangle 364"/>
            <p:cNvSpPr>
              <a:spLocks noChangeArrowheads="1"/>
            </p:cNvSpPr>
            <p:nvPr/>
          </p:nvSpPr>
          <p:spPr bwMode="auto">
            <a:xfrm>
              <a:off x="2643" y="2793"/>
              <a:ext cx="98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57" name="Rectangle 365"/>
            <p:cNvSpPr>
              <a:spLocks noChangeArrowheads="1"/>
            </p:cNvSpPr>
            <p:nvPr/>
          </p:nvSpPr>
          <p:spPr bwMode="auto">
            <a:xfrm>
              <a:off x="2684" y="2793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58" name="Rectangle 366"/>
            <p:cNvSpPr>
              <a:spLocks noChangeArrowheads="1"/>
            </p:cNvSpPr>
            <p:nvPr/>
          </p:nvSpPr>
          <p:spPr bwMode="auto">
            <a:xfrm>
              <a:off x="2749" y="2793"/>
              <a:ext cx="40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mogat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59" name="Rectangle 367"/>
            <p:cNvSpPr>
              <a:spLocks noChangeArrowheads="1"/>
            </p:cNvSpPr>
            <p:nvPr/>
          </p:nvSpPr>
          <p:spPr bwMode="auto">
            <a:xfrm>
              <a:off x="3093" y="2793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60" name="Rectangle 368"/>
            <p:cNvSpPr>
              <a:spLocks noChangeArrowheads="1"/>
            </p:cNvSpPr>
            <p:nvPr/>
          </p:nvSpPr>
          <p:spPr bwMode="auto">
            <a:xfrm>
              <a:off x="3158" y="2793"/>
              <a:ext cx="22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sa)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61" name="Rectangle 369"/>
            <p:cNvSpPr>
              <a:spLocks noChangeArrowheads="1"/>
            </p:cNvSpPr>
            <p:nvPr/>
          </p:nvSpPr>
          <p:spPr bwMode="auto">
            <a:xfrm>
              <a:off x="2470" y="2956"/>
              <a:ext cx="17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Wingdings" pitchFamily="2" charset="2"/>
                </a:rPr>
                <a:t>§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62" name="Rectangle 370"/>
            <p:cNvSpPr>
              <a:spLocks noChangeArrowheads="1"/>
            </p:cNvSpPr>
            <p:nvPr/>
          </p:nvSpPr>
          <p:spPr bwMode="auto">
            <a:xfrm>
              <a:off x="2643" y="2943"/>
              <a:ext cx="131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Mentorok (szakmai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63" name="Rectangle 371"/>
            <p:cNvSpPr>
              <a:spLocks noChangeArrowheads="1"/>
            </p:cNvSpPr>
            <p:nvPr/>
          </p:nvSpPr>
          <p:spPr bwMode="auto">
            <a:xfrm>
              <a:off x="2643" y="3094"/>
              <a:ext cx="30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felk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64" name="Rectangle 372"/>
            <p:cNvSpPr>
              <a:spLocks noChangeArrowheads="1"/>
            </p:cNvSpPr>
            <p:nvPr/>
          </p:nvSpPr>
          <p:spPr bwMode="auto">
            <a:xfrm>
              <a:off x="2875" y="3094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65" name="Rectangle 373"/>
            <p:cNvSpPr>
              <a:spLocks noChangeArrowheads="1"/>
            </p:cNvSpPr>
            <p:nvPr/>
          </p:nvSpPr>
          <p:spPr bwMode="auto">
            <a:xfrm>
              <a:off x="2947" y="3094"/>
              <a:ext cx="19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66" name="Rectangle 374"/>
            <p:cNvSpPr>
              <a:spLocks noChangeArrowheads="1"/>
            </p:cNvSpPr>
            <p:nvPr/>
          </p:nvSpPr>
          <p:spPr bwMode="auto">
            <a:xfrm>
              <a:off x="3076" y="3094"/>
              <a:ext cx="14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ü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67" name="Rectangle 375"/>
            <p:cNvSpPr>
              <a:spLocks noChangeArrowheads="1"/>
            </p:cNvSpPr>
            <p:nvPr/>
          </p:nvSpPr>
          <p:spPr bwMode="auto">
            <a:xfrm>
              <a:off x="3154" y="3094"/>
              <a:ext cx="10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68" name="Rectangle 376"/>
            <p:cNvSpPr>
              <a:spLocks noChangeArrowheads="1"/>
            </p:cNvSpPr>
            <p:nvPr/>
          </p:nvSpPr>
          <p:spPr bwMode="auto">
            <a:xfrm>
              <a:off x="3192" y="3094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69" name="Rectangle 377"/>
            <p:cNvSpPr>
              <a:spLocks noChangeArrowheads="1"/>
            </p:cNvSpPr>
            <p:nvPr/>
          </p:nvSpPr>
          <p:spPr bwMode="auto">
            <a:xfrm>
              <a:off x="3265" y="3094"/>
              <a:ext cx="21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 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70" name="Rectangle 378"/>
            <p:cNvSpPr>
              <a:spLocks noChangeArrowheads="1"/>
            </p:cNvSpPr>
            <p:nvPr/>
          </p:nvSpPr>
          <p:spPr bwMode="auto">
            <a:xfrm>
              <a:off x="3414" y="3094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71" name="Rectangle 379"/>
            <p:cNvSpPr>
              <a:spLocks noChangeArrowheads="1"/>
            </p:cNvSpPr>
            <p:nvPr/>
          </p:nvSpPr>
          <p:spPr bwMode="auto">
            <a:xfrm>
              <a:off x="3488" y="3094"/>
              <a:ext cx="46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mogat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72" name="Rectangle 380"/>
            <p:cNvSpPr>
              <a:spLocks noChangeArrowheads="1"/>
            </p:cNvSpPr>
            <p:nvPr/>
          </p:nvSpPr>
          <p:spPr bwMode="auto">
            <a:xfrm>
              <a:off x="3883" y="3094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73" name="Rectangle 381"/>
            <p:cNvSpPr>
              <a:spLocks noChangeArrowheads="1"/>
            </p:cNvSpPr>
            <p:nvPr/>
          </p:nvSpPr>
          <p:spPr bwMode="auto">
            <a:xfrm>
              <a:off x="3957" y="3094"/>
              <a:ext cx="26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sa)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7776" name="Group 384"/>
            <p:cNvGrpSpPr>
              <a:grpSpLocks/>
            </p:cNvGrpSpPr>
            <p:nvPr/>
          </p:nvGrpSpPr>
          <p:grpSpPr bwMode="auto">
            <a:xfrm>
              <a:off x="4" y="307"/>
              <a:ext cx="4468" cy="3058"/>
              <a:chOff x="4" y="307"/>
              <a:chExt cx="4468" cy="3058"/>
            </a:xfrm>
          </p:grpSpPr>
          <p:sp>
            <p:nvSpPr>
              <p:cNvPr id="187774" name="Rectangle 382"/>
              <p:cNvSpPr>
                <a:spLocks noChangeArrowheads="1"/>
              </p:cNvSpPr>
              <p:nvPr/>
            </p:nvSpPr>
            <p:spPr bwMode="auto">
              <a:xfrm>
                <a:off x="4" y="307"/>
                <a:ext cx="4468" cy="3058"/>
              </a:xfrm>
              <a:prstGeom prst="rect">
                <a:avLst/>
              </a:prstGeom>
              <a:solidFill>
                <a:srgbClr val="F8F8F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775" name="Rectangle 383"/>
              <p:cNvSpPr>
                <a:spLocks noChangeArrowheads="1"/>
              </p:cNvSpPr>
              <p:nvPr/>
            </p:nvSpPr>
            <p:spPr bwMode="auto">
              <a:xfrm>
                <a:off x="4" y="307"/>
                <a:ext cx="4468" cy="3058"/>
              </a:xfrm>
              <a:prstGeom prst="rect">
                <a:avLst/>
              </a:prstGeom>
              <a:noFill/>
              <a:ln w="14288" cap="rnd">
                <a:solidFill>
                  <a:srgbClr val="EAEAEA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7777" name="Rectangle 385"/>
            <p:cNvSpPr>
              <a:spLocks noChangeArrowheads="1"/>
            </p:cNvSpPr>
            <p:nvPr/>
          </p:nvSpPr>
          <p:spPr bwMode="auto">
            <a:xfrm>
              <a:off x="674" y="432"/>
              <a:ext cx="1842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A mentorok szerepe a 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78" name="Rectangle 386"/>
            <p:cNvSpPr>
              <a:spLocks noChangeArrowheads="1"/>
            </p:cNvSpPr>
            <p:nvPr/>
          </p:nvSpPr>
          <p:spPr bwMode="auto">
            <a:xfrm>
              <a:off x="2418" y="432"/>
              <a:ext cx="1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79" name="Rectangle 387"/>
            <p:cNvSpPr>
              <a:spLocks noChangeArrowheads="1"/>
            </p:cNvSpPr>
            <p:nvPr/>
          </p:nvSpPr>
          <p:spPr bwMode="auto">
            <a:xfrm>
              <a:off x="2505" y="432"/>
              <a:ext cx="247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pz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80" name="Rectangle 388"/>
            <p:cNvSpPr>
              <a:spLocks noChangeArrowheads="1"/>
            </p:cNvSpPr>
            <p:nvPr/>
          </p:nvSpPr>
          <p:spPr bwMode="auto">
            <a:xfrm>
              <a:off x="2677" y="432"/>
              <a:ext cx="16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781" name="Rectangle 389"/>
            <p:cNvSpPr>
              <a:spLocks noChangeArrowheads="1"/>
            </p:cNvSpPr>
            <p:nvPr/>
          </p:nvSpPr>
          <p:spPr bwMode="auto">
            <a:xfrm>
              <a:off x="2764" y="432"/>
              <a:ext cx="117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si rendszerben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7787" name="Group 395"/>
            <p:cNvGrpSpPr>
              <a:grpSpLocks/>
            </p:cNvGrpSpPr>
            <p:nvPr/>
          </p:nvGrpSpPr>
          <p:grpSpPr bwMode="auto">
            <a:xfrm>
              <a:off x="421" y="732"/>
              <a:ext cx="1954" cy="434"/>
              <a:chOff x="421" y="732"/>
              <a:chExt cx="1954" cy="434"/>
            </a:xfrm>
          </p:grpSpPr>
          <p:sp>
            <p:nvSpPr>
              <p:cNvPr id="187782" name="Rectangle 390"/>
              <p:cNvSpPr>
                <a:spLocks noChangeArrowheads="1"/>
              </p:cNvSpPr>
              <p:nvPr/>
            </p:nvSpPr>
            <p:spPr bwMode="auto">
              <a:xfrm>
                <a:off x="495" y="807"/>
                <a:ext cx="1880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783" name="Freeform 391"/>
              <p:cNvSpPr>
                <a:spLocks/>
              </p:cNvSpPr>
              <p:nvPr/>
            </p:nvSpPr>
            <p:spPr bwMode="auto">
              <a:xfrm>
                <a:off x="496" y="807"/>
                <a:ext cx="1878" cy="356"/>
              </a:xfrm>
              <a:custGeom>
                <a:avLst/>
                <a:gdLst/>
                <a:ahLst/>
                <a:cxnLst>
                  <a:cxn ang="0">
                    <a:pos x="1878" y="255"/>
                  </a:cxn>
                  <a:cxn ang="0">
                    <a:pos x="1878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939" y="356"/>
                  </a:cxn>
                  <a:cxn ang="0">
                    <a:pos x="1878" y="255"/>
                  </a:cxn>
                </a:cxnLst>
                <a:rect l="0" t="0" r="r" b="b"/>
                <a:pathLst>
                  <a:path w="1878" h="356">
                    <a:moveTo>
                      <a:pt x="1878" y="255"/>
                    </a:moveTo>
                    <a:lnTo>
                      <a:pt x="1878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939" y="356"/>
                    </a:lnTo>
                    <a:lnTo>
                      <a:pt x="1878" y="25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784" name="Rectangle 392"/>
              <p:cNvSpPr>
                <a:spLocks noChangeArrowheads="1"/>
              </p:cNvSpPr>
              <p:nvPr/>
            </p:nvSpPr>
            <p:spPr bwMode="auto">
              <a:xfrm>
                <a:off x="495" y="807"/>
                <a:ext cx="1880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7785" name="Picture 393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1" y="732"/>
                <a:ext cx="1880" cy="3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7786" name="Freeform 394"/>
              <p:cNvSpPr>
                <a:spLocks/>
              </p:cNvSpPr>
              <p:nvPr/>
            </p:nvSpPr>
            <p:spPr bwMode="auto">
              <a:xfrm>
                <a:off x="422" y="732"/>
                <a:ext cx="1878" cy="356"/>
              </a:xfrm>
              <a:custGeom>
                <a:avLst/>
                <a:gdLst/>
                <a:ahLst/>
                <a:cxnLst>
                  <a:cxn ang="0">
                    <a:pos x="1878" y="255"/>
                  </a:cxn>
                  <a:cxn ang="0">
                    <a:pos x="1878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939" y="356"/>
                  </a:cxn>
                  <a:cxn ang="0">
                    <a:pos x="1878" y="255"/>
                  </a:cxn>
                </a:cxnLst>
                <a:rect l="0" t="0" r="r" b="b"/>
                <a:pathLst>
                  <a:path w="1878" h="356">
                    <a:moveTo>
                      <a:pt x="1878" y="255"/>
                    </a:moveTo>
                    <a:lnTo>
                      <a:pt x="1878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939" y="356"/>
                    </a:lnTo>
                    <a:lnTo>
                      <a:pt x="1878" y="25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99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pSp>
          <p:nvGrpSpPr>
            <p:cNvPr id="187793" name="Group 401"/>
            <p:cNvGrpSpPr>
              <a:grpSpLocks/>
            </p:cNvGrpSpPr>
            <p:nvPr/>
          </p:nvGrpSpPr>
          <p:grpSpPr bwMode="auto">
            <a:xfrm>
              <a:off x="421" y="732"/>
              <a:ext cx="1954" cy="434"/>
              <a:chOff x="421" y="732"/>
              <a:chExt cx="1954" cy="434"/>
            </a:xfrm>
          </p:grpSpPr>
          <p:sp>
            <p:nvSpPr>
              <p:cNvPr id="187788" name="Rectangle 396"/>
              <p:cNvSpPr>
                <a:spLocks noChangeArrowheads="1"/>
              </p:cNvSpPr>
              <p:nvPr/>
            </p:nvSpPr>
            <p:spPr bwMode="auto">
              <a:xfrm>
                <a:off x="495" y="807"/>
                <a:ext cx="1880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789" name="Freeform 397"/>
              <p:cNvSpPr>
                <a:spLocks/>
              </p:cNvSpPr>
              <p:nvPr/>
            </p:nvSpPr>
            <p:spPr bwMode="auto">
              <a:xfrm>
                <a:off x="496" y="807"/>
                <a:ext cx="1878" cy="356"/>
              </a:xfrm>
              <a:custGeom>
                <a:avLst/>
                <a:gdLst/>
                <a:ahLst/>
                <a:cxnLst>
                  <a:cxn ang="0">
                    <a:pos x="1878" y="255"/>
                  </a:cxn>
                  <a:cxn ang="0">
                    <a:pos x="1878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939" y="356"/>
                  </a:cxn>
                  <a:cxn ang="0">
                    <a:pos x="1878" y="255"/>
                  </a:cxn>
                </a:cxnLst>
                <a:rect l="0" t="0" r="r" b="b"/>
                <a:pathLst>
                  <a:path w="1878" h="356">
                    <a:moveTo>
                      <a:pt x="1878" y="255"/>
                    </a:moveTo>
                    <a:lnTo>
                      <a:pt x="1878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939" y="356"/>
                    </a:lnTo>
                    <a:lnTo>
                      <a:pt x="1878" y="25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790" name="Rectangle 398"/>
              <p:cNvSpPr>
                <a:spLocks noChangeArrowheads="1"/>
              </p:cNvSpPr>
              <p:nvPr/>
            </p:nvSpPr>
            <p:spPr bwMode="auto">
              <a:xfrm>
                <a:off x="495" y="807"/>
                <a:ext cx="1880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7791" name="Picture 39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1" y="732"/>
                <a:ext cx="1880" cy="3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7792" name="Freeform 400"/>
              <p:cNvSpPr>
                <a:spLocks/>
              </p:cNvSpPr>
              <p:nvPr/>
            </p:nvSpPr>
            <p:spPr bwMode="auto">
              <a:xfrm>
                <a:off x="422" y="732"/>
                <a:ext cx="1878" cy="356"/>
              </a:xfrm>
              <a:custGeom>
                <a:avLst/>
                <a:gdLst/>
                <a:ahLst/>
                <a:cxnLst>
                  <a:cxn ang="0">
                    <a:pos x="1878" y="255"/>
                  </a:cxn>
                  <a:cxn ang="0">
                    <a:pos x="1878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939" y="356"/>
                  </a:cxn>
                  <a:cxn ang="0">
                    <a:pos x="1878" y="255"/>
                  </a:cxn>
                </a:cxnLst>
                <a:rect l="0" t="0" r="r" b="b"/>
                <a:pathLst>
                  <a:path w="1878" h="356">
                    <a:moveTo>
                      <a:pt x="1878" y="255"/>
                    </a:moveTo>
                    <a:lnTo>
                      <a:pt x="1878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939" y="356"/>
                    </a:lnTo>
                    <a:lnTo>
                      <a:pt x="1878" y="25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99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pSp>
          <p:nvGrpSpPr>
            <p:cNvPr id="187799" name="Group 407"/>
            <p:cNvGrpSpPr>
              <a:grpSpLocks/>
            </p:cNvGrpSpPr>
            <p:nvPr/>
          </p:nvGrpSpPr>
          <p:grpSpPr bwMode="auto">
            <a:xfrm>
              <a:off x="421" y="732"/>
              <a:ext cx="1954" cy="434"/>
              <a:chOff x="421" y="732"/>
              <a:chExt cx="1954" cy="434"/>
            </a:xfrm>
          </p:grpSpPr>
          <p:sp>
            <p:nvSpPr>
              <p:cNvPr id="187794" name="Rectangle 402"/>
              <p:cNvSpPr>
                <a:spLocks noChangeArrowheads="1"/>
              </p:cNvSpPr>
              <p:nvPr/>
            </p:nvSpPr>
            <p:spPr bwMode="auto">
              <a:xfrm>
                <a:off x="495" y="807"/>
                <a:ext cx="1880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795" name="Freeform 403"/>
              <p:cNvSpPr>
                <a:spLocks/>
              </p:cNvSpPr>
              <p:nvPr/>
            </p:nvSpPr>
            <p:spPr bwMode="auto">
              <a:xfrm>
                <a:off x="496" y="807"/>
                <a:ext cx="1878" cy="356"/>
              </a:xfrm>
              <a:custGeom>
                <a:avLst/>
                <a:gdLst/>
                <a:ahLst/>
                <a:cxnLst>
                  <a:cxn ang="0">
                    <a:pos x="1878" y="255"/>
                  </a:cxn>
                  <a:cxn ang="0">
                    <a:pos x="1878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939" y="356"/>
                  </a:cxn>
                  <a:cxn ang="0">
                    <a:pos x="1878" y="255"/>
                  </a:cxn>
                </a:cxnLst>
                <a:rect l="0" t="0" r="r" b="b"/>
                <a:pathLst>
                  <a:path w="1878" h="356">
                    <a:moveTo>
                      <a:pt x="1878" y="255"/>
                    </a:moveTo>
                    <a:lnTo>
                      <a:pt x="1878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939" y="356"/>
                    </a:lnTo>
                    <a:lnTo>
                      <a:pt x="1878" y="25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796" name="Rectangle 404"/>
              <p:cNvSpPr>
                <a:spLocks noChangeArrowheads="1"/>
              </p:cNvSpPr>
              <p:nvPr/>
            </p:nvSpPr>
            <p:spPr bwMode="auto">
              <a:xfrm>
                <a:off x="495" y="807"/>
                <a:ext cx="1880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7797" name="Picture 405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1" y="732"/>
                <a:ext cx="1880" cy="3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7798" name="Freeform 406"/>
              <p:cNvSpPr>
                <a:spLocks/>
              </p:cNvSpPr>
              <p:nvPr/>
            </p:nvSpPr>
            <p:spPr bwMode="auto">
              <a:xfrm>
                <a:off x="422" y="732"/>
                <a:ext cx="1878" cy="356"/>
              </a:xfrm>
              <a:custGeom>
                <a:avLst/>
                <a:gdLst/>
                <a:ahLst/>
                <a:cxnLst>
                  <a:cxn ang="0">
                    <a:pos x="1878" y="255"/>
                  </a:cxn>
                  <a:cxn ang="0">
                    <a:pos x="1878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939" y="356"/>
                  </a:cxn>
                  <a:cxn ang="0">
                    <a:pos x="1878" y="255"/>
                  </a:cxn>
                </a:cxnLst>
                <a:rect l="0" t="0" r="r" b="b"/>
                <a:pathLst>
                  <a:path w="1878" h="356">
                    <a:moveTo>
                      <a:pt x="1878" y="255"/>
                    </a:moveTo>
                    <a:lnTo>
                      <a:pt x="1878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939" y="356"/>
                    </a:lnTo>
                    <a:lnTo>
                      <a:pt x="1878" y="25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99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pSp>
          <p:nvGrpSpPr>
            <p:cNvPr id="187805" name="Group 413"/>
            <p:cNvGrpSpPr>
              <a:grpSpLocks/>
            </p:cNvGrpSpPr>
            <p:nvPr/>
          </p:nvGrpSpPr>
          <p:grpSpPr bwMode="auto">
            <a:xfrm>
              <a:off x="421" y="732"/>
              <a:ext cx="1954" cy="434"/>
              <a:chOff x="421" y="732"/>
              <a:chExt cx="1954" cy="434"/>
            </a:xfrm>
          </p:grpSpPr>
          <p:sp>
            <p:nvSpPr>
              <p:cNvPr id="187800" name="Rectangle 408"/>
              <p:cNvSpPr>
                <a:spLocks noChangeArrowheads="1"/>
              </p:cNvSpPr>
              <p:nvPr/>
            </p:nvSpPr>
            <p:spPr bwMode="auto">
              <a:xfrm>
                <a:off x="495" y="807"/>
                <a:ext cx="1880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801" name="Freeform 409"/>
              <p:cNvSpPr>
                <a:spLocks/>
              </p:cNvSpPr>
              <p:nvPr/>
            </p:nvSpPr>
            <p:spPr bwMode="auto">
              <a:xfrm>
                <a:off x="496" y="807"/>
                <a:ext cx="1878" cy="356"/>
              </a:xfrm>
              <a:custGeom>
                <a:avLst/>
                <a:gdLst/>
                <a:ahLst/>
                <a:cxnLst>
                  <a:cxn ang="0">
                    <a:pos x="1878" y="255"/>
                  </a:cxn>
                  <a:cxn ang="0">
                    <a:pos x="1878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939" y="356"/>
                  </a:cxn>
                  <a:cxn ang="0">
                    <a:pos x="1878" y="255"/>
                  </a:cxn>
                </a:cxnLst>
                <a:rect l="0" t="0" r="r" b="b"/>
                <a:pathLst>
                  <a:path w="1878" h="356">
                    <a:moveTo>
                      <a:pt x="1878" y="255"/>
                    </a:moveTo>
                    <a:lnTo>
                      <a:pt x="1878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939" y="356"/>
                    </a:lnTo>
                    <a:lnTo>
                      <a:pt x="1878" y="25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7802" name="Rectangle 410"/>
              <p:cNvSpPr>
                <a:spLocks noChangeArrowheads="1"/>
              </p:cNvSpPr>
              <p:nvPr/>
            </p:nvSpPr>
            <p:spPr bwMode="auto">
              <a:xfrm>
                <a:off x="495" y="807"/>
                <a:ext cx="1880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7803" name="Picture 411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1" y="732"/>
                <a:ext cx="1880" cy="3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7804" name="Freeform 412"/>
              <p:cNvSpPr>
                <a:spLocks/>
              </p:cNvSpPr>
              <p:nvPr/>
            </p:nvSpPr>
            <p:spPr bwMode="auto">
              <a:xfrm>
                <a:off x="422" y="732"/>
                <a:ext cx="1878" cy="356"/>
              </a:xfrm>
              <a:custGeom>
                <a:avLst/>
                <a:gdLst/>
                <a:ahLst/>
                <a:cxnLst>
                  <a:cxn ang="0">
                    <a:pos x="1878" y="255"/>
                  </a:cxn>
                  <a:cxn ang="0">
                    <a:pos x="1878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939" y="356"/>
                  </a:cxn>
                  <a:cxn ang="0">
                    <a:pos x="1878" y="255"/>
                  </a:cxn>
                </a:cxnLst>
                <a:rect l="0" t="0" r="r" b="b"/>
                <a:pathLst>
                  <a:path w="1878" h="356">
                    <a:moveTo>
                      <a:pt x="1878" y="255"/>
                    </a:moveTo>
                    <a:lnTo>
                      <a:pt x="1878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939" y="356"/>
                    </a:lnTo>
                    <a:lnTo>
                      <a:pt x="1878" y="25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99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7806" name="Rectangle 414"/>
            <p:cNvSpPr>
              <a:spLocks noChangeArrowheads="1"/>
            </p:cNvSpPr>
            <p:nvPr/>
          </p:nvSpPr>
          <p:spPr bwMode="auto">
            <a:xfrm>
              <a:off x="925" y="821"/>
              <a:ext cx="15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807" name="Rectangle 415"/>
            <p:cNvSpPr>
              <a:spLocks noChangeArrowheads="1"/>
            </p:cNvSpPr>
            <p:nvPr/>
          </p:nvSpPr>
          <p:spPr bwMode="auto">
            <a:xfrm>
              <a:off x="1011" y="821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808" name="Rectangle 416"/>
            <p:cNvSpPr>
              <a:spLocks noChangeArrowheads="1"/>
            </p:cNvSpPr>
            <p:nvPr/>
          </p:nvSpPr>
          <p:spPr bwMode="auto">
            <a:xfrm>
              <a:off x="1083" y="821"/>
              <a:ext cx="20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pz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809" name="Rectangle 417"/>
            <p:cNvSpPr>
              <a:spLocks noChangeArrowheads="1"/>
            </p:cNvSpPr>
            <p:nvPr/>
          </p:nvSpPr>
          <p:spPr bwMode="auto">
            <a:xfrm>
              <a:off x="1227" y="821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810" name="Rectangle 418"/>
            <p:cNvSpPr>
              <a:spLocks noChangeArrowheads="1"/>
            </p:cNvSpPr>
            <p:nvPr/>
          </p:nvSpPr>
          <p:spPr bwMode="auto">
            <a:xfrm>
              <a:off x="1299" y="821"/>
              <a:ext cx="50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si form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811" name="Rectangle 419"/>
            <p:cNvSpPr>
              <a:spLocks noChangeArrowheads="1"/>
            </p:cNvSpPr>
            <p:nvPr/>
          </p:nvSpPr>
          <p:spPr bwMode="auto">
            <a:xfrm>
              <a:off x="1729" y="821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812" name="Rectangle 420"/>
            <p:cNvSpPr>
              <a:spLocks noChangeArrowheads="1"/>
            </p:cNvSpPr>
            <p:nvPr/>
          </p:nvSpPr>
          <p:spPr bwMode="auto">
            <a:xfrm>
              <a:off x="1803" y="821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7813" name="Rectangle 421"/>
            <p:cNvSpPr>
              <a:spLocks noChangeArrowheads="1"/>
            </p:cNvSpPr>
            <p:nvPr/>
          </p:nvSpPr>
          <p:spPr bwMode="auto">
            <a:xfrm>
              <a:off x="2902" y="2170"/>
              <a:ext cx="1053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14" name="Freeform 422"/>
            <p:cNvSpPr>
              <a:spLocks/>
            </p:cNvSpPr>
            <p:nvPr/>
          </p:nvSpPr>
          <p:spPr bwMode="auto">
            <a:xfrm>
              <a:off x="108" y="2712"/>
              <a:ext cx="223" cy="132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0" y="103"/>
                </a:cxn>
                <a:cxn ang="0">
                  <a:pos x="83" y="132"/>
                </a:cxn>
                <a:cxn ang="0">
                  <a:pos x="192" y="90"/>
                </a:cxn>
                <a:cxn ang="0">
                  <a:pos x="223" y="0"/>
                </a:cxn>
                <a:cxn ang="0">
                  <a:pos x="0" y="31"/>
                </a:cxn>
              </a:cxnLst>
              <a:rect l="0" t="0" r="r" b="b"/>
              <a:pathLst>
                <a:path w="223" h="132">
                  <a:moveTo>
                    <a:pt x="0" y="31"/>
                  </a:moveTo>
                  <a:lnTo>
                    <a:pt x="0" y="103"/>
                  </a:lnTo>
                  <a:lnTo>
                    <a:pt x="83" y="132"/>
                  </a:lnTo>
                  <a:lnTo>
                    <a:pt x="192" y="90"/>
                  </a:lnTo>
                  <a:lnTo>
                    <a:pt x="223" y="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A5CE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15" name="Freeform 423"/>
            <p:cNvSpPr>
              <a:spLocks/>
            </p:cNvSpPr>
            <p:nvPr/>
          </p:nvSpPr>
          <p:spPr bwMode="auto">
            <a:xfrm>
              <a:off x="285" y="2609"/>
              <a:ext cx="94" cy="124"/>
            </a:xfrm>
            <a:custGeom>
              <a:avLst/>
              <a:gdLst/>
              <a:ahLst/>
              <a:cxnLst>
                <a:cxn ang="0">
                  <a:pos x="74" y="61"/>
                </a:cxn>
                <a:cxn ang="0">
                  <a:pos x="75" y="52"/>
                </a:cxn>
                <a:cxn ang="0">
                  <a:pos x="75" y="43"/>
                </a:cxn>
                <a:cxn ang="0">
                  <a:pos x="73" y="33"/>
                </a:cxn>
                <a:cxn ang="0">
                  <a:pos x="70" y="25"/>
                </a:cxn>
                <a:cxn ang="0">
                  <a:pos x="66" y="17"/>
                </a:cxn>
                <a:cxn ang="0">
                  <a:pos x="61" y="10"/>
                </a:cxn>
                <a:cxn ang="0">
                  <a:pos x="55" y="6"/>
                </a:cxn>
                <a:cxn ang="0">
                  <a:pos x="48" y="2"/>
                </a:cxn>
                <a:cxn ang="0">
                  <a:pos x="41" y="0"/>
                </a:cxn>
                <a:cxn ang="0">
                  <a:pos x="33" y="0"/>
                </a:cxn>
                <a:cxn ang="0">
                  <a:pos x="26" y="2"/>
                </a:cxn>
                <a:cxn ang="0">
                  <a:pos x="19" y="6"/>
                </a:cxn>
                <a:cxn ang="0">
                  <a:pos x="13" y="10"/>
                </a:cxn>
                <a:cxn ang="0">
                  <a:pos x="7" y="17"/>
                </a:cxn>
                <a:cxn ang="0">
                  <a:pos x="4" y="25"/>
                </a:cxn>
                <a:cxn ang="0">
                  <a:pos x="1" y="33"/>
                </a:cxn>
                <a:cxn ang="0">
                  <a:pos x="0" y="43"/>
                </a:cxn>
                <a:cxn ang="0">
                  <a:pos x="0" y="52"/>
                </a:cxn>
                <a:cxn ang="0">
                  <a:pos x="1" y="61"/>
                </a:cxn>
                <a:cxn ang="0">
                  <a:pos x="3" y="70"/>
                </a:cxn>
                <a:cxn ang="0">
                  <a:pos x="7" y="78"/>
                </a:cxn>
                <a:cxn ang="0">
                  <a:pos x="12" y="83"/>
                </a:cxn>
                <a:cxn ang="0">
                  <a:pos x="17" y="89"/>
                </a:cxn>
                <a:cxn ang="0">
                  <a:pos x="24" y="92"/>
                </a:cxn>
                <a:cxn ang="0">
                  <a:pos x="32" y="95"/>
                </a:cxn>
                <a:cxn ang="0">
                  <a:pos x="36" y="95"/>
                </a:cxn>
                <a:cxn ang="0">
                  <a:pos x="38" y="95"/>
                </a:cxn>
                <a:cxn ang="0">
                  <a:pos x="41" y="93"/>
                </a:cxn>
                <a:cxn ang="0">
                  <a:pos x="38" y="110"/>
                </a:cxn>
                <a:cxn ang="0">
                  <a:pos x="41" y="113"/>
                </a:cxn>
                <a:cxn ang="0">
                  <a:pos x="46" y="116"/>
                </a:cxn>
                <a:cxn ang="0">
                  <a:pos x="53" y="121"/>
                </a:cxn>
                <a:cxn ang="0">
                  <a:pos x="58" y="123"/>
                </a:cxn>
                <a:cxn ang="0">
                  <a:pos x="63" y="124"/>
                </a:cxn>
                <a:cxn ang="0">
                  <a:pos x="67" y="124"/>
                </a:cxn>
                <a:cxn ang="0">
                  <a:pos x="71" y="123"/>
                </a:cxn>
                <a:cxn ang="0">
                  <a:pos x="75" y="121"/>
                </a:cxn>
                <a:cxn ang="0">
                  <a:pos x="79" y="118"/>
                </a:cxn>
                <a:cxn ang="0">
                  <a:pos x="81" y="117"/>
                </a:cxn>
                <a:cxn ang="0">
                  <a:pos x="85" y="116"/>
                </a:cxn>
                <a:cxn ang="0">
                  <a:pos x="87" y="115"/>
                </a:cxn>
                <a:cxn ang="0">
                  <a:pos x="90" y="112"/>
                </a:cxn>
                <a:cxn ang="0">
                  <a:pos x="92" y="107"/>
                </a:cxn>
                <a:cxn ang="0">
                  <a:pos x="94" y="104"/>
                </a:cxn>
              </a:cxnLst>
              <a:rect l="0" t="0" r="r" b="b"/>
              <a:pathLst>
                <a:path w="94" h="124">
                  <a:moveTo>
                    <a:pt x="71" y="65"/>
                  </a:moveTo>
                  <a:lnTo>
                    <a:pt x="74" y="61"/>
                  </a:lnTo>
                  <a:lnTo>
                    <a:pt x="75" y="56"/>
                  </a:lnTo>
                  <a:lnTo>
                    <a:pt x="75" y="52"/>
                  </a:lnTo>
                  <a:lnTo>
                    <a:pt x="75" y="47"/>
                  </a:lnTo>
                  <a:lnTo>
                    <a:pt x="75" y="43"/>
                  </a:lnTo>
                  <a:lnTo>
                    <a:pt x="74" y="37"/>
                  </a:lnTo>
                  <a:lnTo>
                    <a:pt x="73" y="33"/>
                  </a:lnTo>
                  <a:lnTo>
                    <a:pt x="71" y="29"/>
                  </a:lnTo>
                  <a:lnTo>
                    <a:pt x="70" y="25"/>
                  </a:lnTo>
                  <a:lnTo>
                    <a:pt x="68" y="20"/>
                  </a:lnTo>
                  <a:lnTo>
                    <a:pt x="66" y="17"/>
                  </a:lnTo>
                  <a:lnTo>
                    <a:pt x="64" y="14"/>
                  </a:lnTo>
                  <a:lnTo>
                    <a:pt x="61" y="10"/>
                  </a:lnTo>
                  <a:lnTo>
                    <a:pt x="58" y="8"/>
                  </a:lnTo>
                  <a:lnTo>
                    <a:pt x="55" y="6"/>
                  </a:lnTo>
                  <a:lnTo>
                    <a:pt x="52" y="3"/>
                  </a:lnTo>
                  <a:lnTo>
                    <a:pt x="48" y="2"/>
                  </a:lnTo>
                  <a:lnTo>
                    <a:pt x="45" y="1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6" y="2"/>
                  </a:lnTo>
                  <a:lnTo>
                    <a:pt x="23" y="3"/>
                  </a:lnTo>
                  <a:lnTo>
                    <a:pt x="19" y="6"/>
                  </a:lnTo>
                  <a:lnTo>
                    <a:pt x="16" y="8"/>
                  </a:lnTo>
                  <a:lnTo>
                    <a:pt x="13" y="10"/>
                  </a:lnTo>
                  <a:lnTo>
                    <a:pt x="11" y="14"/>
                  </a:lnTo>
                  <a:lnTo>
                    <a:pt x="7" y="17"/>
                  </a:lnTo>
                  <a:lnTo>
                    <a:pt x="5" y="20"/>
                  </a:lnTo>
                  <a:lnTo>
                    <a:pt x="4" y="25"/>
                  </a:lnTo>
                  <a:lnTo>
                    <a:pt x="2" y="29"/>
                  </a:lnTo>
                  <a:lnTo>
                    <a:pt x="1" y="33"/>
                  </a:lnTo>
                  <a:lnTo>
                    <a:pt x="0" y="37"/>
                  </a:lnTo>
                  <a:lnTo>
                    <a:pt x="0" y="43"/>
                  </a:lnTo>
                  <a:lnTo>
                    <a:pt x="0" y="47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1" y="61"/>
                  </a:lnTo>
                  <a:lnTo>
                    <a:pt x="2" y="65"/>
                  </a:lnTo>
                  <a:lnTo>
                    <a:pt x="3" y="70"/>
                  </a:lnTo>
                  <a:lnTo>
                    <a:pt x="5" y="73"/>
                  </a:lnTo>
                  <a:lnTo>
                    <a:pt x="7" y="78"/>
                  </a:lnTo>
                  <a:lnTo>
                    <a:pt x="10" y="81"/>
                  </a:lnTo>
                  <a:lnTo>
                    <a:pt x="12" y="83"/>
                  </a:lnTo>
                  <a:lnTo>
                    <a:pt x="15" y="87"/>
                  </a:lnTo>
                  <a:lnTo>
                    <a:pt x="17" y="89"/>
                  </a:lnTo>
                  <a:lnTo>
                    <a:pt x="21" y="91"/>
                  </a:lnTo>
                  <a:lnTo>
                    <a:pt x="24" y="92"/>
                  </a:lnTo>
                  <a:lnTo>
                    <a:pt x="28" y="93"/>
                  </a:lnTo>
                  <a:lnTo>
                    <a:pt x="32" y="95"/>
                  </a:lnTo>
                  <a:lnTo>
                    <a:pt x="35" y="95"/>
                  </a:lnTo>
                  <a:lnTo>
                    <a:pt x="36" y="95"/>
                  </a:lnTo>
                  <a:lnTo>
                    <a:pt x="37" y="95"/>
                  </a:lnTo>
                  <a:lnTo>
                    <a:pt x="38" y="95"/>
                  </a:lnTo>
                  <a:lnTo>
                    <a:pt x="39" y="95"/>
                  </a:lnTo>
                  <a:lnTo>
                    <a:pt x="41" y="93"/>
                  </a:lnTo>
                  <a:lnTo>
                    <a:pt x="42" y="93"/>
                  </a:lnTo>
                  <a:lnTo>
                    <a:pt x="38" y="110"/>
                  </a:lnTo>
                  <a:lnTo>
                    <a:pt x="39" y="112"/>
                  </a:lnTo>
                  <a:lnTo>
                    <a:pt x="41" y="113"/>
                  </a:lnTo>
                  <a:lnTo>
                    <a:pt x="43" y="114"/>
                  </a:lnTo>
                  <a:lnTo>
                    <a:pt x="46" y="116"/>
                  </a:lnTo>
                  <a:lnTo>
                    <a:pt x="49" y="118"/>
                  </a:lnTo>
                  <a:lnTo>
                    <a:pt x="53" y="121"/>
                  </a:lnTo>
                  <a:lnTo>
                    <a:pt x="56" y="123"/>
                  </a:lnTo>
                  <a:lnTo>
                    <a:pt x="58" y="123"/>
                  </a:lnTo>
                  <a:lnTo>
                    <a:pt x="60" y="124"/>
                  </a:lnTo>
                  <a:lnTo>
                    <a:pt x="63" y="124"/>
                  </a:lnTo>
                  <a:lnTo>
                    <a:pt x="65" y="124"/>
                  </a:lnTo>
                  <a:lnTo>
                    <a:pt x="67" y="124"/>
                  </a:lnTo>
                  <a:lnTo>
                    <a:pt x="69" y="123"/>
                  </a:lnTo>
                  <a:lnTo>
                    <a:pt x="71" y="123"/>
                  </a:lnTo>
                  <a:lnTo>
                    <a:pt x="74" y="122"/>
                  </a:lnTo>
                  <a:lnTo>
                    <a:pt x="75" y="121"/>
                  </a:lnTo>
                  <a:lnTo>
                    <a:pt x="77" y="119"/>
                  </a:lnTo>
                  <a:lnTo>
                    <a:pt x="79" y="118"/>
                  </a:lnTo>
                  <a:lnTo>
                    <a:pt x="80" y="118"/>
                  </a:lnTo>
                  <a:lnTo>
                    <a:pt x="81" y="117"/>
                  </a:lnTo>
                  <a:lnTo>
                    <a:pt x="84" y="116"/>
                  </a:lnTo>
                  <a:lnTo>
                    <a:pt x="85" y="116"/>
                  </a:lnTo>
                  <a:lnTo>
                    <a:pt x="86" y="115"/>
                  </a:lnTo>
                  <a:lnTo>
                    <a:pt x="87" y="115"/>
                  </a:lnTo>
                  <a:lnTo>
                    <a:pt x="88" y="113"/>
                  </a:lnTo>
                  <a:lnTo>
                    <a:pt x="90" y="112"/>
                  </a:lnTo>
                  <a:lnTo>
                    <a:pt x="91" y="109"/>
                  </a:lnTo>
                  <a:lnTo>
                    <a:pt x="92" y="107"/>
                  </a:lnTo>
                  <a:lnTo>
                    <a:pt x="92" y="105"/>
                  </a:lnTo>
                  <a:lnTo>
                    <a:pt x="94" y="104"/>
                  </a:lnTo>
                  <a:lnTo>
                    <a:pt x="71" y="65"/>
                  </a:lnTo>
                  <a:close/>
                </a:path>
              </a:pathLst>
            </a:custGeom>
            <a:solidFill>
              <a:srgbClr val="F2CC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16" name="Freeform 424"/>
            <p:cNvSpPr>
              <a:spLocks/>
            </p:cNvSpPr>
            <p:nvPr/>
          </p:nvSpPr>
          <p:spPr bwMode="auto">
            <a:xfrm>
              <a:off x="285" y="2582"/>
              <a:ext cx="137" cy="113"/>
            </a:xfrm>
            <a:custGeom>
              <a:avLst/>
              <a:gdLst/>
              <a:ahLst/>
              <a:cxnLst>
                <a:cxn ang="0">
                  <a:pos x="137" y="51"/>
                </a:cxn>
                <a:cxn ang="0">
                  <a:pos x="134" y="43"/>
                </a:cxn>
                <a:cxn ang="0">
                  <a:pos x="131" y="37"/>
                </a:cxn>
                <a:cxn ang="0">
                  <a:pos x="126" y="29"/>
                </a:cxn>
                <a:cxn ang="0">
                  <a:pos x="119" y="23"/>
                </a:cxn>
                <a:cxn ang="0">
                  <a:pos x="109" y="21"/>
                </a:cxn>
                <a:cxn ang="0">
                  <a:pos x="100" y="22"/>
                </a:cxn>
                <a:cxn ang="0">
                  <a:pos x="92" y="23"/>
                </a:cxn>
                <a:cxn ang="0">
                  <a:pos x="87" y="18"/>
                </a:cxn>
                <a:cxn ang="0">
                  <a:pos x="78" y="11"/>
                </a:cxn>
                <a:cxn ang="0">
                  <a:pos x="68" y="4"/>
                </a:cxn>
                <a:cxn ang="0">
                  <a:pos x="60" y="2"/>
                </a:cxn>
                <a:cxn ang="0">
                  <a:pos x="53" y="0"/>
                </a:cxn>
                <a:cxn ang="0">
                  <a:pos x="44" y="0"/>
                </a:cxn>
                <a:cxn ang="0">
                  <a:pos x="37" y="2"/>
                </a:cxn>
                <a:cxn ang="0">
                  <a:pos x="31" y="3"/>
                </a:cxn>
                <a:cxn ang="0">
                  <a:pos x="24" y="4"/>
                </a:cxn>
                <a:cxn ang="0">
                  <a:pos x="19" y="6"/>
                </a:cxn>
                <a:cxn ang="0">
                  <a:pos x="15" y="7"/>
                </a:cxn>
                <a:cxn ang="0">
                  <a:pos x="5" y="14"/>
                </a:cxn>
                <a:cxn ang="0">
                  <a:pos x="1" y="23"/>
                </a:cxn>
                <a:cxn ang="0">
                  <a:pos x="1" y="33"/>
                </a:cxn>
                <a:cxn ang="0">
                  <a:pos x="3" y="41"/>
                </a:cxn>
                <a:cxn ang="0">
                  <a:pos x="10" y="48"/>
                </a:cxn>
                <a:cxn ang="0">
                  <a:pos x="18" y="52"/>
                </a:cxn>
                <a:cxn ang="0">
                  <a:pos x="31" y="56"/>
                </a:cxn>
                <a:cxn ang="0">
                  <a:pos x="45" y="58"/>
                </a:cxn>
                <a:cxn ang="0">
                  <a:pos x="51" y="59"/>
                </a:cxn>
                <a:cxn ang="0">
                  <a:pos x="56" y="64"/>
                </a:cxn>
                <a:cxn ang="0">
                  <a:pos x="58" y="86"/>
                </a:cxn>
                <a:cxn ang="0">
                  <a:pos x="60" y="91"/>
                </a:cxn>
                <a:cxn ang="0">
                  <a:pos x="66" y="100"/>
                </a:cxn>
                <a:cxn ang="0">
                  <a:pos x="75" y="109"/>
                </a:cxn>
                <a:cxn ang="0">
                  <a:pos x="84" y="113"/>
                </a:cxn>
                <a:cxn ang="0">
                  <a:pos x="90" y="112"/>
                </a:cxn>
                <a:cxn ang="0">
                  <a:pos x="96" y="105"/>
                </a:cxn>
                <a:cxn ang="0">
                  <a:pos x="97" y="98"/>
                </a:cxn>
                <a:cxn ang="0">
                  <a:pos x="96" y="94"/>
                </a:cxn>
                <a:cxn ang="0">
                  <a:pos x="99" y="95"/>
                </a:cxn>
                <a:cxn ang="0">
                  <a:pos x="106" y="99"/>
                </a:cxn>
                <a:cxn ang="0">
                  <a:pos x="114" y="100"/>
                </a:cxn>
                <a:cxn ang="0">
                  <a:pos x="123" y="94"/>
                </a:cxn>
                <a:cxn ang="0">
                  <a:pos x="133" y="83"/>
                </a:cxn>
                <a:cxn ang="0">
                  <a:pos x="137" y="67"/>
                </a:cxn>
              </a:cxnLst>
              <a:rect l="0" t="0" r="r" b="b"/>
              <a:pathLst>
                <a:path w="137" h="113">
                  <a:moveTo>
                    <a:pt x="137" y="58"/>
                  </a:moveTo>
                  <a:lnTo>
                    <a:pt x="137" y="55"/>
                  </a:lnTo>
                  <a:lnTo>
                    <a:pt x="137" y="51"/>
                  </a:lnTo>
                  <a:lnTo>
                    <a:pt x="136" y="49"/>
                  </a:lnTo>
                  <a:lnTo>
                    <a:pt x="134" y="46"/>
                  </a:lnTo>
                  <a:lnTo>
                    <a:pt x="134" y="43"/>
                  </a:lnTo>
                  <a:lnTo>
                    <a:pt x="133" y="41"/>
                  </a:lnTo>
                  <a:lnTo>
                    <a:pt x="132" y="39"/>
                  </a:lnTo>
                  <a:lnTo>
                    <a:pt x="131" y="37"/>
                  </a:lnTo>
                  <a:lnTo>
                    <a:pt x="129" y="34"/>
                  </a:lnTo>
                  <a:lnTo>
                    <a:pt x="128" y="31"/>
                  </a:lnTo>
                  <a:lnTo>
                    <a:pt x="126" y="29"/>
                  </a:lnTo>
                  <a:lnTo>
                    <a:pt x="123" y="26"/>
                  </a:lnTo>
                  <a:lnTo>
                    <a:pt x="121" y="24"/>
                  </a:lnTo>
                  <a:lnTo>
                    <a:pt x="119" y="23"/>
                  </a:lnTo>
                  <a:lnTo>
                    <a:pt x="116" y="22"/>
                  </a:lnTo>
                  <a:lnTo>
                    <a:pt x="112" y="21"/>
                  </a:lnTo>
                  <a:lnTo>
                    <a:pt x="109" y="21"/>
                  </a:lnTo>
                  <a:lnTo>
                    <a:pt x="106" y="21"/>
                  </a:lnTo>
                  <a:lnTo>
                    <a:pt x="104" y="21"/>
                  </a:lnTo>
                  <a:lnTo>
                    <a:pt x="100" y="22"/>
                  </a:lnTo>
                  <a:lnTo>
                    <a:pt x="98" y="22"/>
                  </a:lnTo>
                  <a:lnTo>
                    <a:pt x="95" y="23"/>
                  </a:lnTo>
                  <a:lnTo>
                    <a:pt x="92" y="23"/>
                  </a:lnTo>
                  <a:lnTo>
                    <a:pt x="90" y="23"/>
                  </a:lnTo>
                  <a:lnTo>
                    <a:pt x="89" y="21"/>
                  </a:lnTo>
                  <a:lnTo>
                    <a:pt x="87" y="18"/>
                  </a:lnTo>
                  <a:lnTo>
                    <a:pt x="85" y="15"/>
                  </a:lnTo>
                  <a:lnTo>
                    <a:pt x="81" y="13"/>
                  </a:lnTo>
                  <a:lnTo>
                    <a:pt x="78" y="11"/>
                  </a:lnTo>
                  <a:lnTo>
                    <a:pt x="75" y="8"/>
                  </a:lnTo>
                  <a:lnTo>
                    <a:pt x="71" y="6"/>
                  </a:lnTo>
                  <a:lnTo>
                    <a:pt x="68" y="4"/>
                  </a:lnTo>
                  <a:lnTo>
                    <a:pt x="66" y="3"/>
                  </a:lnTo>
                  <a:lnTo>
                    <a:pt x="63" y="2"/>
                  </a:lnTo>
                  <a:lnTo>
                    <a:pt x="60" y="2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39" y="2"/>
                  </a:lnTo>
                  <a:lnTo>
                    <a:pt x="37" y="2"/>
                  </a:lnTo>
                  <a:lnTo>
                    <a:pt x="35" y="2"/>
                  </a:lnTo>
                  <a:lnTo>
                    <a:pt x="33" y="3"/>
                  </a:lnTo>
                  <a:lnTo>
                    <a:pt x="31" y="3"/>
                  </a:lnTo>
                  <a:lnTo>
                    <a:pt x="28" y="3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3" y="5"/>
                  </a:lnTo>
                  <a:lnTo>
                    <a:pt x="21" y="5"/>
                  </a:lnTo>
                  <a:lnTo>
                    <a:pt x="19" y="6"/>
                  </a:lnTo>
                  <a:lnTo>
                    <a:pt x="17" y="6"/>
                  </a:lnTo>
                  <a:lnTo>
                    <a:pt x="16" y="7"/>
                  </a:lnTo>
                  <a:lnTo>
                    <a:pt x="15" y="7"/>
                  </a:lnTo>
                  <a:lnTo>
                    <a:pt x="12" y="9"/>
                  </a:lnTo>
                  <a:lnTo>
                    <a:pt x="8" y="12"/>
                  </a:lnTo>
                  <a:lnTo>
                    <a:pt x="5" y="14"/>
                  </a:lnTo>
                  <a:lnTo>
                    <a:pt x="4" y="16"/>
                  </a:lnTo>
                  <a:lnTo>
                    <a:pt x="2" y="20"/>
                  </a:lnTo>
                  <a:lnTo>
                    <a:pt x="1" y="23"/>
                  </a:lnTo>
                  <a:lnTo>
                    <a:pt x="1" y="26"/>
                  </a:lnTo>
                  <a:lnTo>
                    <a:pt x="0" y="30"/>
                  </a:lnTo>
                  <a:lnTo>
                    <a:pt x="1" y="33"/>
                  </a:lnTo>
                  <a:lnTo>
                    <a:pt x="1" y="35"/>
                  </a:lnTo>
                  <a:lnTo>
                    <a:pt x="2" y="39"/>
                  </a:lnTo>
                  <a:lnTo>
                    <a:pt x="3" y="41"/>
                  </a:lnTo>
                  <a:lnTo>
                    <a:pt x="5" y="43"/>
                  </a:lnTo>
                  <a:lnTo>
                    <a:pt x="7" y="46"/>
                  </a:lnTo>
                  <a:lnTo>
                    <a:pt x="10" y="48"/>
                  </a:lnTo>
                  <a:lnTo>
                    <a:pt x="12" y="49"/>
                  </a:lnTo>
                  <a:lnTo>
                    <a:pt x="15" y="50"/>
                  </a:lnTo>
                  <a:lnTo>
                    <a:pt x="18" y="52"/>
                  </a:lnTo>
                  <a:lnTo>
                    <a:pt x="23" y="53"/>
                  </a:lnTo>
                  <a:lnTo>
                    <a:pt x="26" y="55"/>
                  </a:lnTo>
                  <a:lnTo>
                    <a:pt x="31" y="56"/>
                  </a:lnTo>
                  <a:lnTo>
                    <a:pt x="35" y="56"/>
                  </a:lnTo>
                  <a:lnTo>
                    <a:pt x="39" y="57"/>
                  </a:lnTo>
                  <a:lnTo>
                    <a:pt x="45" y="58"/>
                  </a:lnTo>
                  <a:lnTo>
                    <a:pt x="46" y="58"/>
                  </a:lnTo>
                  <a:lnTo>
                    <a:pt x="48" y="59"/>
                  </a:lnTo>
                  <a:lnTo>
                    <a:pt x="51" y="59"/>
                  </a:lnTo>
                  <a:lnTo>
                    <a:pt x="52" y="60"/>
                  </a:lnTo>
                  <a:lnTo>
                    <a:pt x="54" y="63"/>
                  </a:lnTo>
                  <a:lnTo>
                    <a:pt x="56" y="64"/>
                  </a:lnTo>
                  <a:lnTo>
                    <a:pt x="56" y="65"/>
                  </a:lnTo>
                  <a:lnTo>
                    <a:pt x="57" y="67"/>
                  </a:lnTo>
                  <a:lnTo>
                    <a:pt x="58" y="86"/>
                  </a:lnTo>
                  <a:lnTo>
                    <a:pt x="59" y="86"/>
                  </a:lnTo>
                  <a:lnTo>
                    <a:pt x="59" y="87"/>
                  </a:lnTo>
                  <a:lnTo>
                    <a:pt x="60" y="91"/>
                  </a:lnTo>
                  <a:lnTo>
                    <a:pt x="61" y="93"/>
                  </a:lnTo>
                  <a:lnTo>
                    <a:pt x="64" y="96"/>
                  </a:lnTo>
                  <a:lnTo>
                    <a:pt x="66" y="100"/>
                  </a:lnTo>
                  <a:lnTo>
                    <a:pt x="69" y="103"/>
                  </a:lnTo>
                  <a:lnTo>
                    <a:pt x="71" y="107"/>
                  </a:lnTo>
                  <a:lnTo>
                    <a:pt x="75" y="109"/>
                  </a:lnTo>
                  <a:lnTo>
                    <a:pt x="78" y="111"/>
                  </a:lnTo>
                  <a:lnTo>
                    <a:pt x="80" y="112"/>
                  </a:lnTo>
                  <a:lnTo>
                    <a:pt x="84" y="113"/>
                  </a:lnTo>
                  <a:lnTo>
                    <a:pt x="86" y="113"/>
                  </a:lnTo>
                  <a:lnTo>
                    <a:pt x="88" y="113"/>
                  </a:lnTo>
                  <a:lnTo>
                    <a:pt x="90" y="112"/>
                  </a:lnTo>
                  <a:lnTo>
                    <a:pt x="92" y="110"/>
                  </a:lnTo>
                  <a:lnTo>
                    <a:pt x="95" y="108"/>
                  </a:lnTo>
                  <a:lnTo>
                    <a:pt x="96" y="105"/>
                  </a:lnTo>
                  <a:lnTo>
                    <a:pt x="97" y="102"/>
                  </a:lnTo>
                  <a:lnTo>
                    <a:pt x="97" y="100"/>
                  </a:lnTo>
                  <a:lnTo>
                    <a:pt x="97" y="98"/>
                  </a:lnTo>
                  <a:lnTo>
                    <a:pt x="97" y="95"/>
                  </a:lnTo>
                  <a:lnTo>
                    <a:pt x="97" y="94"/>
                  </a:lnTo>
                  <a:lnTo>
                    <a:pt x="96" y="94"/>
                  </a:lnTo>
                  <a:lnTo>
                    <a:pt x="97" y="94"/>
                  </a:lnTo>
                  <a:lnTo>
                    <a:pt x="98" y="94"/>
                  </a:lnTo>
                  <a:lnTo>
                    <a:pt x="99" y="95"/>
                  </a:lnTo>
                  <a:lnTo>
                    <a:pt x="101" y="96"/>
                  </a:lnTo>
                  <a:lnTo>
                    <a:pt x="104" y="98"/>
                  </a:lnTo>
                  <a:lnTo>
                    <a:pt x="106" y="99"/>
                  </a:lnTo>
                  <a:lnTo>
                    <a:pt x="108" y="100"/>
                  </a:lnTo>
                  <a:lnTo>
                    <a:pt x="110" y="100"/>
                  </a:lnTo>
                  <a:lnTo>
                    <a:pt x="114" y="100"/>
                  </a:lnTo>
                  <a:lnTo>
                    <a:pt x="117" y="98"/>
                  </a:lnTo>
                  <a:lnTo>
                    <a:pt x="120" y="96"/>
                  </a:lnTo>
                  <a:lnTo>
                    <a:pt x="123" y="94"/>
                  </a:lnTo>
                  <a:lnTo>
                    <a:pt x="127" y="91"/>
                  </a:lnTo>
                  <a:lnTo>
                    <a:pt x="130" y="87"/>
                  </a:lnTo>
                  <a:lnTo>
                    <a:pt x="133" y="83"/>
                  </a:lnTo>
                  <a:lnTo>
                    <a:pt x="134" y="78"/>
                  </a:lnTo>
                  <a:lnTo>
                    <a:pt x="136" y="73"/>
                  </a:lnTo>
                  <a:lnTo>
                    <a:pt x="137" y="67"/>
                  </a:lnTo>
                  <a:lnTo>
                    <a:pt x="137" y="63"/>
                  </a:lnTo>
                  <a:lnTo>
                    <a:pt x="137" y="58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17" name="Freeform 425"/>
            <p:cNvSpPr>
              <a:spLocks/>
            </p:cNvSpPr>
            <p:nvPr/>
          </p:nvSpPr>
          <p:spPr bwMode="auto">
            <a:xfrm>
              <a:off x="177" y="2839"/>
              <a:ext cx="188" cy="66"/>
            </a:xfrm>
            <a:custGeom>
              <a:avLst/>
              <a:gdLst/>
              <a:ahLst/>
              <a:cxnLst>
                <a:cxn ang="0">
                  <a:pos x="2" y="66"/>
                </a:cxn>
                <a:cxn ang="0">
                  <a:pos x="188" y="66"/>
                </a:cxn>
                <a:cxn ang="0">
                  <a:pos x="147" y="12"/>
                </a:cxn>
                <a:cxn ang="0">
                  <a:pos x="146" y="12"/>
                </a:cxn>
                <a:cxn ang="0">
                  <a:pos x="145" y="12"/>
                </a:cxn>
                <a:cxn ang="0">
                  <a:pos x="144" y="12"/>
                </a:cxn>
                <a:cxn ang="0">
                  <a:pos x="141" y="11"/>
                </a:cxn>
                <a:cxn ang="0">
                  <a:pos x="139" y="11"/>
                </a:cxn>
                <a:cxn ang="0">
                  <a:pos x="137" y="11"/>
                </a:cxn>
                <a:cxn ang="0">
                  <a:pos x="134" y="10"/>
                </a:cxn>
                <a:cxn ang="0">
                  <a:pos x="131" y="10"/>
                </a:cxn>
                <a:cxn ang="0">
                  <a:pos x="128" y="9"/>
                </a:cxn>
                <a:cxn ang="0">
                  <a:pos x="124" y="9"/>
                </a:cxn>
                <a:cxn ang="0">
                  <a:pos x="120" y="7"/>
                </a:cxn>
                <a:cxn ang="0">
                  <a:pos x="116" y="6"/>
                </a:cxn>
                <a:cxn ang="0">
                  <a:pos x="111" y="6"/>
                </a:cxn>
                <a:cxn ang="0">
                  <a:pos x="108" y="5"/>
                </a:cxn>
                <a:cxn ang="0">
                  <a:pos x="104" y="5"/>
                </a:cxn>
                <a:cxn ang="0">
                  <a:pos x="99" y="4"/>
                </a:cxn>
                <a:cxn ang="0">
                  <a:pos x="95" y="4"/>
                </a:cxn>
                <a:cxn ang="0">
                  <a:pos x="91" y="3"/>
                </a:cxn>
                <a:cxn ang="0">
                  <a:pos x="85" y="3"/>
                </a:cxn>
                <a:cxn ang="0">
                  <a:pos x="81" y="2"/>
                </a:cxn>
                <a:cxn ang="0">
                  <a:pos x="76" y="2"/>
                </a:cxn>
                <a:cxn ang="0">
                  <a:pos x="72" y="2"/>
                </a:cxn>
                <a:cxn ang="0">
                  <a:pos x="67" y="0"/>
                </a:cxn>
                <a:cxn ang="0">
                  <a:pos x="64" y="0"/>
                </a:cxn>
                <a:cxn ang="0">
                  <a:pos x="59" y="0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48" y="2"/>
                </a:cxn>
                <a:cxn ang="0">
                  <a:pos x="45" y="2"/>
                </a:cxn>
                <a:cxn ang="0">
                  <a:pos x="43" y="2"/>
                </a:cxn>
                <a:cxn ang="0">
                  <a:pos x="40" y="3"/>
                </a:cxn>
                <a:cxn ang="0">
                  <a:pos x="38" y="3"/>
                </a:cxn>
                <a:cxn ang="0">
                  <a:pos x="36" y="4"/>
                </a:cxn>
                <a:cxn ang="0">
                  <a:pos x="34" y="5"/>
                </a:cxn>
                <a:cxn ang="0">
                  <a:pos x="32" y="5"/>
                </a:cxn>
                <a:cxn ang="0">
                  <a:pos x="30" y="6"/>
                </a:cxn>
                <a:cxn ang="0">
                  <a:pos x="28" y="7"/>
                </a:cxn>
                <a:cxn ang="0">
                  <a:pos x="25" y="10"/>
                </a:cxn>
                <a:cxn ang="0">
                  <a:pos x="23" y="11"/>
                </a:cxn>
                <a:cxn ang="0">
                  <a:pos x="20" y="12"/>
                </a:cxn>
                <a:cxn ang="0">
                  <a:pos x="18" y="14"/>
                </a:cxn>
                <a:cxn ang="0">
                  <a:pos x="15" y="15"/>
                </a:cxn>
                <a:cxn ang="0">
                  <a:pos x="13" y="18"/>
                </a:cxn>
                <a:cxn ang="0">
                  <a:pos x="11" y="19"/>
                </a:cxn>
                <a:cxn ang="0">
                  <a:pos x="10" y="21"/>
                </a:cxn>
                <a:cxn ang="0">
                  <a:pos x="8" y="23"/>
                </a:cxn>
                <a:cxn ang="0">
                  <a:pos x="6" y="25"/>
                </a:cxn>
                <a:cxn ang="0">
                  <a:pos x="2" y="32"/>
                </a:cxn>
                <a:cxn ang="0">
                  <a:pos x="1" y="39"/>
                </a:cxn>
                <a:cxn ang="0">
                  <a:pos x="0" y="46"/>
                </a:cxn>
                <a:cxn ang="0">
                  <a:pos x="0" y="53"/>
                </a:cxn>
                <a:cxn ang="0">
                  <a:pos x="1" y="58"/>
                </a:cxn>
                <a:cxn ang="0">
                  <a:pos x="1" y="63"/>
                </a:cxn>
                <a:cxn ang="0">
                  <a:pos x="2" y="65"/>
                </a:cxn>
                <a:cxn ang="0">
                  <a:pos x="2" y="66"/>
                </a:cxn>
              </a:cxnLst>
              <a:rect l="0" t="0" r="r" b="b"/>
              <a:pathLst>
                <a:path w="188" h="66">
                  <a:moveTo>
                    <a:pt x="2" y="66"/>
                  </a:moveTo>
                  <a:lnTo>
                    <a:pt x="188" y="66"/>
                  </a:lnTo>
                  <a:lnTo>
                    <a:pt x="147" y="12"/>
                  </a:lnTo>
                  <a:lnTo>
                    <a:pt x="146" y="12"/>
                  </a:lnTo>
                  <a:lnTo>
                    <a:pt x="145" y="12"/>
                  </a:lnTo>
                  <a:lnTo>
                    <a:pt x="144" y="12"/>
                  </a:lnTo>
                  <a:lnTo>
                    <a:pt x="141" y="11"/>
                  </a:lnTo>
                  <a:lnTo>
                    <a:pt x="139" y="11"/>
                  </a:lnTo>
                  <a:lnTo>
                    <a:pt x="137" y="11"/>
                  </a:lnTo>
                  <a:lnTo>
                    <a:pt x="134" y="10"/>
                  </a:lnTo>
                  <a:lnTo>
                    <a:pt x="131" y="10"/>
                  </a:lnTo>
                  <a:lnTo>
                    <a:pt x="128" y="9"/>
                  </a:lnTo>
                  <a:lnTo>
                    <a:pt x="124" y="9"/>
                  </a:lnTo>
                  <a:lnTo>
                    <a:pt x="120" y="7"/>
                  </a:lnTo>
                  <a:lnTo>
                    <a:pt x="116" y="6"/>
                  </a:lnTo>
                  <a:lnTo>
                    <a:pt x="111" y="6"/>
                  </a:lnTo>
                  <a:lnTo>
                    <a:pt x="108" y="5"/>
                  </a:lnTo>
                  <a:lnTo>
                    <a:pt x="104" y="5"/>
                  </a:lnTo>
                  <a:lnTo>
                    <a:pt x="99" y="4"/>
                  </a:lnTo>
                  <a:lnTo>
                    <a:pt x="95" y="4"/>
                  </a:lnTo>
                  <a:lnTo>
                    <a:pt x="91" y="3"/>
                  </a:lnTo>
                  <a:lnTo>
                    <a:pt x="85" y="3"/>
                  </a:lnTo>
                  <a:lnTo>
                    <a:pt x="81" y="2"/>
                  </a:lnTo>
                  <a:lnTo>
                    <a:pt x="76" y="2"/>
                  </a:lnTo>
                  <a:lnTo>
                    <a:pt x="72" y="2"/>
                  </a:lnTo>
                  <a:lnTo>
                    <a:pt x="67" y="0"/>
                  </a:lnTo>
                  <a:lnTo>
                    <a:pt x="64" y="0"/>
                  </a:lnTo>
                  <a:lnTo>
                    <a:pt x="59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8" y="2"/>
                  </a:lnTo>
                  <a:lnTo>
                    <a:pt x="45" y="2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38" y="3"/>
                  </a:lnTo>
                  <a:lnTo>
                    <a:pt x="36" y="4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30" y="6"/>
                  </a:lnTo>
                  <a:lnTo>
                    <a:pt x="28" y="7"/>
                  </a:lnTo>
                  <a:lnTo>
                    <a:pt x="25" y="10"/>
                  </a:lnTo>
                  <a:lnTo>
                    <a:pt x="23" y="11"/>
                  </a:lnTo>
                  <a:lnTo>
                    <a:pt x="20" y="12"/>
                  </a:lnTo>
                  <a:lnTo>
                    <a:pt x="18" y="14"/>
                  </a:lnTo>
                  <a:lnTo>
                    <a:pt x="15" y="15"/>
                  </a:lnTo>
                  <a:lnTo>
                    <a:pt x="13" y="18"/>
                  </a:lnTo>
                  <a:lnTo>
                    <a:pt x="11" y="19"/>
                  </a:lnTo>
                  <a:lnTo>
                    <a:pt x="10" y="21"/>
                  </a:lnTo>
                  <a:lnTo>
                    <a:pt x="8" y="23"/>
                  </a:lnTo>
                  <a:lnTo>
                    <a:pt x="6" y="25"/>
                  </a:lnTo>
                  <a:lnTo>
                    <a:pt x="2" y="32"/>
                  </a:lnTo>
                  <a:lnTo>
                    <a:pt x="1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1" y="58"/>
                  </a:lnTo>
                  <a:lnTo>
                    <a:pt x="1" y="63"/>
                  </a:lnTo>
                  <a:lnTo>
                    <a:pt x="2" y="65"/>
                  </a:lnTo>
                  <a:lnTo>
                    <a:pt x="2" y="66"/>
                  </a:lnTo>
                  <a:close/>
                </a:path>
              </a:pathLst>
            </a:custGeom>
            <a:solidFill>
              <a:srgbClr val="0035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18" name="Freeform 426"/>
            <p:cNvSpPr>
              <a:spLocks/>
            </p:cNvSpPr>
            <p:nvPr/>
          </p:nvSpPr>
          <p:spPr bwMode="auto">
            <a:xfrm>
              <a:off x="217" y="2708"/>
              <a:ext cx="191" cy="193"/>
            </a:xfrm>
            <a:custGeom>
              <a:avLst/>
              <a:gdLst/>
              <a:ahLst/>
              <a:cxnLst>
                <a:cxn ang="0">
                  <a:pos x="104" y="7"/>
                </a:cxn>
                <a:cxn ang="0">
                  <a:pos x="97" y="9"/>
                </a:cxn>
                <a:cxn ang="0">
                  <a:pos x="89" y="12"/>
                </a:cxn>
                <a:cxn ang="0">
                  <a:pos x="79" y="18"/>
                </a:cxn>
                <a:cxn ang="0">
                  <a:pos x="70" y="26"/>
                </a:cxn>
                <a:cxn ang="0">
                  <a:pos x="63" y="38"/>
                </a:cxn>
                <a:cxn ang="0">
                  <a:pos x="59" y="53"/>
                </a:cxn>
                <a:cxn ang="0">
                  <a:pos x="56" y="73"/>
                </a:cxn>
                <a:cxn ang="0">
                  <a:pos x="54" y="96"/>
                </a:cxn>
                <a:cxn ang="0">
                  <a:pos x="49" y="112"/>
                </a:cxn>
                <a:cxn ang="0">
                  <a:pos x="39" y="116"/>
                </a:cxn>
                <a:cxn ang="0">
                  <a:pos x="29" y="106"/>
                </a:cxn>
                <a:cxn ang="0">
                  <a:pos x="24" y="95"/>
                </a:cxn>
                <a:cxn ang="0">
                  <a:pos x="1" y="108"/>
                </a:cxn>
                <a:cxn ang="0">
                  <a:pos x="3" y="116"/>
                </a:cxn>
                <a:cxn ang="0">
                  <a:pos x="7" y="130"/>
                </a:cxn>
                <a:cxn ang="0">
                  <a:pos x="12" y="137"/>
                </a:cxn>
                <a:cxn ang="0">
                  <a:pos x="17" y="145"/>
                </a:cxn>
                <a:cxn ang="0">
                  <a:pos x="25" y="152"/>
                </a:cxn>
                <a:cxn ang="0">
                  <a:pos x="32" y="158"/>
                </a:cxn>
                <a:cxn ang="0">
                  <a:pos x="37" y="161"/>
                </a:cxn>
                <a:cxn ang="0">
                  <a:pos x="44" y="162"/>
                </a:cxn>
                <a:cxn ang="0">
                  <a:pos x="48" y="162"/>
                </a:cxn>
                <a:cxn ang="0">
                  <a:pos x="57" y="160"/>
                </a:cxn>
                <a:cxn ang="0">
                  <a:pos x="60" y="161"/>
                </a:cxn>
                <a:cxn ang="0">
                  <a:pos x="62" y="165"/>
                </a:cxn>
                <a:cxn ang="0">
                  <a:pos x="65" y="170"/>
                </a:cxn>
                <a:cxn ang="0">
                  <a:pos x="70" y="177"/>
                </a:cxn>
                <a:cxn ang="0">
                  <a:pos x="79" y="184"/>
                </a:cxn>
                <a:cxn ang="0">
                  <a:pos x="96" y="190"/>
                </a:cxn>
                <a:cxn ang="0">
                  <a:pos x="113" y="193"/>
                </a:cxn>
                <a:cxn ang="0">
                  <a:pos x="128" y="191"/>
                </a:cxn>
                <a:cxn ang="0">
                  <a:pos x="140" y="189"/>
                </a:cxn>
                <a:cxn ang="0">
                  <a:pos x="147" y="187"/>
                </a:cxn>
                <a:cxn ang="0">
                  <a:pos x="150" y="185"/>
                </a:cxn>
                <a:cxn ang="0">
                  <a:pos x="157" y="168"/>
                </a:cxn>
                <a:cxn ang="0">
                  <a:pos x="167" y="140"/>
                </a:cxn>
                <a:cxn ang="0">
                  <a:pos x="178" y="107"/>
                </a:cxn>
                <a:cxn ang="0">
                  <a:pos x="186" y="79"/>
                </a:cxn>
                <a:cxn ang="0">
                  <a:pos x="191" y="63"/>
                </a:cxn>
                <a:cxn ang="0">
                  <a:pos x="190" y="46"/>
                </a:cxn>
                <a:cxn ang="0">
                  <a:pos x="186" y="31"/>
                </a:cxn>
                <a:cxn ang="0">
                  <a:pos x="181" y="20"/>
                </a:cxn>
                <a:cxn ang="0">
                  <a:pos x="171" y="8"/>
                </a:cxn>
                <a:cxn ang="0">
                  <a:pos x="160" y="0"/>
                </a:cxn>
                <a:cxn ang="0">
                  <a:pos x="150" y="10"/>
                </a:cxn>
                <a:cxn ang="0">
                  <a:pos x="137" y="17"/>
                </a:cxn>
                <a:cxn ang="0">
                  <a:pos x="125" y="16"/>
                </a:cxn>
                <a:cxn ang="0">
                  <a:pos x="115" y="12"/>
                </a:cxn>
                <a:cxn ang="0">
                  <a:pos x="109" y="8"/>
                </a:cxn>
              </a:cxnLst>
              <a:rect l="0" t="0" r="r" b="b"/>
              <a:pathLst>
                <a:path w="191" h="193">
                  <a:moveTo>
                    <a:pt x="107" y="7"/>
                  </a:moveTo>
                  <a:lnTo>
                    <a:pt x="106" y="7"/>
                  </a:lnTo>
                  <a:lnTo>
                    <a:pt x="104" y="7"/>
                  </a:lnTo>
                  <a:lnTo>
                    <a:pt x="102" y="7"/>
                  </a:lnTo>
                  <a:lnTo>
                    <a:pt x="100" y="8"/>
                  </a:lnTo>
                  <a:lnTo>
                    <a:pt x="97" y="9"/>
                  </a:lnTo>
                  <a:lnTo>
                    <a:pt x="94" y="10"/>
                  </a:lnTo>
                  <a:lnTo>
                    <a:pt x="92" y="11"/>
                  </a:lnTo>
                  <a:lnTo>
                    <a:pt x="89" y="12"/>
                  </a:lnTo>
                  <a:lnTo>
                    <a:pt x="85" y="13"/>
                  </a:lnTo>
                  <a:lnTo>
                    <a:pt x="82" y="16"/>
                  </a:lnTo>
                  <a:lnTo>
                    <a:pt x="79" y="18"/>
                  </a:lnTo>
                  <a:lnTo>
                    <a:pt x="76" y="20"/>
                  </a:lnTo>
                  <a:lnTo>
                    <a:pt x="73" y="22"/>
                  </a:lnTo>
                  <a:lnTo>
                    <a:pt x="70" y="26"/>
                  </a:lnTo>
                  <a:lnTo>
                    <a:pt x="68" y="29"/>
                  </a:lnTo>
                  <a:lnTo>
                    <a:pt x="66" y="34"/>
                  </a:lnTo>
                  <a:lnTo>
                    <a:pt x="63" y="38"/>
                  </a:lnTo>
                  <a:lnTo>
                    <a:pt x="61" y="43"/>
                  </a:lnTo>
                  <a:lnTo>
                    <a:pt x="60" y="48"/>
                  </a:lnTo>
                  <a:lnTo>
                    <a:pt x="59" y="53"/>
                  </a:lnTo>
                  <a:lnTo>
                    <a:pt x="58" y="58"/>
                  </a:lnTo>
                  <a:lnTo>
                    <a:pt x="57" y="65"/>
                  </a:lnTo>
                  <a:lnTo>
                    <a:pt x="56" y="73"/>
                  </a:lnTo>
                  <a:lnTo>
                    <a:pt x="55" y="81"/>
                  </a:lnTo>
                  <a:lnTo>
                    <a:pt x="54" y="89"/>
                  </a:lnTo>
                  <a:lnTo>
                    <a:pt x="54" y="96"/>
                  </a:lnTo>
                  <a:lnTo>
                    <a:pt x="53" y="102"/>
                  </a:lnTo>
                  <a:lnTo>
                    <a:pt x="51" y="108"/>
                  </a:lnTo>
                  <a:lnTo>
                    <a:pt x="49" y="112"/>
                  </a:lnTo>
                  <a:lnTo>
                    <a:pt x="47" y="115"/>
                  </a:lnTo>
                  <a:lnTo>
                    <a:pt x="44" y="116"/>
                  </a:lnTo>
                  <a:lnTo>
                    <a:pt x="39" y="116"/>
                  </a:lnTo>
                  <a:lnTo>
                    <a:pt x="36" y="114"/>
                  </a:lnTo>
                  <a:lnTo>
                    <a:pt x="33" y="110"/>
                  </a:lnTo>
                  <a:lnTo>
                    <a:pt x="29" y="106"/>
                  </a:lnTo>
                  <a:lnTo>
                    <a:pt x="27" y="101"/>
                  </a:lnTo>
                  <a:lnTo>
                    <a:pt x="25" y="97"/>
                  </a:lnTo>
                  <a:lnTo>
                    <a:pt x="24" y="95"/>
                  </a:lnTo>
                  <a:lnTo>
                    <a:pt x="24" y="93"/>
                  </a:lnTo>
                  <a:lnTo>
                    <a:pt x="0" y="106"/>
                  </a:lnTo>
                  <a:lnTo>
                    <a:pt x="1" y="108"/>
                  </a:lnTo>
                  <a:lnTo>
                    <a:pt x="1" y="110"/>
                  </a:lnTo>
                  <a:lnTo>
                    <a:pt x="2" y="113"/>
                  </a:lnTo>
                  <a:lnTo>
                    <a:pt x="3" y="116"/>
                  </a:lnTo>
                  <a:lnTo>
                    <a:pt x="4" y="121"/>
                  </a:lnTo>
                  <a:lnTo>
                    <a:pt x="6" y="125"/>
                  </a:lnTo>
                  <a:lnTo>
                    <a:pt x="7" y="130"/>
                  </a:lnTo>
                  <a:lnTo>
                    <a:pt x="9" y="133"/>
                  </a:lnTo>
                  <a:lnTo>
                    <a:pt x="10" y="135"/>
                  </a:lnTo>
                  <a:lnTo>
                    <a:pt x="12" y="137"/>
                  </a:lnTo>
                  <a:lnTo>
                    <a:pt x="14" y="141"/>
                  </a:lnTo>
                  <a:lnTo>
                    <a:pt x="15" y="143"/>
                  </a:lnTo>
                  <a:lnTo>
                    <a:pt x="17" y="145"/>
                  </a:lnTo>
                  <a:lnTo>
                    <a:pt x="20" y="148"/>
                  </a:lnTo>
                  <a:lnTo>
                    <a:pt x="22" y="151"/>
                  </a:lnTo>
                  <a:lnTo>
                    <a:pt x="25" y="152"/>
                  </a:lnTo>
                  <a:lnTo>
                    <a:pt x="27" y="154"/>
                  </a:lnTo>
                  <a:lnTo>
                    <a:pt x="29" y="157"/>
                  </a:lnTo>
                  <a:lnTo>
                    <a:pt x="32" y="158"/>
                  </a:lnTo>
                  <a:lnTo>
                    <a:pt x="34" y="160"/>
                  </a:lnTo>
                  <a:lnTo>
                    <a:pt x="36" y="160"/>
                  </a:lnTo>
                  <a:lnTo>
                    <a:pt x="37" y="161"/>
                  </a:lnTo>
                  <a:lnTo>
                    <a:pt x="39" y="162"/>
                  </a:lnTo>
                  <a:lnTo>
                    <a:pt x="43" y="162"/>
                  </a:lnTo>
                  <a:lnTo>
                    <a:pt x="44" y="162"/>
                  </a:lnTo>
                  <a:lnTo>
                    <a:pt x="46" y="162"/>
                  </a:lnTo>
                  <a:lnTo>
                    <a:pt x="47" y="162"/>
                  </a:lnTo>
                  <a:lnTo>
                    <a:pt x="48" y="162"/>
                  </a:lnTo>
                  <a:lnTo>
                    <a:pt x="50" y="162"/>
                  </a:lnTo>
                  <a:lnTo>
                    <a:pt x="53" y="161"/>
                  </a:lnTo>
                  <a:lnTo>
                    <a:pt x="57" y="160"/>
                  </a:lnTo>
                  <a:lnTo>
                    <a:pt x="58" y="160"/>
                  </a:lnTo>
                  <a:lnTo>
                    <a:pt x="59" y="160"/>
                  </a:lnTo>
                  <a:lnTo>
                    <a:pt x="60" y="161"/>
                  </a:lnTo>
                  <a:lnTo>
                    <a:pt x="61" y="162"/>
                  </a:lnTo>
                  <a:lnTo>
                    <a:pt x="61" y="163"/>
                  </a:lnTo>
                  <a:lnTo>
                    <a:pt x="62" y="165"/>
                  </a:lnTo>
                  <a:lnTo>
                    <a:pt x="63" y="167"/>
                  </a:lnTo>
                  <a:lnTo>
                    <a:pt x="63" y="168"/>
                  </a:lnTo>
                  <a:lnTo>
                    <a:pt x="65" y="170"/>
                  </a:lnTo>
                  <a:lnTo>
                    <a:pt x="66" y="172"/>
                  </a:lnTo>
                  <a:lnTo>
                    <a:pt x="68" y="175"/>
                  </a:lnTo>
                  <a:lnTo>
                    <a:pt x="70" y="177"/>
                  </a:lnTo>
                  <a:lnTo>
                    <a:pt x="72" y="179"/>
                  </a:lnTo>
                  <a:lnTo>
                    <a:pt x="76" y="182"/>
                  </a:lnTo>
                  <a:lnTo>
                    <a:pt x="79" y="184"/>
                  </a:lnTo>
                  <a:lnTo>
                    <a:pt x="83" y="186"/>
                  </a:lnTo>
                  <a:lnTo>
                    <a:pt x="90" y="188"/>
                  </a:lnTo>
                  <a:lnTo>
                    <a:pt x="96" y="190"/>
                  </a:lnTo>
                  <a:lnTo>
                    <a:pt x="102" y="191"/>
                  </a:lnTo>
                  <a:lnTo>
                    <a:pt x="107" y="191"/>
                  </a:lnTo>
                  <a:lnTo>
                    <a:pt x="113" y="193"/>
                  </a:lnTo>
                  <a:lnTo>
                    <a:pt x="118" y="193"/>
                  </a:lnTo>
                  <a:lnTo>
                    <a:pt x="124" y="193"/>
                  </a:lnTo>
                  <a:lnTo>
                    <a:pt x="128" y="191"/>
                  </a:lnTo>
                  <a:lnTo>
                    <a:pt x="133" y="191"/>
                  </a:lnTo>
                  <a:lnTo>
                    <a:pt x="136" y="190"/>
                  </a:lnTo>
                  <a:lnTo>
                    <a:pt x="140" y="189"/>
                  </a:lnTo>
                  <a:lnTo>
                    <a:pt x="143" y="188"/>
                  </a:lnTo>
                  <a:lnTo>
                    <a:pt x="146" y="188"/>
                  </a:lnTo>
                  <a:lnTo>
                    <a:pt x="147" y="187"/>
                  </a:lnTo>
                  <a:lnTo>
                    <a:pt x="148" y="186"/>
                  </a:lnTo>
                  <a:lnTo>
                    <a:pt x="149" y="186"/>
                  </a:lnTo>
                  <a:lnTo>
                    <a:pt x="150" y="185"/>
                  </a:lnTo>
                  <a:lnTo>
                    <a:pt x="151" y="180"/>
                  </a:lnTo>
                  <a:lnTo>
                    <a:pt x="153" y="175"/>
                  </a:lnTo>
                  <a:lnTo>
                    <a:pt x="157" y="168"/>
                  </a:lnTo>
                  <a:lnTo>
                    <a:pt x="160" y="160"/>
                  </a:lnTo>
                  <a:lnTo>
                    <a:pt x="163" y="150"/>
                  </a:lnTo>
                  <a:lnTo>
                    <a:pt x="167" y="140"/>
                  </a:lnTo>
                  <a:lnTo>
                    <a:pt x="171" y="128"/>
                  </a:lnTo>
                  <a:lnTo>
                    <a:pt x="174" y="118"/>
                  </a:lnTo>
                  <a:lnTo>
                    <a:pt x="178" y="107"/>
                  </a:lnTo>
                  <a:lnTo>
                    <a:pt x="181" y="97"/>
                  </a:lnTo>
                  <a:lnTo>
                    <a:pt x="184" y="88"/>
                  </a:lnTo>
                  <a:lnTo>
                    <a:pt x="186" y="79"/>
                  </a:lnTo>
                  <a:lnTo>
                    <a:pt x="189" y="72"/>
                  </a:lnTo>
                  <a:lnTo>
                    <a:pt x="190" y="66"/>
                  </a:lnTo>
                  <a:lnTo>
                    <a:pt x="191" y="63"/>
                  </a:lnTo>
                  <a:lnTo>
                    <a:pt x="191" y="57"/>
                  </a:lnTo>
                  <a:lnTo>
                    <a:pt x="191" y="52"/>
                  </a:lnTo>
                  <a:lnTo>
                    <a:pt x="190" y="46"/>
                  </a:lnTo>
                  <a:lnTo>
                    <a:pt x="190" y="42"/>
                  </a:lnTo>
                  <a:lnTo>
                    <a:pt x="189" y="36"/>
                  </a:lnTo>
                  <a:lnTo>
                    <a:pt x="186" y="31"/>
                  </a:lnTo>
                  <a:lnTo>
                    <a:pt x="185" y="27"/>
                  </a:lnTo>
                  <a:lnTo>
                    <a:pt x="183" y="23"/>
                  </a:lnTo>
                  <a:lnTo>
                    <a:pt x="181" y="20"/>
                  </a:lnTo>
                  <a:lnTo>
                    <a:pt x="179" y="17"/>
                  </a:lnTo>
                  <a:lnTo>
                    <a:pt x="174" y="12"/>
                  </a:lnTo>
                  <a:lnTo>
                    <a:pt x="171" y="8"/>
                  </a:lnTo>
                  <a:lnTo>
                    <a:pt x="167" y="4"/>
                  </a:lnTo>
                  <a:lnTo>
                    <a:pt x="163" y="1"/>
                  </a:lnTo>
                  <a:lnTo>
                    <a:pt x="160" y="0"/>
                  </a:lnTo>
                  <a:lnTo>
                    <a:pt x="159" y="0"/>
                  </a:lnTo>
                  <a:lnTo>
                    <a:pt x="155" y="5"/>
                  </a:lnTo>
                  <a:lnTo>
                    <a:pt x="150" y="10"/>
                  </a:lnTo>
                  <a:lnTo>
                    <a:pt x="146" y="13"/>
                  </a:lnTo>
                  <a:lnTo>
                    <a:pt x="141" y="16"/>
                  </a:lnTo>
                  <a:lnTo>
                    <a:pt x="137" y="17"/>
                  </a:lnTo>
                  <a:lnTo>
                    <a:pt x="134" y="18"/>
                  </a:lnTo>
                  <a:lnTo>
                    <a:pt x="129" y="17"/>
                  </a:lnTo>
                  <a:lnTo>
                    <a:pt x="125" y="16"/>
                  </a:lnTo>
                  <a:lnTo>
                    <a:pt x="122" y="14"/>
                  </a:lnTo>
                  <a:lnTo>
                    <a:pt x="118" y="13"/>
                  </a:lnTo>
                  <a:lnTo>
                    <a:pt x="115" y="12"/>
                  </a:lnTo>
                  <a:lnTo>
                    <a:pt x="112" y="10"/>
                  </a:lnTo>
                  <a:lnTo>
                    <a:pt x="110" y="9"/>
                  </a:lnTo>
                  <a:lnTo>
                    <a:pt x="109" y="8"/>
                  </a:lnTo>
                  <a:lnTo>
                    <a:pt x="107" y="7"/>
                  </a:lnTo>
                  <a:close/>
                </a:path>
              </a:pathLst>
            </a:custGeom>
            <a:solidFill>
              <a:srgbClr val="D87C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19" name="Freeform 427"/>
            <p:cNvSpPr>
              <a:spLocks/>
            </p:cNvSpPr>
            <p:nvPr/>
          </p:nvSpPr>
          <p:spPr bwMode="auto">
            <a:xfrm>
              <a:off x="125" y="2593"/>
              <a:ext cx="152" cy="189"/>
            </a:xfrm>
            <a:custGeom>
              <a:avLst/>
              <a:gdLst/>
              <a:ahLst/>
              <a:cxnLst>
                <a:cxn ang="0">
                  <a:pos x="3" y="26"/>
                </a:cxn>
                <a:cxn ang="0">
                  <a:pos x="10" y="150"/>
                </a:cxn>
                <a:cxn ang="0">
                  <a:pos x="46" y="151"/>
                </a:cxn>
                <a:cxn ang="0">
                  <a:pos x="46" y="155"/>
                </a:cxn>
                <a:cxn ang="0">
                  <a:pos x="0" y="159"/>
                </a:cxn>
                <a:cxn ang="0">
                  <a:pos x="0" y="173"/>
                </a:cxn>
                <a:cxn ang="0">
                  <a:pos x="37" y="189"/>
                </a:cxn>
                <a:cxn ang="0">
                  <a:pos x="143" y="166"/>
                </a:cxn>
                <a:cxn ang="0">
                  <a:pos x="143" y="157"/>
                </a:cxn>
                <a:cxn ang="0">
                  <a:pos x="110" y="151"/>
                </a:cxn>
                <a:cxn ang="0">
                  <a:pos x="110" y="145"/>
                </a:cxn>
                <a:cxn ang="0">
                  <a:pos x="148" y="131"/>
                </a:cxn>
                <a:cxn ang="0">
                  <a:pos x="152" y="4"/>
                </a:cxn>
                <a:cxn ang="0">
                  <a:pos x="26" y="0"/>
                </a:cxn>
                <a:cxn ang="0">
                  <a:pos x="3" y="26"/>
                </a:cxn>
              </a:cxnLst>
              <a:rect l="0" t="0" r="r" b="b"/>
              <a:pathLst>
                <a:path w="152" h="189">
                  <a:moveTo>
                    <a:pt x="3" y="26"/>
                  </a:moveTo>
                  <a:lnTo>
                    <a:pt x="10" y="150"/>
                  </a:lnTo>
                  <a:lnTo>
                    <a:pt x="46" y="151"/>
                  </a:lnTo>
                  <a:lnTo>
                    <a:pt x="46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37" y="189"/>
                  </a:lnTo>
                  <a:lnTo>
                    <a:pt x="143" y="166"/>
                  </a:lnTo>
                  <a:lnTo>
                    <a:pt x="143" y="157"/>
                  </a:lnTo>
                  <a:lnTo>
                    <a:pt x="110" y="151"/>
                  </a:lnTo>
                  <a:lnTo>
                    <a:pt x="110" y="145"/>
                  </a:lnTo>
                  <a:lnTo>
                    <a:pt x="148" y="131"/>
                  </a:lnTo>
                  <a:lnTo>
                    <a:pt x="152" y="4"/>
                  </a:lnTo>
                  <a:lnTo>
                    <a:pt x="26" y="0"/>
                  </a:lnTo>
                  <a:lnTo>
                    <a:pt x="3" y="26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20" name="Freeform 428"/>
            <p:cNvSpPr>
              <a:spLocks/>
            </p:cNvSpPr>
            <p:nvPr/>
          </p:nvSpPr>
          <p:spPr bwMode="auto">
            <a:xfrm>
              <a:off x="148" y="2756"/>
              <a:ext cx="132" cy="52"/>
            </a:xfrm>
            <a:custGeom>
              <a:avLst/>
              <a:gdLst/>
              <a:ahLst/>
              <a:cxnLst>
                <a:cxn ang="0">
                  <a:pos x="1" y="21"/>
                </a:cxn>
                <a:cxn ang="0">
                  <a:pos x="0" y="31"/>
                </a:cxn>
                <a:cxn ang="0">
                  <a:pos x="50" y="52"/>
                </a:cxn>
                <a:cxn ang="0">
                  <a:pos x="130" y="30"/>
                </a:cxn>
                <a:cxn ang="0">
                  <a:pos x="132" y="6"/>
                </a:cxn>
                <a:cxn ang="0">
                  <a:pos x="114" y="0"/>
                </a:cxn>
                <a:cxn ang="0">
                  <a:pos x="1" y="21"/>
                </a:cxn>
              </a:cxnLst>
              <a:rect l="0" t="0" r="r" b="b"/>
              <a:pathLst>
                <a:path w="132" h="52">
                  <a:moveTo>
                    <a:pt x="1" y="21"/>
                  </a:moveTo>
                  <a:lnTo>
                    <a:pt x="0" y="31"/>
                  </a:lnTo>
                  <a:lnTo>
                    <a:pt x="50" y="52"/>
                  </a:lnTo>
                  <a:lnTo>
                    <a:pt x="130" y="30"/>
                  </a:lnTo>
                  <a:lnTo>
                    <a:pt x="132" y="6"/>
                  </a:lnTo>
                  <a:lnTo>
                    <a:pt x="114" y="0"/>
                  </a:lnTo>
                  <a:lnTo>
                    <a:pt x="1" y="21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21" name="Freeform 429"/>
            <p:cNvSpPr>
              <a:spLocks/>
            </p:cNvSpPr>
            <p:nvPr/>
          </p:nvSpPr>
          <p:spPr bwMode="auto">
            <a:xfrm>
              <a:off x="255" y="2759"/>
              <a:ext cx="25" cy="37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1" y="12"/>
                </a:cxn>
                <a:cxn ang="0">
                  <a:pos x="1" y="13"/>
                </a:cxn>
                <a:cxn ang="0">
                  <a:pos x="0" y="14"/>
                </a:cxn>
                <a:cxn ang="0">
                  <a:pos x="1" y="15"/>
                </a:cxn>
                <a:cxn ang="0">
                  <a:pos x="3" y="17"/>
                </a:cxn>
                <a:cxn ang="0">
                  <a:pos x="5" y="19"/>
                </a:cxn>
                <a:cxn ang="0">
                  <a:pos x="7" y="21"/>
                </a:cxn>
                <a:cxn ang="0">
                  <a:pos x="8" y="22"/>
                </a:cxn>
                <a:cxn ang="0">
                  <a:pos x="10" y="23"/>
                </a:cxn>
                <a:cxn ang="0">
                  <a:pos x="11" y="24"/>
                </a:cxn>
                <a:cxn ang="0">
                  <a:pos x="12" y="25"/>
                </a:cxn>
                <a:cxn ang="0">
                  <a:pos x="20" y="37"/>
                </a:cxn>
                <a:cxn ang="0">
                  <a:pos x="25" y="7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7" y="3"/>
                </a:cxn>
                <a:cxn ang="0">
                  <a:pos x="5" y="4"/>
                </a:cxn>
                <a:cxn ang="0">
                  <a:pos x="3" y="5"/>
                </a:cxn>
                <a:cxn ang="0">
                  <a:pos x="1" y="6"/>
                </a:cxn>
                <a:cxn ang="0">
                  <a:pos x="0" y="8"/>
                </a:cxn>
                <a:cxn ang="0">
                  <a:pos x="1" y="11"/>
                </a:cxn>
              </a:cxnLst>
              <a:rect l="0" t="0" r="r" b="b"/>
              <a:pathLst>
                <a:path w="25" h="37">
                  <a:moveTo>
                    <a:pt x="1" y="11"/>
                  </a:moveTo>
                  <a:lnTo>
                    <a:pt x="1" y="12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1" y="15"/>
                  </a:lnTo>
                  <a:lnTo>
                    <a:pt x="3" y="17"/>
                  </a:lnTo>
                  <a:lnTo>
                    <a:pt x="5" y="19"/>
                  </a:lnTo>
                  <a:lnTo>
                    <a:pt x="7" y="21"/>
                  </a:lnTo>
                  <a:lnTo>
                    <a:pt x="8" y="22"/>
                  </a:lnTo>
                  <a:lnTo>
                    <a:pt x="10" y="23"/>
                  </a:lnTo>
                  <a:lnTo>
                    <a:pt x="11" y="24"/>
                  </a:lnTo>
                  <a:lnTo>
                    <a:pt x="12" y="25"/>
                  </a:lnTo>
                  <a:lnTo>
                    <a:pt x="20" y="37"/>
                  </a:lnTo>
                  <a:lnTo>
                    <a:pt x="25" y="7"/>
                  </a:lnTo>
                  <a:lnTo>
                    <a:pt x="10" y="0"/>
                  </a:lnTo>
                  <a:lnTo>
                    <a:pt x="8" y="2"/>
                  </a:lnTo>
                  <a:lnTo>
                    <a:pt x="7" y="3"/>
                  </a:lnTo>
                  <a:lnTo>
                    <a:pt x="5" y="4"/>
                  </a:lnTo>
                  <a:lnTo>
                    <a:pt x="3" y="5"/>
                  </a:lnTo>
                  <a:lnTo>
                    <a:pt x="1" y="6"/>
                  </a:lnTo>
                  <a:lnTo>
                    <a:pt x="0" y="8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F2CC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22" name="Freeform 430"/>
            <p:cNvSpPr>
              <a:spLocks/>
            </p:cNvSpPr>
            <p:nvPr/>
          </p:nvSpPr>
          <p:spPr bwMode="auto">
            <a:xfrm>
              <a:off x="208" y="2767"/>
              <a:ext cx="41" cy="46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4" y="18"/>
                </a:cxn>
                <a:cxn ang="0">
                  <a:pos x="4" y="25"/>
                </a:cxn>
                <a:cxn ang="0">
                  <a:pos x="4" y="30"/>
                </a:cxn>
                <a:cxn ang="0">
                  <a:pos x="5" y="37"/>
                </a:cxn>
                <a:cxn ang="0">
                  <a:pos x="7" y="43"/>
                </a:cxn>
                <a:cxn ang="0">
                  <a:pos x="12" y="46"/>
                </a:cxn>
                <a:cxn ang="0">
                  <a:pos x="20" y="43"/>
                </a:cxn>
                <a:cxn ang="0">
                  <a:pos x="27" y="38"/>
                </a:cxn>
                <a:cxn ang="0">
                  <a:pos x="32" y="35"/>
                </a:cxn>
                <a:cxn ang="0">
                  <a:pos x="33" y="34"/>
                </a:cxn>
                <a:cxn ang="0">
                  <a:pos x="36" y="29"/>
                </a:cxn>
                <a:cxn ang="0">
                  <a:pos x="38" y="25"/>
                </a:cxn>
                <a:cxn ang="0">
                  <a:pos x="41" y="20"/>
                </a:cxn>
                <a:cxn ang="0">
                  <a:pos x="41" y="15"/>
                </a:cxn>
                <a:cxn ang="0">
                  <a:pos x="39" y="4"/>
                </a:cxn>
                <a:cxn ang="0">
                  <a:pos x="34" y="2"/>
                </a:cxn>
                <a:cxn ang="0">
                  <a:pos x="33" y="4"/>
                </a:cxn>
                <a:cxn ang="0">
                  <a:pos x="31" y="7"/>
                </a:cxn>
                <a:cxn ang="0">
                  <a:pos x="31" y="9"/>
                </a:cxn>
                <a:cxn ang="0">
                  <a:pos x="31" y="9"/>
                </a:cxn>
                <a:cxn ang="0">
                  <a:pos x="30" y="7"/>
                </a:cxn>
                <a:cxn ang="0">
                  <a:pos x="28" y="5"/>
                </a:cxn>
                <a:cxn ang="0">
                  <a:pos x="27" y="2"/>
                </a:cxn>
                <a:cxn ang="0">
                  <a:pos x="26" y="0"/>
                </a:cxn>
                <a:cxn ang="0">
                  <a:pos x="23" y="0"/>
                </a:cxn>
                <a:cxn ang="0">
                  <a:pos x="19" y="2"/>
                </a:cxn>
                <a:cxn ang="0">
                  <a:pos x="14" y="3"/>
                </a:cxn>
                <a:cxn ang="0">
                  <a:pos x="10" y="4"/>
                </a:cxn>
                <a:cxn ang="0">
                  <a:pos x="5" y="5"/>
                </a:cxn>
                <a:cxn ang="0">
                  <a:pos x="2" y="6"/>
                </a:cxn>
                <a:cxn ang="0">
                  <a:pos x="0" y="8"/>
                </a:cxn>
              </a:cxnLst>
              <a:rect l="0" t="0" r="r" b="b"/>
              <a:pathLst>
                <a:path w="41" h="46">
                  <a:moveTo>
                    <a:pt x="0" y="8"/>
                  </a:moveTo>
                  <a:lnTo>
                    <a:pt x="2" y="11"/>
                  </a:lnTo>
                  <a:lnTo>
                    <a:pt x="3" y="15"/>
                  </a:lnTo>
                  <a:lnTo>
                    <a:pt x="4" y="18"/>
                  </a:lnTo>
                  <a:lnTo>
                    <a:pt x="5" y="21"/>
                  </a:lnTo>
                  <a:lnTo>
                    <a:pt x="4" y="25"/>
                  </a:lnTo>
                  <a:lnTo>
                    <a:pt x="4" y="27"/>
                  </a:lnTo>
                  <a:lnTo>
                    <a:pt x="4" y="30"/>
                  </a:lnTo>
                  <a:lnTo>
                    <a:pt x="4" y="34"/>
                  </a:lnTo>
                  <a:lnTo>
                    <a:pt x="5" y="37"/>
                  </a:lnTo>
                  <a:lnTo>
                    <a:pt x="5" y="40"/>
                  </a:lnTo>
                  <a:lnTo>
                    <a:pt x="7" y="43"/>
                  </a:lnTo>
                  <a:lnTo>
                    <a:pt x="9" y="45"/>
                  </a:lnTo>
                  <a:lnTo>
                    <a:pt x="12" y="46"/>
                  </a:lnTo>
                  <a:lnTo>
                    <a:pt x="15" y="45"/>
                  </a:lnTo>
                  <a:lnTo>
                    <a:pt x="20" y="43"/>
                  </a:lnTo>
                  <a:lnTo>
                    <a:pt x="23" y="40"/>
                  </a:lnTo>
                  <a:lnTo>
                    <a:pt x="27" y="38"/>
                  </a:lnTo>
                  <a:lnTo>
                    <a:pt x="30" y="36"/>
                  </a:lnTo>
                  <a:lnTo>
                    <a:pt x="32" y="35"/>
                  </a:lnTo>
                  <a:lnTo>
                    <a:pt x="32" y="34"/>
                  </a:lnTo>
                  <a:lnTo>
                    <a:pt x="33" y="34"/>
                  </a:lnTo>
                  <a:lnTo>
                    <a:pt x="34" y="31"/>
                  </a:lnTo>
                  <a:lnTo>
                    <a:pt x="36" y="29"/>
                  </a:lnTo>
                  <a:lnTo>
                    <a:pt x="37" y="27"/>
                  </a:lnTo>
                  <a:lnTo>
                    <a:pt x="38" y="25"/>
                  </a:lnTo>
                  <a:lnTo>
                    <a:pt x="40" y="23"/>
                  </a:lnTo>
                  <a:lnTo>
                    <a:pt x="41" y="20"/>
                  </a:lnTo>
                  <a:lnTo>
                    <a:pt x="41" y="19"/>
                  </a:lnTo>
                  <a:lnTo>
                    <a:pt x="41" y="15"/>
                  </a:lnTo>
                  <a:lnTo>
                    <a:pt x="40" y="9"/>
                  </a:lnTo>
                  <a:lnTo>
                    <a:pt x="39" y="4"/>
                  </a:lnTo>
                  <a:lnTo>
                    <a:pt x="37" y="2"/>
                  </a:lnTo>
                  <a:lnTo>
                    <a:pt x="34" y="2"/>
                  </a:lnTo>
                  <a:lnTo>
                    <a:pt x="33" y="3"/>
                  </a:lnTo>
                  <a:lnTo>
                    <a:pt x="33" y="4"/>
                  </a:lnTo>
                  <a:lnTo>
                    <a:pt x="32" y="5"/>
                  </a:lnTo>
                  <a:lnTo>
                    <a:pt x="31" y="7"/>
                  </a:lnTo>
                  <a:lnTo>
                    <a:pt x="31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1" y="9"/>
                  </a:lnTo>
                  <a:lnTo>
                    <a:pt x="30" y="9"/>
                  </a:lnTo>
                  <a:lnTo>
                    <a:pt x="30" y="7"/>
                  </a:lnTo>
                  <a:lnTo>
                    <a:pt x="29" y="6"/>
                  </a:lnTo>
                  <a:lnTo>
                    <a:pt x="28" y="5"/>
                  </a:lnTo>
                  <a:lnTo>
                    <a:pt x="28" y="3"/>
                  </a:lnTo>
                  <a:lnTo>
                    <a:pt x="27" y="2"/>
                  </a:lnTo>
                  <a:lnTo>
                    <a:pt x="26" y="2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1" y="2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4" y="3"/>
                  </a:lnTo>
                  <a:lnTo>
                    <a:pt x="12" y="3"/>
                  </a:lnTo>
                  <a:lnTo>
                    <a:pt x="10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2CC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23" name="Freeform 431"/>
            <p:cNvSpPr>
              <a:spLocks/>
            </p:cNvSpPr>
            <p:nvPr/>
          </p:nvSpPr>
          <p:spPr bwMode="auto">
            <a:xfrm>
              <a:off x="309" y="2775"/>
              <a:ext cx="109" cy="107"/>
            </a:xfrm>
            <a:custGeom>
              <a:avLst/>
              <a:gdLst/>
              <a:ahLst/>
              <a:cxnLst>
                <a:cxn ang="0">
                  <a:pos x="16" y="15"/>
                </a:cxn>
                <a:cxn ang="0">
                  <a:pos x="11" y="20"/>
                </a:cxn>
                <a:cxn ang="0">
                  <a:pos x="7" y="28"/>
                </a:cxn>
                <a:cxn ang="0">
                  <a:pos x="5" y="37"/>
                </a:cxn>
                <a:cxn ang="0">
                  <a:pos x="3" y="54"/>
                </a:cxn>
                <a:cxn ang="0">
                  <a:pos x="0" y="78"/>
                </a:cxn>
                <a:cxn ang="0">
                  <a:pos x="0" y="82"/>
                </a:cxn>
                <a:cxn ang="0">
                  <a:pos x="1" y="88"/>
                </a:cxn>
                <a:cxn ang="0">
                  <a:pos x="5" y="95"/>
                </a:cxn>
                <a:cxn ang="0">
                  <a:pos x="11" y="101"/>
                </a:cxn>
                <a:cxn ang="0">
                  <a:pos x="20" y="106"/>
                </a:cxn>
                <a:cxn ang="0">
                  <a:pos x="27" y="107"/>
                </a:cxn>
                <a:cxn ang="0">
                  <a:pos x="33" y="107"/>
                </a:cxn>
                <a:cxn ang="0">
                  <a:pos x="40" y="107"/>
                </a:cxn>
                <a:cxn ang="0">
                  <a:pos x="44" y="106"/>
                </a:cxn>
                <a:cxn ang="0">
                  <a:pos x="49" y="105"/>
                </a:cxn>
                <a:cxn ang="0">
                  <a:pos x="51" y="105"/>
                </a:cxn>
                <a:cxn ang="0">
                  <a:pos x="53" y="104"/>
                </a:cxn>
                <a:cxn ang="0">
                  <a:pos x="57" y="102"/>
                </a:cxn>
                <a:cxn ang="0">
                  <a:pos x="63" y="100"/>
                </a:cxn>
                <a:cxn ang="0">
                  <a:pos x="72" y="97"/>
                </a:cxn>
                <a:cxn ang="0">
                  <a:pos x="81" y="93"/>
                </a:cxn>
                <a:cxn ang="0">
                  <a:pos x="90" y="90"/>
                </a:cxn>
                <a:cxn ang="0">
                  <a:pos x="96" y="87"/>
                </a:cxn>
                <a:cxn ang="0">
                  <a:pos x="101" y="84"/>
                </a:cxn>
                <a:cxn ang="0">
                  <a:pos x="104" y="76"/>
                </a:cxn>
                <a:cxn ang="0">
                  <a:pos x="108" y="57"/>
                </a:cxn>
                <a:cxn ang="0">
                  <a:pos x="109" y="35"/>
                </a:cxn>
                <a:cxn ang="0">
                  <a:pos x="107" y="17"/>
                </a:cxn>
                <a:cxn ang="0">
                  <a:pos x="102" y="7"/>
                </a:cxn>
                <a:cxn ang="0">
                  <a:pos x="95" y="3"/>
                </a:cxn>
                <a:cxn ang="0">
                  <a:pos x="91" y="0"/>
                </a:cxn>
                <a:cxn ang="0">
                  <a:pos x="87" y="0"/>
                </a:cxn>
                <a:cxn ang="0">
                  <a:pos x="85" y="0"/>
                </a:cxn>
                <a:cxn ang="0">
                  <a:pos x="81" y="0"/>
                </a:cxn>
                <a:cxn ang="0">
                  <a:pos x="75" y="0"/>
                </a:cxn>
                <a:cxn ang="0">
                  <a:pos x="69" y="1"/>
                </a:cxn>
                <a:cxn ang="0">
                  <a:pos x="62" y="1"/>
                </a:cxn>
                <a:cxn ang="0">
                  <a:pos x="54" y="3"/>
                </a:cxn>
                <a:cxn ang="0">
                  <a:pos x="47" y="4"/>
                </a:cxn>
                <a:cxn ang="0">
                  <a:pos x="39" y="6"/>
                </a:cxn>
                <a:cxn ang="0">
                  <a:pos x="31" y="8"/>
                </a:cxn>
                <a:cxn ang="0">
                  <a:pos x="24" y="10"/>
                </a:cxn>
                <a:cxn ang="0">
                  <a:pos x="20" y="13"/>
                </a:cxn>
              </a:cxnLst>
              <a:rect l="0" t="0" r="r" b="b"/>
              <a:pathLst>
                <a:path w="109" h="107">
                  <a:moveTo>
                    <a:pt x="18" y="13"/>
                  </a:moveTo>
                  <a:lnTo>
                    <a:pt x="16" y="15"/>
                  </a:lnTo>
                  <a:lnTo>
                    <a:pt x="14" y="17"/>
                  </a:lnTo>
                  <a:lnTo>
                    <a:pt x="11" y="20"/>
                  </a:lnTo>
                  <a:lnTo>
                    <a:pt x="9" y="25"/>
                  </a:lnTo>
                  <a:lnTo>
                    <a:pt x="7" y="28"/>
                  </a:lnTo>
                  <a:lnTo>
                    <a:pt x="6" y="33"/>
                  </a:lnTo>
                  <a:lnTo>
                    <a:pt x="5" y="37"/>
                  </a:lnTo>
                  <a:lnTo>
                    <a:pt x="4" y="40"/>
                  </a:lnTo>
                  <a:lnTo>
                    <a:pt x="3" y="54"/>
                  </a:lnTo>
                  <a:lnTo>
                    <a:pt x="1" y="68"/>
                  </a:lnTo>
                  <a:lnTo>
                    <a:pt x="0" y="78"/>
                  </a:lnTo>
                  <a:lnTo>
                    <a:pt x="0" y="81"/>
                  </a:lnTo>
                  <a:lnTo>
                    <a:pt x="0" y="82"/>
                  </a:lnTo>
                  <a:lnTo>
                    <a:pt x="0" y="84"/>
                  </a:lnTo>
                  <a:lnTo>
                    <a:pt x="1" y="88"/>
                  </a:lnTo>
                  <a:lnTo>
                    <a:pt x="3" y="91"/>
                  </a:lnTo>
                  <a:lnTo>
                    <a:pt x="5" y="95"/>
                  </a:lnTo>
                  <a:lnTo>
                    <a:pt x="8" y="99"/>
                  </a:lnTo>
                  <a:lnTo>
                    <a:pt x="11" y="101"/>
                  </a:lnTo>
                  <a:lnTo>
                    <a:pt x="17" y="105"/>
                  </a:lnTo>
                  <a:lnTo>
                    <a:pt x="20" y="106"/>
                  </a:lnTo>
                  <a:lnTo>
                    <a:pt x="23" y="106"/>
                  </a:lnTo>
                  <a:lnTo>
                    <a:pt x="27" y="107"/>
                  </a:lnTo>
                  <a:lnTo>
                    <a:pt x="30" y="107"/>
                  </a:lnTo>
                  <a:lnTo>
                    <a:pt x="33" y="107"/>
                  </a:lnTo>
                  <a:lnTo>
                    <a:pt x="37" y="107"/>
                  </a:lnTo>
                  <a:lnTo>
                    <a:pt x="40" y="107"/>
                  </a:lnTo>
                  <a:lnTo>
                    <a:pt x="42" y="107"/>
                  </a:lnTo>
                  <a:lnTo>
                    <a:pt x="44" y="106"/>
                  </a:lnTo>
                  <a:lnTo>
                    <a:pt x="47" y="106"/>
                  </a:lnTo>
                  <a:lnTo>
                    <a:pt x="49" y="105"/>
                  </a:lnTo>
                  <a:lnTo>
                    <a:pt x="50" y="105"/>
                  </a:lnTo>
                  <a:lnTo>
                    <a:pt x="51" y="105"/>
                  </a:lnTo>
                  <a:lnTo>
                    <a:pt x="52" y="104"/>
                  </a:lnTo>
                  <a:lnTo>
                    <a:pt x="53" y="104"/>
                  </a:lnTo>
                  <a:lnTo>
                    <a:pt x="54" y="102"/>
                  </a:lnTo>
                  <a:lnTo>
                    <a:pt x="57" y="102"/>
                  </a:lnTo>
                  <a:lnTo>
                    <a:pt x="60" y="101"/>
                  </a:lnTo>
                  <a:lnTo>
                    <a:pt x="63" y="100"/>
                  </a:lnTo>
                  <a:lnTo>
                    <a:pt x="68" y="98"/>
                  </a:lnTo>
                  <a:lnTo>
                    <a:pt x="72" y="97"/>
                  </a:lnTo>
                  <a:lnTo>
                    <a:pt x="76" y="96"/>
                  </a:lnTo>
                  <a:lnTo>
                    <a:pt x="81" y="93"/>
                  </a:lnTo>
                  <a:lnTo>
                    <a:pt x="85" y="92"/>
                  </a:lnTo>
                  <a:lnTo>
                    <a:pt x="90" y="90"/>
                  </a:lnTo>
                  <a:lnTo>
                    <a:pt x="93" y="89"/>
                  </a:lnTo>
                  <a:lnTo>
                    <a:pt x="96" y="87"/>
                  </a:lnTo>
                  <a:lnTo>
                    <a:pt x="99" y="86"/>
                  </a:lnTo>
                  <a:lnTo>
                    <a:pt x="101" y="84"/>
                  </a:lnTo>
                  <a:lnTo>
                    <a:pt x="102" y="83"/>
                  </a:lnTo>
                  <a:lnTo>
                    <a:pt x="104" y="76"/>
                  </a:lnTo>
                  <a:lnTo>
                    <a:pt x="106" y="68"/>
                  </a:lnTo>
                  <a:lnTo>
                    <a:pt x="108" y="57"/>
                  </a:lnTo>
                  <a:lnTo>
                    <a:pt x="109" y="46"/>
                  </a:lnTo>
                  <a:lnTo>
                    <a:pt x="109" y="35"/>
                  </a:lnTo>
                  <a:lnTo>
                    <a:pt x="109" y="25"/>
                  </a:lnTo>
                  <a:lnTo>
                    <a:pt x="107" y="17"/>
                  </a:lnTo>
                  <a:lnTo>
                    <a:pt x="105" y="11"/>
                  </a:lnTo>
                  <a:lnTo>
                    <a:pt x="102" y="7"/>
                  </a:lnTo>
                  <a:lnTo>
                    <a:pt x="99" y="5"/>
                  </a:lnTo>
                  <a:lnTo>
                    <a:pt x="95" y="3"/>
                  </a:lnTo>
                  <a:lnTo>
                    <a:pt x="93" y="1"/>
                  </a:lnTo>
                  <a:lnTo>
                    <a:pt x="91" y="0"/>
                  </a:lnTo>
                  <a:lnTo>
                    <a:pt x="89" y="0"/>
                  </a:lnTo>
                  <a:lnTo>
                    <a:pt x="87" y="0"/>
                  </a:lnTo>
                  <a:lnTo>
                    <a:pt x="86" y="0"/>
                  </a:lnTo>
                  <a:lnTo>
                    <a:pt x="85" y="0"/>
                  </a:lnTo>
                  <a:lnTo>
                    <a:pt x="83" y="0"/>
                  </a:lnTo>
                  <a:lnTo>
                    <a:pt x="81" y="0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69" y="1"/>
                  </a:lnTo>
                  <a:lnTo>
                    <a:pt x="65" y="1"/>
                  </a:lnTo>
                  <a:lnTo>
                    <a:pt x="62" y="1"/>
                  </a:lnTo>
                  <a:lnTo>
                    <a:pt x="58" y="3"/>
                  </a:lnTo>
                  <a:lnTo>
                    <a:pt x="54" y="3"/>
                  </a:lnTo>
                  <a:lnTo>
                    <a:pt x="51" y="4"/>
                  </a:lnTo>
                  <a:lnTo>
                    <a:pt x="47" y="4"/>
                  </a:lnTo>
                  <a:lnTo>
                    <a:pt x="43" y="5"/>
                  </a:lnTo>
                  <a:lnTo>
                    <a:pt x="39" y="6"/>
                  </a:lnTo>
                  <a:lnTo>
                    <a:pt x="34" y="7"/>
                  </a:lnTo>
                  <a:lnTo>
                    <a:pt x="31" y="8"/>
                  </a:lnTo>
                  <a:lnTo>
                    <a:pt x="28" y="9"/>
                  </a:lnTo>
                  <a:lnTo>
                    <a:pt x="24" y="10"/>
                  </a:lnTo>
                  <a:lnTo>
                    <a:pt x="22" y="11"/>
                  </a:lnTo>
                  <a:lnTo>
                    <a:pt x="20" y="13"/>
                  </a:lnTo>
                  <a:lnTo>
                    <a:pt x="18" y="13"/>
                  </a:lnTo>
                  <a:close/>
                </a:path>
              </a:pathLst>
            </a:custGeom>
            <a:solidFill>
              <a:srgbClr val="59A3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24" name="Freeform 432"/>
            <p:cNvSpPr>
              <a:spLocks/>
            </p:cNvSpPr>
            <p:nvPr/>
          </p:nvSpPr>
          <p:spPr bwMode="auto">
            <a:xfrm>
              <a:off x="354" y="2802"/>
              <a:ext cx="48" cy="103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0" y="103"/>
                </a:cxn>
                <a:cxn ang="0">
                  <a:pos x="32" y="103"/>
                </a:cxn>
                <a:cxn ang="0">
                  <a:pos x="48" y="4"/>
                </a:cxn>
                <a:cxn ang="0">
                  <a:pos x="48" y="3"/>
                </a:cxn>
                <a:cxn ang="0">
                  <a:pos x="47" y="2"/>
                </a:cxn>
                <a:cxn ang="0">
                  <a:pos x="45" y="1"/>
                </a:cxn>
                <a:cxn ang="0">
                  <a:pos x="43" y="1"/>
                </a:cxn>
                <a:cxn ang="0">
                  <a:pos x="41" y="0"/>
                </a:cxn>
                <a:cxn ang="0">
                  <a:pos x="37" y="0"/>
                </a:cxn>
                <a:cxn ang="0">
                  <a:pos x="32" y="0"/>
                </a:cxn>
                <a:cxn ang="0">
                  <a:pos x="28" y="1"/>
                </a:cxn>
                <a:cxn ang="0">
                  <a:pos x="24" y="2"/>
                </a:cxn>
                <a:cxn ang="0">
                  <a:pos x="21" y="3"/>
                </a:cxn>
                <a:cxn ang="0">
                  <a:pos x="18" y="4"/>
                </a:cxn>
                <a:cxn ang="0">
                  <a:pos x="16" y="5"/>
                </a:cxn>
                <a:cxn ang="0">
                  <a:pos x="14" y="7"/>
                </a:cxn>
              </a:cxnLst>
              <a:rect l="0" t="0" r="r" b="b"/>
              <a:pathLst>
                <a:path w="48" h="103">
                  <a:moveTo>
                    <a:pt x="14" y="7"/>
                  </a:moveTo>
                  <a:lnTo>
                    <a:pt x="0" y="103"/>
                  </a:lnTo>
                  <a:lnTo>
                    <a:pt x="32" y="103"/>
                  </a:lnTo>
                  <a:lnTo>
                    <a:pt x="48" y="4"/>
                  </a:lnTo>
                  <a:lnTo>
                    <a:pt x="48" y="3"/>
                  </a:lnTo>
                  <a:lnTo>
                    <a:pt x="47" y="2"/>
                  </a:lnTo>
                  <a:lnTo>
                    <a:pt x="45" y="1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4" y="2"/>
                  </a:lnTo>
                  <a:lnTo>
                    <a:pt x="21" y="3"/>
                  </a:lnTo>
                  <a:lnTo>
                    <a:pt x="18" y="4"/>
                  </a:lnTo>
                  <a:lnTo>
                    <a:pt x="16" y="5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rgbClr val="A5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25" name="Freeform 433"/>
            <p:cNvSpPr>
              <a:spLocks/>
            </p:cNvSpPr>
            <p:nvPr/>
          </p:nvSpPr>
          <p:spPr bwMode="auto">
            <a:xfrm>
              <a:off x="127" y="2692"/>
              <a:ext cx="275" cy="141"/>
            </a:xfrm>
            <a:custGeom>
              <a:avLst/>
              <a:gdLst/>
              <a:ahLst/>
              <a:cxnLst>
                <a:cxn ang="0">
                  <a:pos x="139" y="131"/>
                </a:cxn>
                <a:cxn ang="0">
                  <a:pos x="124" y="130"/>
                </a:cxn>
                <a:cxn ang="0">
                  <a:pos x="117" y="116"/>
                </a:cxn>
                <a:cxn ang="0">
                  <a:pos x="130" y="110"/>
                </a:cxn>
                <a:cxn ang="0">
                  <a:pos x="111" y="113"/>
                </a:cxn>
                <a:cxn ang="0">
                  <a:pos x="122" y="136"/>
                </a:cxn>
                <a:cxn ang="0">
                  <a:pos x="143" y="140"/>
                </a:cxn>
                <a:cxn ang="0">
                  <a:pos x="154" y="86"/>
                </a:cxn>
                <a:cxn ang="0">
                  <a:pos x="159" y="62"/>
                </a:cxn>
                <a:cxn ang="0">
                  <a:pos x="176" y="40"/>
                </a:cxn>
                <a:cxn ang="0">
                  <a:pos x="200" y="32"/>
                </a:cxn>
                <a:cxn ang="0">
                  <a:pos x="220" y="43"/>
                </a:cxn>
                <a:cxn ang="0">
                  <a:pos x="236" y="41"/>
                </a:cxn>
                <a:cxn ang="0">
                  <a:pos x="253" y="35"/>
                </a:cxn>
                <a:cxn ang="0">
                  <a:pos x="271" y="75"/>
                </a:cxn>
                <a:cxn ang="0">
                  <a:pos x="274" y="51"/>
                </a:cxn>
                <a:cxn ang="0">
                  <a:pos x="262" y="34"/>
                </a:cxn>
                <a:cxn ang="0">
                  <a:pos x="246" y="24"/>
                </a:cxn>
                <a:cxn ang="0">
                  <a:pos x="234" y="34"/>
                </a:cxn>
                <a:cxn ang="0">
                  <a:pos x="223" y="36"/>
                </a:cxn>
                <a:cxn ang="0">
                  <a:pos x="209" y="33"/>
                </a:cxn>
                <a:cxn ang="0">
                  <a:pos x="209" y="16"/>
                </a:cxn>
                <a:cxn ang="0">
                  <a:pos x="203" y="7"/>
                </a:cxn>
                <a:cxn ang="0">
                  <a:pos x="188" y="26"/>
                </a:cxn>
                <a:cxn ang="0">
                  <a:pos x="166" y="39"/>
                </a:cxn>
                <a:cxn ang="0">
                  <a:pos x="154" y="58"/>
                </a:cxn>
                <a:cxn ang="0">
                  <a:pos x="145" y="69"/>
                </a:cxn>
                <a:cxn ang="0">
                  <a:pos x="123" y="67"/>
                </a:cxn>
                <a:cxn ang="0">
                  <a:pos x="58" y="78"/>
                </a:cxn>
                <a:cxn ang="0">
                  <a:pos x="31" y="79"/>
                </a:cxn>
                <a:cxn ang="0">
                  <a:pos x="14" y="72"/>
                </a:cxn>
                <a:cxn ang="0">
                  <a:pos x="4" y="72"/>
                </a:cxn>
                <a:cxn ang="0">
                  <a:pos x="24" y="80"/>
                </a:cxn>
                <a:cxn ang="0">
                  <a:pos x="27" y="85"/>
                </a:cxn>
                <a:cxn ang="0">
                  <a:pos x="37" y="86"/>
                </a:cxn>
                <a:cxn ang="0">
                  <a:pos x="97" y="75"/>
                </a:cxn>
                <a:cxn ang="0">
                  <a:pos x="139" y="69"/>
                </a:cxn>
                <a:cxn ang="0">
                  <a:pos x="149" y="85"/>
                </a:cxn>
                <a:cxn ang="0">
                  <a:pos x="140" y="85"/>
                </a:cxn>
                <a:cxn ang="0">
                  <a:pos x="144" y="86"/>
                </a:cxn>
                <a:cxn ang="0">
                  <a:pos x="137" y="76"/>
                </a:cxn>
                <a:cxn ang="0">
                  <a:pos x="141" y="75"/>
                </a:cxn>
                <a:cxn ang="0">
                  <a:pos x="147" y="79"/>
                </a:cxn>
                <a:cxn ang="0">
                  <a:pos x="138" y="71"/>
                </a:cxn>
                <a:cxn ang="0">
                  <a:pos x="130" y="74"/>
                </a:cxn>
                <a:cxn ang="0">
                  <a:pos x="137" y="78"/>
                </a:cxn>
                <a:cxn ang="0">
                  <a:pos x="133" y="79"/>
                </a:cxn>
                <a:cxn ang="0">
                  <a:pos x="139" y="89"/>
                </a:cxn>
                <a:cxn ang="0">
                  <a:pos x="122" y="96"/>
                </a:cxn>
                <a:cxn ang="0">
                  <a:pos x="117" y="78"/>
                </a:cxn>
                <a:cxn ang="0">
                  <a:pos x="104" y="79"/>
                </a:cxn>
                <a:cxn ang="0">
                  <a:pos x="111" y="94"/>
                </a:cxn>
                <a:cxn ang="0">
                  <a:pos x="117" y="87"/>
                </a:cxn>
                <a:cxn ang="0">
                  <a:pos x="111" y="107"/>
                </a:cxn>
                <a:cxn ang="0">
                  <a:pos x="127" y="98"/>
                </a:cxn>
                <a:cxn ang="0">
                  <a:pos x="145" y="98"/>
                </a:cxn>
                <a:cxn ang="0">
                  <a:pos x="139" y="106"/>
                </a:cxn>
              </a:cxnLst>
              <a:rect l="0" t="0" r="r" b="b"/>
              <a:pathLst>
                <a:path w="275" h="141">
                  <a:moveTo>
                    <a:pt x="133" y="121"/>
                  </a:moveTo>
                  <a:lnTo>
                    <a:pt x="144" y="118"/>
                  </a:lnTo>
                  <a:lnTo>
                    <a:pt x="143" y="120"/>
                  </a:lnTo>
                  <a:lnTo>
                    <a:pt x="143" y="122"/>
                  </a:lnTo>
                  <a:lnTo>
                    <a:pt x="143" y="124"/>
                  </a:lnTo>
                  <a:lnTo>
                    <a:pt x="141" y="127"/>
                  </a:lnTo>
                  <a:lnTo>
                    <a:pt x="140" y="129"/>
                  </a:lnTo>
                  <a:lnTo>
                    <a:pt x="139" y="131"/>
                  </a:lnTo>
                  <a:lnTo>
                    <a:pt x="138" y="133"/>
                  </a:lnTo>
                  <a:lnTo>
                    <a:pt x="136" y="134"/>
                  </a:lnTo>
                  <a:lnTo>
                    <a:pt x="134" y="136"/>
                  </a:lnTo>
                  <a:lnTo>
                    <a:pt x="131" y="134"/>
                  </a:lnTo>
                  <a:lnTo>
                    <a:pt x="129" y="134"/>
                  </a:lnTo>
                  <a:lnTo>
                    <a:pt x="127" y="133"/>
                  </a:lnTo>
                  <a:lnTo>
                    <a:pt x="126" y="131"/>
                  </a:lnTo>
                  <a:lnTo>
                    <a:pt x="124" y="130"/>
                  </a:lnTo>
                  <a:lnTo>
                    <a:pt x="123" y="128"/>
                  </a:lnTo>
                  <a:lnTo>
                    <a:pt x="121" y="125"/>
                  </a:lnTo>
                  <a:lnTo>
                    <a:pt x="133" y="121"/>
                  </a:lnTo>
                  <a:lnTo>
                    <a:pt x="131" y="116"/>
                  </a:lnTo>
                  <a:lnTo>
                    <a:pt x="119" y="121"/>
                  </a:lnTo>
                  <a:lnTo>
                    <a:pt x="118" y="120"/>
                  </a:lnTo>
                  <a:lnTo>
                    <a:pt x="117" y="119"/>
                  </a:lnTo>
                  <a:lnTo>
                    <a:pt x="117" y="116"/>
                  </a:lnTo>
                  <a:lnTo>
                    <a:pt x="116" y="115"/>
                  </a:lnTo>
                  <a:lnTo>
                    <a:pt x="117" y="114"/>
                  </a:lnTo>
                  <a:lnTo>
                    <a:pt x="119" y="114"/>
                  </a:lnTo>
                  <a:lnTo>
                    <a:pt x="122" y="113"/>
                  </a:lnTo>
                  <a:lnTo>
                    <a:pt x="124" y="112"/>
                  </a:lnTo>
                  <a:lnTo>
                    <a:pt x="126" y="111"/>
                  </a:lnTo>
                  <a:lnTo>
                    <a:pt x="128" y="111"/>
                  </a:lnTo>
                  <a:lnTo>
                    <a:pt x="130" y="110"/>
                  </a:lnTo>
                  <a:lnTo>
                    <a:pt x="133" y="110"/>
                  </a:lnTo>
                  <a:lnTo>
                    <a:pt x="131" y="105"/>
                  </a:lnTo>
                  <a:lnTo>
                    <a:pt x="116" y="110"/>
                  </a:lnTo>
                  <a:lnTo>
                    <a:pt x="116" y="109"/>
                  </a:lnTo>
                  <a:lnTo>
                    <a:pt x="116" y="107"/>
                  </a:lnTo>
                  <a:lnTo>
                    <a:pt x="111" y="107"/>
                  </a:lnTo>
                  <a:lnTo>
                    <a:pt x="111" y="111"/>
                  </a:lnTo>
                  <a:lnTo>
                    <a:pt x="111" y="113"/>
                  </a:lnTo>
                  <a:lnTo>
                    <a:pt x="112" y="116"/>
                  </a:lnTo>
                  <a:lnTo>
                    <a:pt x="113" y="120"/>
                  </a:lnTo>
                  <a:lnTo>
                    <a:pt x="114" y="122"/>
                  </a:lnTo>
                  <a:lnTo>
                    <a:pt x="115" y="125"/>
                  </a:lnTo>
                  <a:lnTo>
                    <a:pt x="116" y="128"/>
                  </a:lnTo>
                  <a:lnTo>
                    <a:pt x="118" y="130"/>
                  </a:lnTo>
                  <a:lnTo>
                    <a:pt x="119" y="132"/>
                  </a:lnTo>
                  <a:lnTo>
                    <a:pt x="122" y="136"/>
                  </a:lnTo>
                  <a:lnTo>
                    <a:pt x="124" y="138"/>
                  </a:lnTo>
                  <a:lnTo>
                    <a:pt x="127" y="139"/>
                  </a:lnTo>
                  <a:lnTo>
                    <a:pt x="129" y="140"/>
                  </a:lnTo>
                  <a:lnTo>
                    <a:pt x="131" y="141"/>
                  </a:lnTo>
                  <a:lnTo>
                    <a:pt x="135" y="141"/>
                  </a:lnTo>
                  <a:lnTo>
                    <a:pt x="138" y="141"/>
                  </a:lnTo>
                  <a:lnTo>
                    <a:pt x="140" y="141"/>
                  </a:lnTo>
                  <a:lnTo>
                    <a:pt x="143" y="140"/>
                  </a:lnTo>
                  <a:lnTo>
                    <a:pt x="144" y="139"/>
                  </a:lnTo>
                  <a:lnTo>
                    <a:pt x="145" y="137"/>
                  </a:lnTo>
                  <a:lnTo>
                    <a:pt x="146" y="134"/>
                  </a:lnTo>
                  <a:lnTo>
                    <a:pt x="147" y="133"/>
                  </a:lnTo>
                  <a:lnTo>
                    <a:pt x="148" y="131"/>
                  </a:lnTo>
                  <a:lnTo>
                    <a:pt x="148" y="129"/>
                  </a:lnTo>
                  <a:lnTo>
                    <a:pt x="154" y="89"/>
                  </a:lnTo>
                  <a:lnTo>
                    <a:pt x="154" y="86"/>
                  </a:lnTo>
                  <a:lnTo>
                    <a:pt x="154" y="84"/>
                  </a:lnTo>
                  <a:lnTo>
                    <a:pt x="155" y="80"/>
                  </a:lnTo>
                  <a:lnTo>
                    <a:pt x="155" y="77"/>
                  </a:lnTo>
                  <a:lnTo>
                    <a:pt x="156" y="75"/>
                  </a:lnTo>
                  <a:lnTo>
                    <a:pt x="156" y="71"/>
                  </a:lnTo>
                  <a:lnTo>
                    <a:pt x="157" y="69"/>
                  </a:lnTo>
                  <a:lnTo>
                    <a:pt x="158" y="66"/>
                  </a:lnTo>
                  <a:lnTo>
                    <a:pt x="159" y="62"/>
                  </a:lnTo>
                  <a:lnTo>
                    <a:pt x="161" y="60"/>
                  </a:lnTo>
                  <a:lnTo>
                    <a:pt x="162" y="57"/>
                  </a:lnTo>
                  <a:lnTo>
                    <a:pt x="165" y="53"/>
                  </a:lnTo>
                  <a:lnTo>
                    <a:pt x="167" y="50"/>
                  </a:lnTo>
                  <a:lnTo>
                    <a:pt x="169" y="48"/>
                  </a:lnTo>
                  <a:lnTo>
                    <a:pt x="171" y="45"/>
                  </a:lnTo>
                  <a:lnTo>
                    <a:pt x="173" y="42"/>
                  </a:lnTo>
                  <a:lnTo>
                    <a:pt x="176" y="40"/>
                  </a:lnTo>
                  <a:lnTo>
                    <a:pt x="179" y="37"/>
                  </a:lnTo>
                  <a:lnTo>
                    <a:pt x="182" y="35"/>
                  </a:lnTo>
                  <a:lnTo>
                    <a:pt x="184" y="34"/>
                  </a:lnTo>
                  <a:lnTo>
                    <a:pt x="188" y="33"/>
                  </a:lnTo>
                  <a:lnTo>
                    <a:pt x="191" y="32"/>
                  </a:lnTo>
                  <a:lnTo>
                    <a:pt x="194" y="31"/>
                  </a:lnTo>
                  <a:lnTo>
                    <a:pt x="199" y="29"/>
                  </a:lnTo>
                  <a:lnTo>
                    <a:pt x="200" y="32"/>
                  </a:lnTo>
                  <a:lnTo>
                    <a:pt x="202" y="34"/>
                  </a:lnTo>
                  <a:lnTo>
                    <a:pt x="203" y="36"/>
                  </a:lnTo>
                  <a:lnTo>
                    <a:pt x="205" y="37"/>
                  </a:lnTo>
                  <a:lnTo>
                    <a:pt x="207" y="40"/>
                  </a:lnTo>
                  <a:lnTo>
                    <a:pt x="211" y="41"/>
                  </a:lnTo>
                  <a:lnTo>
                    <a:pt x="214" y="42"/>
                  </a:lnTo>
                  <a:lnTo>
                    <a:pt x="217" y="43"/>
                  </a:lnTo>
                  <a:lnTo>
                    <a:pt x="220" y="43"/>
                  </a:lnTo>
                  <a:lnTo>
                    <a:pt x="222" y="43"/>
                  </a:lnTo>
                  <a:lnTo>
                    <a:pt x="224" y="44"/>
                  </a:lnTo>
                  <a:lnTo>
                    <a:pt x="226" y="44"/>
                  </a:lnTo>
                  <a:lnTo>
                    <a:pt x="228" y="43"/>
                  </a:lnTo>
                  <a:lnTo>
                    <a:pt x="230" y="43"/>
                  </a:lnTo>
                  <a:lnTo>
                    <a:pt x="232" y="43"/>
                  </a:lnTo>
                  <a:lnTo>
                    <a:pt x="234" y="42"/>
                  </a:lnTo>
                  <a:lnTo>
                    <a:pt x="236" y="41"/>
                  </a:lnTo>
                  <a:lnTo>
                    <a:pt x="237" y="40"/>
                  </a:lnTo>
                  <a:lnTo>
                    <a:pt x="239" y="40"/>
                  </a:lnTo>
                  <a:lnTo>
                    <a:pt x="242" y="37"/>
                  </a:lnTo>
                  <a:lnTo>
                    <a:pt x="243" y="36"/>
                  </a:lnTo>
                  <a:lnTo>
                    <a:pt x="245" y="35"/>
                  </a:lnTo>
                  <a:lnTo>
                    <a:pt x="246" y="34"/>
                  </a:lnTo>
                  <a:lnTo>
                    <a:pt x="248" y="33"/>
                  </a:lnTo>
                  <a:lnTo>
                    <a:pt x="253" y="35"/>
                  </a:lnTo>
                  <a:lnTo>
                    <a:pt x="257" y="39"/>
                  </a:lnTo>
                  <a:lnTo>
                    <a:pt x="261" y="43"/>
                  </a:lnTo>
                  <a:lnTo>
                    <a:pt x="265" y="48"/>
                  </a:lnTo>
                  <a:lnTo>
                    <a:pt x="267" y="53"/>
                  </a:lnTo>
                  <a:lnTo>
                    <a:pt x="269" y="59"/>
                  </a:lnTo>
                  <a:lnTo>
                    <a:pt x="270" y="64"/>
                  </a:lnTo>
                  <a:lnTo>
                    <a:pt x="271" y="71"/>
                  </a:lnTo>
                  <a:lnTo>
                    <a:pt x="271" y="75"/>
                  </a:lnTo>
                  <a:lnTo>
                    <a:pt x="271" y="79"/>
                  </a:lnTo>
                  <a:lnTo>
                    <a:pt x="272" y="83"/>
                  </a:lnTo>
                  <a:lnTo>
                    <a:pt x="272" y="84"/>
                  </a:lnTo>
                  <a:lnTo>
                    <a:pt x="275" y="77"/>
                  </a:lnTo>
                  <a:lnTo>
                    <a:pt x="275" y="69"/>
                  </a:lnTo>
                  <a:lnTo>
                    <a:pt x="275" y="61"/>
                  </a:lnTo>
                  <a:lnTo>
                    <a:pt x="274" y="53"/>
                  </a:lnTo>
                  <a:lnTo>
                    <a:pt x="274" y="51"/>
                  </a:lnTo>
                  <a:lnTo>
                    <a:pt x="272" y="49"/>
                  </a:lnTo>
                  <a:lnTo>
                    <a:pt x="271" y="46"/>
                  </a:lnTo>
                  <a:lnTo>
                    <a:pt x="270" y="44"/>
                  </a:lnTo>
                  <a:lnTo>
                    <a:pt x="269" y="42"/>
                  </a:lnTo>
                  <a:lnTo>
                    <a:pt x="267" y="40"/>
                  </a:lnTo>
                  <a:lnTo>
                    <a:pt x="266" y="37"/>
                  </a:lnTo>
                  <a:lnTo>
                    <a:pt x="264" y="35"/>
                  </a:lnTo>
                  <a:lnTo>
                    <a:pt x="262" y="34"/>
                  </a:lnTo>
                  <a:lnTo>
                    <a:pt x="260" y="32"/>
                  </a:lnTo>
                  <a:lnTo>
                    <a:pt x="258" y="31"/>
                  </a:lnTo>
                  <a:lnTo>
                    <a:pt x="256" y="28"/>
                  </a:lnTo>
                  <a:lnTo>
                    <a:pt x="254" y="27"/>
                  </a:lnTo>
                  <a:lnTo>
                    <a:pt x="252" y="25"/>
                  </a:lnTo>
                  <a:lnTo>
                    <a:pt x="249" y="24"/>
                  </a:lnTo>
                  <a:lnTo>
                    <a:pt x="247" y="23"/>
                  </a:lnTo>
                  <a:lnTo>
                    <a:pt x="246" y="24"/>
                  </a:lnTo>
                  <a:lnTo>
                    <a:pt x="245" y="25"/>
                  </a:lnTo>
                  <a:lnTo>
                    <a:pt x="244" y="26"/>
                  </a:lnTo>
                  <a:lnTo>
                    <a:pt x="243" y="27"/>
                  </a:lnTo>
                  <a:lnTo>
                    <a:pt x="240" y="29"/>
                  </a:lnTo>
                  <a:lnTo>
                    <a:pt x="239" y="31"/>
                  </a:lnTo>
                  <a:lnTo>
                    <a:pt x="237" y="32"/>
                  </a:lnTo>
                  <a:lnTo>
                    <a:pt x="236" y="33"/>
                  </a:lnTo>
                  <a:lnTo>
                    <a:pt x="234" y="34"/>
                  </a:lnTo>
                  <a:lnTo>
                    <a:pt x="233" y="35"/>
                  </a:lnTo>
                  <a:lnTo>
                    <a:pt x="232" y="35"/>
                  </a:lnTo>
                  <a:lnTo>
                    <a:pt x="231" y="36"/>
                  </a:lnTo>
                  <a:lnTo>
                    <a:pt x="228" y="36"/>
                  </a:lnTo>
                  <a:lnTo>
                    <a:pt x="227" y="36"/>
                  </a:lnTo>
                  <a:lnTo>
                    <a:pt x="226" y="36"/>
                  </a:lnTo>
                  <a:lnTo>
                    <a:pt x="224" y="36"/>
                  </a:lnTo>
                  <a:lnTo>
                    <a:pt x="223" y="36"/>
                  </a:lnTo>
                  <a:lnTo>
                    <a:pt x="221" y="36"/>
                  </a:lnTo>
                  <a:lnTo>
                    <a:pt x="218" y="36"/>
                  </a:lnTo>
                  <a:lnTo>
                    <a:pt x="216" y="36"/>
                  </a:lnTo>
                  <a:lnTo>
                    <a:pt x="215" y="35"/>
                  </a:lnTo>
                  <a:lnTo>
                    <a:pt x="213" y="35"/>
                  </a:lnTo>
                  <a:lnTo>
                    <a:pt x="212" y="34"/>
                  </a:lnTo>
                  <a:lnTo>
                    <a:pt x="210" y="34"/>
                  </a:lnTo>
                  <a:lnTo>
                    <a:pt x="209" y="33"/>
                  </a:lnTo>
                  <a:lnTo>
                    <a:pt x="207" y="32"/>
                  </a:lnTo>
                  <a:lnTo>
                    <a:pt x="206" y="31"/>
                  </a:lnTo>
                  <a:lnTo>
                    <a:pt x="205" y="29"/>
                  </a:lnTo>
                  <a:lnTo>
                    <a:pt x="206" y="28"/>
                  </a:lnTo>
                  <a:lnTo>
                    <a:pt x="206" y="27"/>
                  </a:lnTo>
                  <a:lnTo>
                    <a:pt x="207" y="24"/>
                  </a:lnTo>
                  <a:lnTo>
                    <a:pt x="209" y="20"/>
                  </a:lnTo>
                  <a:lnTo>
                    <a:pt x="209" y="16"/>
                  </a:lnTo>
                  <a:lnTo>
                    <a:pt x="209" y="13"/>
                  </a:lnTo>
                  <a:lnTo>
                    <a:pt x="207" y="9"/>
                  </a:lnTo>
                  <a:lnTo>
                    <a:pt x="206" y="6"/>
                  </a:lnTo>
                  <a:lnTo>
                    <a:pt x="204" y="4"/>
                  </a:lnTo>
                  <a:lnTo>
                    <a:pt x="202" y="0"/>
                  </a:lnTo>
                  <a:lnTo>
                    <a:pt x="202" y="1"/>
                  </a:lnTo>
                  <a:lnTo>
                    <a:pt x="202" y="4"/>
                  </a:lnTo>
                  <a:lnTo>
                    <a:pt x="203" y="7"/>
                  </a:lnTo>
                  <a:lnTo>
                    <a:pt x="203" y="11"/>
                  </a:lnTo>
                  <a:lnTo>
                    <a:pt x="203" y="16"/>
                  </a:lnTo>
                  <a:lnTo>
                    <a:pt x="202" y="20"/>
                  </a:lnTo>
                  <a:lnTo>
                    <a:pt x="200" y="23"/>
                  </a:lnTo>
                  <a:lnTo>
                    <a:pt x="198" y="25"/>
                  </a:lnTo>
                  <a:lnTo>
                    <a:pt x="194" y="25"/>
                  </a:lnTo>
                  <a:lnTo>
                    <a:pt x="191" y="25"/>
                  </a:lnTo>
                  <a:lnTo>
                    <a:pt x="188" y="26"/>
                  </a:lnTo>
                  <a:lnTo>
                    <a:pt x="184" y="27"/>
                  </a:lnTo>
                  <a:lnTo>
                    <a:pt x="182" y="28"/>
                  </a:lnTo>
                  <a:lnTo>
                    <a:pt x="179" y="29"/>
                  </a:lnTo>
                  <a:lnTo>
                    <a:pt x="177" y="31"/>
                  </a:lnTo>
                  <a:lnTo>
                    <a:pt x="173" y="32"/>
                  </a:lnTo>
                  <a:lnTo>
                    <a:pt x="171" y="34"/>
                  </a:lnTo>
                  <a:lnTo>
                    <a:pt x="169" y="36"/>
                  </a:lnTo>
                  <a:lnTo>
                    <a:pt x="166" y="39"/>
                  </a:lnTo>
                  <a:lnTo>
                    <a:pt x="163" y="41"/>
                  </a:lnTo>
                  <a:lnTo>
                    <a:pt x="162" y="43"/>
                  </a:lnTo>
                  <a:lnTo>
                    <a:pt x="160" y="45"/>
                  </a:lnTo>
                  <a:lnTo>
                    <a:pt x="158" y="48"/>
                  </a:lnTo>
                  <a:lnTo>
                    <a:pt x="157" y="51"/>
                  </a:lnTo>
                  <a:lnTo>
                    <a:pt x="155" y="53"/>
                  </a:lnTo>
                  <a:lnTo>
                    <a:pt x="154" y="55"/>
                  </a:lnTo>
                  <a:lnTo>
                    <a:pt x="154" y="58"/>
                  </a:lnTo>
                  <a:lnTo>
                    <a:pt x="153" y="61"/>
                  </a:lnTo>
                  <a:lnTo>
                    <a:pt x="153" y="63"/>
                  </a:lnTo>
                  <a:lnTo>
                    <a:pt x="151" y="67"/>
                  </a:lnTo>
                  <a:lnTo>
                    <a:pt x="150" y="69"/>
                  </a:lnTo>
                  <a:lnTo>
                    <a:pt x="150" y="71"/>
                  </a:lnTo>
                  <a:lnTo>
                    <a:pt x="149" y="71"/>
                  </a:lnTo>
                  <a:lnTo>
                    <a:pt x="147" y="70"/>
                  </a:lnTo>
                  <a:lnTo>
                    <a:pt x="145" y="69"/>
                  </a:lnTo>
                  <a:lnTo>
                    <a:pt x="143" y="69"/>
                  </a:lnTo>
                  <a:lnTo>
                    <a:pt x="140" y="68"/>
                  </a:lnTo>
                  <a:lnTo>
                    <a:pt x="138" y="67"/>
                  </a:lnTo>
                  <a:lnTo>
                    <a:pt x="137" y="66"/>
                  </a:lnTo>
                  <a:lnTo>
                    <a:pt x="136" y="64"/>
                  </a:lnTo>
                  <a:lnTo>
                    <a:pt x="134" y="66"/>
                  </a:lnTo>
                  <a:lnTo>
                    <a:pt x="128" y="66"/>
                  </a:lnTo>
                  <a:lnTo>
                    <a:pt x="123" y="67"/>
                  </a:lnTo>
                  <a:lnTo>
                    <a:pt x="116" y="68"/>
                  </a:lnTo>
                  <a:lnTo>
                    <a:pt x="108" y="69"/>
                  </a:lnTo>
                  <a:lnTo>
                    <a:pt x="100" y="70"/>
                  </a:lnTo>
                  <a:lnTo>
                    <a:pt x="92" y="72"/>
                  </a:lnTo>
                  <a:lnTo>
                    <a:pt x="83" y="74"/>
                  </a:lnTo>
                  <a:lnTo>
                    <a:pt x="74" y="75"/>
                  </a:lnTo>
                  <a:lnTo>
                    <a:pt x="66" y="77"/>
                  </a:lnTo>
                  <a:lnTo>
                    <a:pt x="58" y="78"/>
                  </a:lnTo>
                  <a:lnTo>
                    <a:pt x="51" y="79"/>
                  </a:lnTo>
                  <a:lnTo>
                    <a:pt x="46" y="80"/>
                  </a:lnTo>
                  <a:lnTo>
                    <a:pt x="41" y="80"/>
                  </a:lnTo>
                  <a:lnTo>
                    <a:pt x="38" y="81"/>
                  </a:lnTo>
                  <a:lnTo>
                    <a:pt x="37" y="81"/>
                  </a:lnTo>
                  <a:lnTo>
                    <a:pt x="35" y="80"/>
                  </a:lnTo>
                  <a:lnTo>
                    <a:pt x="32" y="80"/>
                  </a:lnTo>
                  <a:lnTo>
                    <a:pt x="31" y="79"/>
                  </a:lnTo>
                  <a:lnTo>
                    <a:pt x="29" y="78"/>
                  </a:lnTo>
                  <a:lnTo>
                    <a:pt x="26" y="78"/>
                  </a:lnTo>
                  <a:lnTo>
                    <a:pt x="24" y="77"/>
                  </a:lnTo>
                  <a:lnTo>
                    <a:pt x="23" y="76"/>
                  </a:lnTo>
                  <a:lnTo>
                    <a:pt x="20" y="76"/>
                  </a:lnTo>
                  <a:lnTo>
                    <a:pt x="17" y="75"/>
                  </a:lnTo>
                  <a:lnTo>
                    <a:pt x="15" y="74"/>
                  </a:lnTo>
                  <a:lnTo>
                    <a:pt x="14" y="72"/>
                  </a:lnTo>
                  <a:lnTo>
                    <a:pt x="12" y="72"/>
                  </a:lnTo>
                  <a:lnTo>
                    <a:pt x="8" y="71"/>
                  </a:lnTo>
                  <a:lnTo>
                    <a:pt x="6" y="71"/>
                  </a:lnTo>
                  <a:lnTo>
                    <a:pt x="4" y="70"/>
                  </a:lnTo>
                  <a:lnTo>
                    <a:pt x="2" y="70"/>
                  </a:lnTo>
                  <a:lnTo>
                    <a:pt x="0" y="71"/>
                  </a:lnTo>
                  <a:lnTo>
                    <a:pt x="2" y="72"/>
                  </a:lnTo>
                  <a:lnTo>
                    <a:pt x="4" y="72"/>
                  </a:lnTo>
                  <a:lnTo>
                    <a:pt x="5" y="74"/>
                  </a:lnTo>
                  <a:lnTo>
                    <a:pt x="8" y="75"/>
                  </a:lnTo>
                  <a:lnTo>
                    <a:pt x="10" y="76"/>
                  </a:lnTo>
                  <a:lnTo>
                    <a:pt x="13" y="77"/>
                  </a:lnTo>
                  <a:lnTo>
                    <a:pt x="16" y="78"/>
                  </a:lnTo>
                  <a:lnTo>
                    <a:pt x="18" y="79"/>
                  </a:lnTo>
                  <a:lnTo>
                    <a:pt x="22" y="79"/>
                  </a:lnTo>
                  <a:lnTo>
                    <a:pt x="24" y="80"/>
                  </a:lnTo>
                  <a:lnTo>
                    <a:pt x="26" y="81"/>
                  </a:lnTo>
                  <a:lnTo>
                    <a:pt x="28" y="83"/>
                  </a:lnTo>
                  <a:lnTo>
                    <a:pt x="29" y="83"/>
                  </a:lnTo>
                  <a:lnTo>
                    <a:pt x="30" y="83"/>
                  </a:lnTo>
                  <a:lnTo>
                    <a:pt x="30" y="84"/>
                  </a:lnTo>
                  <a:lnTo>
                    <a:pt x="29" y="84"/>
                  </a:lnTo>
                  <a:lnTo>
                    <a:pt x="28" y="85"/>
                  </a:lnTo>
                  <a:lnTo>
                    <a:pt x="27" y="85"/>
                  </a:lnTo>
                  <a:lnTo>
                    <a:pt x="26" y="85"/>
                  </a:lnTo>
                  <a:lnTo>
                    <a:pt x="26" y="86"/>
                  </a:lnTo>
                  <a:lnTo>
                    <a:pt x="69" y="105"/>
                  </a:lnTo>
                  <a:lnTo>
                    <a:pt x="70" y="105"/>
                  </a:lnTo>
                  <a:lnTo>
                    <a:pt x="71" y="105"/>
                  </a:lnTo>
                  <a:lnTo>
                    <a:pt x="72" y="105"/>
                  </a:lnTo>
                  <a:lnTo>
                    <a:pt x="35" y="87"/>
                  </a:lnTo>
                  <a:lnTo>
                    <a:pt x="37" y="86"/>
                  </a:lnTo>
                  <a:lnTo>
                    <a:pt x="41" y="85"/>
                  </a:lnTo>
                  <a:lnTo>
                    <a:pt x="47" y="84"/>
                  </a:lnTo>
                  <a:lnTo>
                    <a:pt x="54" y="83"/>
                  </a:lnTo>
                  <a:lnTo>
                    <a:pt x="62" y="81"/>
                  </a:lnTo>
                  <a:lnTo>
                    <a:pt x="70" y="79"/>
                  </a:lnTo>
                  <a:lnTo>
                    <a:pt x="80" y="78"/>
                  </a:lnTo>
                  <a:lnTo>
                    <a:pt x="89" y="76"/>
                  </a:lnTo>
                  <a:lnTo>
                    <a:pt x="97" y="75"/>
                  </a:lnTo>
                  <a:lnTo>
                    <a:pt x="106" y="72"/>
                  </a:lnTo>
                  <a:lnTo>
                    <a:pt x="114" y="71"/>
                  </a:lnTo>
                  <a:lnTo>
                    <a:pt x="121" y="70"/>
                  </a:lnTo>
                  <a:lnTo>
                    <a:pt x="127" y="69"/>
                  </a:lnTo>
                  <a:lnTo>
                    <a:pt x="131" y="68"/>
                  </a:lnTo>
                  <a:lnTo>
                    <a:pt x="135" y="68"/>
                  </a:lnTo>
                  <a:lnTo>
                    <a:pt x="137" y="68"/>
                  </a:lnTo>
                  <a:lnTo>
                    <a:pt x="139" y="69"/>
                  </a:lnTo>
                  <a:lnTo>
                    <a:pt x="140" y="70"/>
                  </a:lnTo>
                  <a:lnTo>
                    <a:pt x="143" y="71"/>
                  </a:lnTo>
                  <a:lnTo>
                    <a:pt x="145" y="72"/>
                  </a:lnTo>
                  <a:lnTo>
                    <a:pt x="146" y="74"/>
                  </a:lnTo>
                  <a:lnTo>
                    <a:pt x="148" y="75"/>
                  </a:lnTo>
                  <a:lnTo>
                    <a:pt x="149" y="76"/>
                  </a:lnTo>
                  <a:lnTo>
                    <a:pt x="149" y="80"/>
                  </a:lnTo>
                  <a:lnTo>
                    <a:pt x="149" y="85"/>
                  </a:lnTo>
                  <a:lnTo>
                    <a:pt x="148" y="88"/>
                  </a:lnTo>
                  <a:lnTo>
                    <a:pt x="147" y="93"/>
                  </a:lnTo>
                  <a:lnTo>
                    <a:pt x="146" y="90"/>
                  </a:lnTo>
                  <a:lnTo>
                    <a:pt x="145" y="89"/>
                  </a:lnTo>
                  <a:lnTo>
                    <a:pt x="144" y="88"/>
                  </a:lnTo>
                  <a:lnTo>
                    <a:pt x="143" y="87"/>
                  </a:lnTo>
                  <a:lnTo>
                    <a:pt x="141" y="86"/>
                  </a:lnTo>
                  <a:lnTo>
                    <a:pt x="140" y="85"/>
                  </a:lnTo>
                  <a:lnTo>
                    <a:pt x="139" y="84"/>
                  </a:lnTo>
                  <a:lnTo>
                    <a:pt x="137" y="83"/>
                  </a:lnTo>
                  <a:lnTo>
                    <a:pt x="138" y="83"/>
                  </a:lnTo>
                  <a:lnTo>
                    <a:pt x="140" y="83"/>
                  </a:lnTo>
                  <a:lnTo>
                    <a:pt x="141" y="84"/>
                  </a:lnTo>
                  <a:lnTo>
                    <a:pt x="141" y="85"/>
                  </a:lnTo>
                  <a:lnTo>
                    <a:pt x="143" y="86"/>
                  </a:lnTo>
                  <a:lnTo>
                    <a:pt x="144" y="86"/>
                  </a:lnTo>
                  <a:lnTo>
                    <a:pt x="145" y="86"/>
                  </a:lnTo>
                  <a:lnTo>
                    <a:pt x="147" y="85"/>
                  </a:lnTo>
                  <a:lnTo>
                    <a:pt x="146" y="84"/>
                  </a:lnTo>
                  <a:lnTo>
                    <a:pt x="144" y="81"/>
                  </a:lnTo>
                  <a:lnTo>
                    <a:pt x="143" y="80"/>
                  </a:lnTo>
                  <a:lnTo>
                    <a:pt x="140" y="78"/>
                  </a:lnTo>
                  <a:lnTo>
                    <a:pt x="139" y="77"/>
                  </a:lnTo>
                  <a:lnTo>
                    <a:pt x="137" y="76"/>
                  </a:lnTo>
                  <a:lnTo>
                    <a:pt x="135" y="75"/>
                  </a:lnTo>
                  <a:lnTo>
                    <a:pt x="134" y="74"/>
                  </a:lnTo>
                  <a:lnTo>
                    <a:pt x="135" y="74"/>
                  </a:lnTo>
                  <a:lnTo>
                    <a:pt x="136" y="74"/>
                  </a:lnTo>
                  <a:lnTo>
                    <a:pt x="137" y="74"/>
                  </a:lnTo>
                  <a:lnTo>
                    <a:pt x="138" y="75"/>
                  </a:lnTo>
                  <a:lnTo>
                    <a:pt x="139" y="75"/>
                  </a:lnTo>
                  <a:lnTo>
                    <a:pt x="141" y="75"/>
                  </a:lnTo>
                  <a:lnTo>
                    <a:pt x="143" y="76"/>
                  </a:lnTo>
                  <a:lnTo>
                    <a:pt x="144" y="76"/>
                  </a:lnTo>
                  <a:lnTo>
                    <a:pt x="144" y="77"/>
                  </a:lnTo>
                  <a:lnTo>
                    <a:pt x="145" y="77"/>
                  </a:lnTo>
                  <a:lnTo>
                    <a:pt x="145" y="78"/>
                  </a:lnTo>
                  <a:lnTo>
                    <a:pt x="146" y="78"/>
                  </a:lnTo>
                  <a:lnTo>
                    <a:pt x="146" y="79"/>
                  </a:lnTo>
                  <a:lnTo>
                    <a:pt x="147" y="79"/>
                  </a:lnTo>
                  <a:lnTo>
                    <a:pt x="148" y="78"/>
                  </a:lnTo>
                  <a:lnTo>
                    <a:pt x="147" y="77"/>
                  </a:lnTo>
                  <a:lnTo>
                    <a:pt x="146" y="76"/>
                  </a:lnTo>
                  <a:lnTo>
                    <a:pt x="145" y="75"/>
                  </a:lnTo>
                  <a:lnTo>
                    <a:pt x="143" y="74"/>
                  </a:lnTo>
                  <a:lnTo>
                    <a:pt x="141" y="72"/>
                  </a:lnTo>
                  <a:lnTo>
                    <a:pt x="140" y="72"/>
                  </a:lnTo>
                  <a:lnTo>
                    <a:pt x="138" y="71"/>
                  </a:lnTo>
                  <a:lnTo>
                    <a:pt x="136" y="71"/>
                  </a:lnTo>
                  <a:lnTo>
                    <a:pt x="135" y="71"/>
                  </a:lnTo>
                  <a:lnTo>
                    <a:pt x="134" y="71"/>
                  </a:lnTo>
                  <a:lnTo>
                    <a:pt x="133" y="71"/>
                  </a:lnTo>
                  <a:lnTo>
                    <a:pt x="133" y="72"/>
                  </a:lnTo>
                  <a:lnTo>
                    <a:pt x="134" y="74"/>
                  </a:lnTo>
                  <a:lnTo>
                    <a:pt x="133" y="74"/>
                  </a:lnTo>
                  <a:lnTo>
                    <a:pt x="130" y="74"/>
                  </a:lnTo>
                  <a:lnTo>
                    <a:pt x="129" y="74"/>
                  </a:lnTo>
                  <a:lnTo>
                    <a:pt x="129" y="76"/>
                  </a:lnTo>
                  <a:lnTo>
                    <a:pt x="131" y="76"/>
                  </a:lnTo>
                  <a:lnTo>
                    <a:pt x="133" y="76"/>
                  </a:lnTo>
                  <a:lnTo>
                    <a:pt x="134" y="77"/>
                  </a:lnTo>
                  <a:lnTo>
                    <a:pt x="135" y="77"/>
                  </a:lnTo>
                  <a:lnTo>
                    <a:pt x="136" y="78"/>
                  </a:lnTo>
                  <a:lnTo>
                    <a:pt x="137" y="78"/>
                  </a:lnTo>
                  <a:lnTo>
                    <a:pt x="138" y="79"/>
                  </a:lnTo>
                  <a:lnTo>
                    <a:pt x="139" y="80"/>
                  </a:lnTo>
                  <a:lnTo>
                    <a:pt x="138" y="80"/>
                  </a:lnTo>
                  <a:lnTo>
                    <a:pt x="137" y="80"/>
                  </a:lnTo>
                  <a:lnTo>
                    <a:pt x="136" y="79"/>
                  </a:lnTo>
                  <a:lnTo>
                    <a:pt x="135" y="79"/>
                  </a:lnTo>
                  <a:lnTo>
                    <a:pt x="134" y="79"/>
                  </a:lnTo>
                  <a:lnTo>
                    <a:pt x="133" y="79"/>
                  </a:lnTo>
                  <a:lnTo>
                    <a:pt x="131" y="80"/>
                  </a:lnTo>
                  <a:lnTo>
                    <a:pt x="131" y="81"/>
                  </a:lnTo>
                  <a:lnTo>
                    <a:pt x="133" y="83"/>
                  </a:lnTo>
                  <a:lnTo>
                    <a:pt x="134" y="84"/>
                  </a:lnTo>
                  <a:lnTo>
                    <a:pt x="135" y="85"/>
                  </a:lnTo>
                  <a:lnTo>
                    <a:pt x="136" y="86"/>
                  </a:lnTo>
                  <a:lnTo>
                    <a:pt x="138" y="88"/>
                  </a:lnTo>
                  <a:lnTo>
                    <a:pt x="139" y="89"/>
                  </a:lnTo>
                  <a:lnTo>
                    <a:pt x="140" y="92"/>
                  </a:lnTo>
                  <a:lnTo>
                    <a:pt x="137" y="92"/>
                  </a:lnTo>
                  <a:lnTo>
                    <a:pt x="135" y="93"/>
                  </a:lnTo>
                  <a:lnTo>
                    <a:pt x="133" y="93"/>
                  </a:lnTo>
                  <a:lnTo>
                    <a:pt x="129" y="94"/>
                  </a:lnTo>
                  <a:lnTo>
                    <a:pt x="127" y="95"/>
                  </a:lnTo>
                  <a:lnTo>
                    <a:pt x="125" y="95"/>
                  </a:lnTo>
                  <a:lnTo>
                    <a:pt x="122" y="96"/>
                  </a:lnTo>
                  <a:lnTo>
                    <a:pt x="119" y="96"/>
                  </a:lnTo>
                  <a:lnTo>
                    <a:pt x="119" y="93"/>
                  </a:lnTo>
                  <a:lnTo>
                    <a:pt x="119" y="88"/>
                  </a:lnTo>
                  <a:lnTo>
                    <a:pt x="119" y="85"/>
                  </a:lnTo>
                  <a:lnTo>
                    <a:pt x="119" y="81"/>
                  </a:lnTo>
                  <a:lnTo>
                    <a:pt x="118" y="80"/>
                  </a:lnTo>
                  <a:lnTo>
                    <a:pt x="117" y="79"/>
                  </a:lnTo>
                  <a:lnTo>
                    <a:pt x="117" y="78"/>
                  </a:lnTo>
                  <a:lnTo>
                    <a:pt x="116" y="77"/>
                  </a:lnTo>
                  <a:lnTo>
                    <a:pt x="114" y="79"/>
                  </a:lnTo>
                  <a:lnTo>
                    <a:pt x="114" y="83"/>
                  </a:lnTo>
                  <a:lnTo>
                    <a:pt x="113" y="85"/>
                  </a:lnTo>
                  <a:lnTo>
                    <a:pt x="112" y="87"/>
                  </a:lnTo>
                  <a:lnTo>
                    <a:pt x="106" y="77"/>
                  </a:lnTo>
                  <a:lnTo>
                    <a:pt x="104" y="77"/>
                  </a:lnTo>
                  <a:lnTo>
                    <a:pt x="104" y="79"/>
                  </a:lnTo>
                  <a:lnTo>
                    <a:pt x="105" y="80"/>
                  </a:lnTo>
                  <a:lnTo>
                    <a:pt x="106" y="83"/>
                  </a:lnTo>
                  <a:lnTo>
                    <a:pt x="107" y="84"/>
                  </a:lnTo>
                  <a:lnTo>
                    <a:pt x="107" y="86"/>
                  </a:lnTo>
                  <a:lnTo>
                    <a:pt x="108" y="88"/>
                  </a:lnTo>
                  <a:lnTo>
                    <a:pt x="109" y="90"/>
                  </a:lnTo>
                  <a:lnTo>
                    <a:pt x="109" y="92"/>
                  </a:lnTo>
                  <a:lnTo>
                    <a:pt x="111" y="94"/>
                  </a:lnTo>
                  <a:lnTo>
                    <a:pt x="112" y="94"/>
                  </a:lnTo>
                  <a:lnTo>
                    <a:pt x="113" y="93"/>
                  </a:lnTo>
                  <a:lnTo>
                    <a:pt x="114" y="92"/>
                  </a:lnTo>
                  <a:lnTo>
                    <a:pt x="115" y="90"/>
                  </a:lnTo>
                  <a:lnTo>
                    <a:pt x="115" y="88"/>
                  </a:lnTo>
                  <a:lnTo>
                    <a:pt x="116" y="87"/>
                  </a:lnTo>
                  <a:lnTo>
                    <a:pt x="116" y="86"/>
                  </a:lnTo>
                  <a:lnTo>
                    <a:pt x="117" y="87"/>
                  </a:lnTo>
                  <a:lnTo>
                    <a:pt x="116" y="90"/>
                  </a:lnTo>
                  <a:lnTo>
                    <a:pt x="116" y="93"/>
                  </a:lnTo>
                  <a:lnTo>
                    <a:pt x="115" y="95"/>
                  </a:lnTo>
                  <a:lnTo>
                    <a:pt x="114" y="97"/>
                  </a:lnTo>
                  <a:lnTo>
                    <a:pt x="114" y="101"/>
                  </a:lnTo>
                  <a:lnTo>
                    <a:pt x="113" y="103"/>
                  </a:lnTo>
                  <a:lnTo>
                    <a:pt x="112" y="105"/>
                  </a:lnTo>
                  <a:lnTo>
                    <a:pt x="111" y="107"/>
                  </a:lnTo>
                  <a:lnTo>
                    <a:pt x="116" y="107"/>
                  </a:lnTo>
                  <a:lnTo>
                    <a:pt x="117" y="106"/>
                  </a:lnTo>
                  <a:lnTo>
                    <a:pt x="117" y="104"/>
                  </a:lnTo>
                  <a:lnTo>
                    <a:pt x="118" y="103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25" y="99"/>
                  </a:lnTo>
                  <a:lnTo>
                    <a:pt x="127" y="98"/>
                  </a:lnTo>
                  <a:lnTo>
                    <a:pt x="130" y="98"/>
                  </a:lnTo>
                  <a:lnTo>
                    <a:pt x="134" y="97"/>
                  </a:lnTo>
                  <a:lnTo>
                    <a:pt x="136" y="96"/>
                  </a:lnTo>
                  <a:lnTo>
                    <a:pt x="139" y="95"/>
                  </a:lnTo>
                  <a:lnTo>
                    <a:pt x="143" y="95"/>
                  </a:lnTo>
                  <a:lnTo>
                    <a:pt x="144" y="96"/>
                  </a:lnTo>
                  <a:lnTo>
                    <a:pt x="145" y="97"/>
                  </a:lnTo>
                  <a:lnTo>
                    <a:pt x="145" y="98"/>
                  </a:lnTo>
                  <a:lnTo>
                    <a:pt x="146" y="101"/>
                  </a:lnTo>
                  <a:lnTo>
                    <a:pt x="131" y="105"/>
                  </a:lnTo>
                  <a:lnTo>
                    <a:pt x="133" y="110"/>
                  </a:lnTo>
                  <a:lnTo>
                    <a:pt x="133" y="109"/>
                  </a:lnTo>
                  <a:lnTo>
                    <a:pt x="134" y="109"/>
                  </a:lnTo>
                  <a:lnTo>
                    <a:pt x="135" y="109"/>
                  </a:lnTo>
                  <a:lnTo>
                    <a:pt x="137" y="107"/>
                  </a:lnTo>
                  <a:lnTo>
                    <a:pt x="139" y="106"/>
                  </a:lnTo>
                  <a:lnTo>
                    <a:pt x="141" y="106"/>
                  </a:lnTo>
                  <a:lnTo>
                    <a:pt x="144" y="105"/>
                  </a:lnTo>
                  <a:lnTo>
                    <a:pt x="145" y="104"/>
                  </a:lnTo>
                  <a:lnTo>
                    <a:pt x="145" y="112"/>
                  </a:lnTo>
                  <a:lnTo>
                    <a:pt x="131" y="116"/>
                  </a:lnTo>
                  <a:lnTo>
                    <a:pt x="133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26" name="Freeform 434"/>
            <p:cNvSpPr>
              <a:spLocks/>
            </p:cNvSpPr>
            <p:nvPr/>
          </p:nvSpPr>
          <p:spPr bwMode="auto">
            <a:xfrm>
              <a:off x="306" y="2585"/>
              <a:ext cx="71" cy="24"/>
            </a:xfrm>
            <a:custGeom>
              <a:avLst/>
              <a:gdLst/>
              <a:ahLst/>
              <a:cxnLst>
                <a:cxn ang="0">
                  <a:pos x="71" y="23"/>
                </a:cxn>
                <a:cxn ang="0">
                  <a:pos x="70" y="24"/>
                </a:cxn>
                <a:cxn ang="0">
                  <a:pos x="69" y="23"/>
                </a:cxn>
                <a:cxn ang="0">
                  <a:pos x="69" y="22"/>
                </a:cxn>
                <a:cxn ang="0">
                  <a:pos x="68" y="22"/>
                </a:cxn>
                <a:cxn ang="0">
                  <a:pos x="64" y="18"/>
                </a:cxn>
                <a:cxn ang="0">
                  <a:pos x="61" y="16"/>
                </a:cxn>
                <a:cxn ang="0">
                  <a:pos x="57" y="13"/>
                </a:cxn>
                <a:cxn ang="0">
                  <a:pos x="53" y="11"/>
                </a:cxn>
                <a:cxn ang="0">
                  <a:pos x="49" y="10"/>
                </a:cxn>
                <a:cxn ang="0">
                  <a:pos x="44" y="9"/>
                </a:cxn>
                <a:cxn ang="0">
                  <a:pos x="40" y="9"/>
                </a:cxn>
                <a:cxn ang="0">
                  <a:pos x="36" y="8"/>
                </a:cxn>
                <a:cxn ang="0">
                  <a:pos x="31" y="8"/>
                </a:cxn>
                <a:cxn ang="0">
                  <a:pos x="27" y="8"/>
                </a:cxn>
                <a:cxn ang="0">
                  <a:pos x="22" y="9"/>
                </a:cxn>
                <a:cxn ang="0">
                  <a:pos x="18" y="9"/>
                </a:cxn>
                <a:cxn ang="0">
                  <a:pos x="13" y="10"/>
                </a:cxn>
                <a:cxn ang="0">
                  <a:pos x="9" y="11"/>
                </a:cxn>
                <a:cxn ang="0">
                  <a:pos x="6" y="12"/>
                </a:cxn>
                <a:cxn ang="0">
                  <a:pos x="1" y="13"/>
                </a:cxn>
                <a:cxn ang="0">
                  <a:pos x="0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2" y="9"/>
                </a:cxn>
                <a:cxn ang="0">
                  <a:pos x="5" y="6"/>
                </a:cxn>
                <a:cxn ang="0">
                  <a:pos x="7" y="5"/>
                </a:cxn>
                <a:cxn ang="0">
                  <a:pos x="9" y="4"/>
                </a:cxn>
                <a:cxn ang="0">
                  <a:pos x="11" y="3"/>
                </a:cxn>
                <a:cxn ang="0">
                  <a:pos x="13" y="3"/>
                </a:cxn>
                <a:cxn ang="0">
                  <a:pos x="17" y="2"/>
                </a:cxn>
                <a:cxn ang="0">
                  <a:pos x="19" y="2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7" y="0"/>
                </a:cxn>
                <a:cxn ang="0">
                  <a:pos x="30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2"/>
                </a:cxn>
                <a:cxn ang="0">
                  <a:pos x="41" y="3"/>
                </a:cxn>
                <a:cxn ang="0">
                  <a:pos x="43" y="3"/>
                </a:cxn>
                <a:cxn ang="0">
                  <a:pos x="46" y="3"/>
                </a:cxn>
                <a:cxn ang="0">
                  <a:pos x="48" y="4"/>
                </a:cxn>
                <a:cxn ang="0">
                  <a:pos x="50" y="5"/>
                </a:cxn>
                <a:cxn ang="0">
                  <a:pos x="52" y="5"/>
                </a:cxn>
                <a:cxn ang="0">
                  <a:pos x="54" y="6"/>
                </a:cxn>
                <a:cxn ang="0">
                  <a:pos x="57" y="8"/>
                </a:cxn>
                <a:cxn ang="0">
                  <a:pos x="58" y="9"/>
                </a:cxn>
                <a:cxn ang="0">
                  <a:pos x="60" y="11"/>
                </a:cxn>
                <a:cxn ang="0">
                  <a:pos x="62" y="12"/>
                </a:cxn>
                <a:cxn ang="0">
                  <a:pos x="64" y="13"/>
                </a:cxn>
                <a:cxn ang="0">
                  <a:pos x="66" y="16"/>
                </a:cxn>
                <a:cxn ang="0">
                  <a:pos x="68" y="17"/>
                </a:cxn>
                <a:cxn ang="0">
                  <a:pos x="69" y="19"/>
                </a:cxn>
                <a:cxn ang="0">
                  <a:pos x="70" y="22"/>
                </a:cxn>
                <a:cxn ang="0">
                  <a:pos x="71" y="23"/>
                </a:cxn>
              </a:cxnLst>
              <a:rect l="0" t="0" r="r" b="b"/>
              <a:pathLst>
                <a:path w="71" h="24">
                  <a:moveTo>
                    <a:pt x="71" y="23"/>
                  </a:moveTo>
                  <a:lnTo>
                    <a:pt x="70" y="24"/>
                  </a:lnTo>
                  <a:lnTo>
                    <a:pt x="69" y="23"/>
                  </a:lnTo>
                  <a:lnTo>
                    <a:pt x="69" y="22"/>
                  </a:lnTo>
                  <a:lnTo>
                    <a:pt x="68" y="22"/>
                  </a:lnTo>
                  <a:lnTo>
                    <a:pt x="64" y="18"/>
                  </a:lnTo>
                  <a:lnTo>
                    <a:pt x="61" y="16"/>
                  </a:lnTo>
                  <a:lnTo>
                    <a:pt x="57" y="13"/>
                  </a:lnTo>
                  <a:lnTo>
                    <a:pt x="53" y="11"/>
                  </a:lnTo>
                  <a:lnTo>
                    <a:pt x="49" y="10"/>
                  </a:lnTo>
                  <a:lnTo>
                    <a:pt x="44" y="9"/>
                  </a:lnTo>
                  <a:lnTo>
                    <a:pt x="40" y="9"/>
                  </a:lnTo>
                  <a:lnTo>
                    <a:pt x="36" y="8"/>
                  </a:lnTo>
                  <a:lnTo>
                    <a:pt x="31" y="8"/>
                  </a:lnTo>
                  <a:lnTo>
                    <a:pt x="27" y="8"/>
                  </a:lnTo>
                  <a:lnTo>
                    <a:pt x="22" y="9"/>
                  </a:lnTo>
                  <a:lnTo>
                    <a:pt x="18" y="9"/>
                  </a:lnTo>
                  <a:lnTo>
                    <a:pt x="13" y="10"/>
                  </a:lnTo>
                  <a:lnTo>
                    <a:pt x="9" y="11"/>
                  </a:lnTo>
                  <a:lnTo>
                    <a:pt x="6" y="12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2" y="9"/>
                  </a:lnTo>
                  <a:lnTo>
                    <a:pt x="5" y="6"/>
                  </a:lnTo>
                  <a:lnTo>
                    <a:pt x="7" y="5"/>
                  </a:lnTo>
                  <a:lnTo>
                    <a:pt x="9" y="4"/>
                  </a:lnTo>
                  <a:lnTo>
                    <a:pt x="11" y="3"/>
                  </a:lnTo>
                  <a:lnTo>
                    <a:pt x="13" y="3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2"/>
                  </a:lnTo>
                  <a:lnTo>
                    <a:pt x="41" y="3"/>
                  </a:lnTo>
                  <a:lnTo>
                    <a:pt x="43" y="3"/>
                  </a:lnTo>
                  <a:lnTo>
                    <a:pt x="46" y="3"/>
                  </a:lnTo>
                  <a:lnTo>
                    <a:pt x="48" y="4"/>
                  </a:lnTo>
                  <a:lnTo>
                    <a:pt x="50" y="5"/>
                  </a:lnTo>
                  <a:lnTo>
                    <a:pt x="52" y="5"/>
                  </a:lnTo>
                  <a:lnTo>
                    <a:pt x="54" y="6"/>
                  </a:lnTo>
                  <a:lnTo>
                    <a:pt x="57" y="8"/>
                  </a:lnTo>
                  <a:lnTo>
                    <a:pt x="58" y="9"/>
                  </a:lnTo>
                  <a:lnTo>
                    <a:pt x="60" y="11"/>
                  </a:lnTo>
                  <a:lnTo>
                    <a:pt x="62" y="12"/>
                  </a:lnTo>
                  <a:lnTo>
                    <a:pt x="64" y="13"/>
                  </a:lnTo>
                  <a:lnTo>
                    <a:pt x="66" y="16"/>
                  </a:lnTo>
                  <a:lnTo>
                    <a:pt x="68" y="17"/>
                  </a:lnTo>
                  <a:lnTo>
                    <a:pt x="69" y="19"/>
                  </a:lnTo>
                  <a:lnTo>
                    <a:pt x="70" y="22"/>
                  </a:lnTo>
                  <a:lnTo>
                    <a:pt x="71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27" name="Freeform 435"/>
            <p:cNvSpPr>
              <a:spLocks/>
            </p:cNvSpPr>
            <p:nvPr/>
          </p:nvSpPr>
          <p:spPr bwMode="auto">
            <a:xfrm>
              <a:off x="134" y="2598"/>
              <a:ext cx="138" cy="141"/>
            </a:xfrm>
            <a:custGeom>
              <a:avLst/>
              <a:gdLst/>
              <a:ahLst/>
              <a:cxnLst>
                <a:cxn ang="0">
                  <a:pos x="131" y="115"/>
                </a:cxn>
                <a:cxn ang="0">
                  <a:pos x="135" y="7"/>
                </a:cxn>
                <a:cxn ang="0">
                  <a:pos x="25" y="6"/>
                </a:cxn>
                <a:cxn ang="0">
                  <a:pos x="29" y="124"/>
                </a:cxn>
                <a:cxn ang="0">
                  <a:pos x="27" y="124"/>
                </a:cxn>
                <a:cxn ang="0">
                  <a:pos x="26" y="125"/>
                </a:cxn>
                <a:cxn ang="0">
                  <a:pos x="25" y="125"/>
                </a:cxn>
                <a:cxn ang="0">
                  <a:pos x="24" y="125"/>
                </a:cxn>
                <a:cxn ang="0">
                  <a:pos x="19" y="8"/>
                </a:cxn>
                <a:cxn ang="0">
                  <a:pos x="3" y="24"/>
                </a:cxn>
                <a:cxn ang="0">
                  <a:pos x="3" y="41"/>
                </a:cxn>
                <a:cxn ang="0">
                  <a:pos x="5" y="79"/>
                </a:cxn>
                <a:cxn ang="0">
                  <a:pos x="6" y="119"/>
                </a:cxn>
                <a:cxn ang="0">
                  <a:pos x="8" y="137"/>
                </a:cxn>
                <a:cxn ang="0">
                  <a:pos x="10" y="136"/>
                </a:cxn>
                <a:cxn ang="0">
                  <a:pos x="12" y="134"/>
                </a:cxn>
                <a:cxn ang="0">
                  <a:pos x="15" y="133"/>
                </a:cxn>
                <a:cxn ang="0">
                  <a:pos x="18" y="132"/>
                </a:cxn>
                <a:cxn ang="0">
                  <a:pos x="20" y="131"/>
                </a:cxn>
                <a:cxn ang="0">
                  <a:pos x="22" y="130"/>
                </a:cxn>
                <a:cxn ang="0">
                  <a:pos x="23" y="130"/>
                </a:cxn>
                <a:cxn ang="0">
                  <a:pos x="24" y="130"/>
                </a:cxn>
                <a:cxn ang="0">
                  <a:pos x="22" y="131"/>
                </a:cxn>
                <a:cxn ang="0">
                  <a:pos x="20" y="133"/>
                </a:cxn>
                <a:cxn ang="0">
                  <a:pos x="16" y="134"/>
                </a:cxn>
                <a:cxn ang="0">
                  <a:pos x="14" y="136"/>
                </a:cxn>
                <a:cxn ang="0">
                  <a:pos x="12" y="138"/>
                </a:cxn>
                <a:cxn ang="0">
                  <a:pos x="9" y="139"/>
                </a:cxn>
                <a:cxn ang="0">
                  <a:pos x="6" y="140"/>
                </a:cxn>
                <a:cxn ang="0">
                  <a:pos x="4" y="141"/>
                </a:cxn>
                <a:cxn ang="0">
                  <a:pos x="3" y="137"/>
                </a:cxn>
                <a:cxn ang="0">
                  <a:pos x="2" y="123"/>
                </a:cxn>
                <a:cxn ang="0">
                  <a:pos x="2" y="105"/>
                </a:cxn>
                <a:cxn ang="0">
                  <a:pos x="1" y="84"/>
                </a:cxn>
                <a:cxn ang="0">
                  <a:pos x="0" y="62"/>
                </a:cxn>
                <a:cxn ang="0">
                  <a:pos x="0" y="42"/>
                </a:cxn>
                <a:cxn ang="0">
                  <a:pos x="0" y="27"/>
                </a:cxn>
                <a:cxn ang="0">
                  <a:pos x="0" y="20"/>
                </a:cxn>
                <a:cxn ang="0">
                  <a:pos x="21" y="0"/>
                </a:cxn>
                <a:cxn ang="0">
                  <a:pos x="138" y="3"/>
                </a:cxn>
                <a:cxn ang="0">
                  <a:pos x="138" y="8"/>
                </a:cxn>
                <a:cxn ang="0">
                  <a:pos x="138" y="20"/>
                </a:cxn>
                <a:cxn ang="0">
                  <a:pos x="137" y="40"/>
                </a:cxn>
                <a:cxn ang="0">
                  <a:pos x="136" y="60"/>
                </a:cxn>
                <a:cxn ang="0">
                  <a:pos x="135" y="81"/>
                </a:cxn>
                <a:cxn ang="0">
                  <a:pos x="135" y="101"/>
                </a:cxn>
                <a:cxn ang="0">
                  <a:pos x="134" y="113"/>
                </a:cxn>
                <a:cxn ang="0">
                  <a:pos x="134" y="117"/>
                </a:cxn>
                <a:cxn ang="0">
                  <a:pos x="131" y="115"/>
                </a:cxn>
              </a:cxnLst>
              <a:rect l="0" t="0" r="r" b="b"/>
              <a:pathLst>
                <a:path w="138" h="141">
                  <a:moveTo>
                    <a:pt x="131" y="115"/>
                  </a:moveTo>
                  <a:lnTo>
                    <a:pt x="135" y="7"/>
                  </a:lnTo>
                  <a:lnTo>
                    <a:pt x="25" y="6"/>
                  </a:lnTo>
                  <a:lnTo>
                    <a:pt x="29" y="124"/>
                  </a:lnTo>
                  <a:lnTo>
                    <a:pt x="27" y="124"/>
                  </a:lnTo>
                  <a:lnTo>
                    <a:pt x="26" y="125"/>
                  </a:lnTo>
                  <a:lnTo>
                    <a:pt x="25" y="125"/>
                  </a:lnTo>
                  <a:lnTo>
                    <a:pt x="24" y="125"/>
                  </a:lnTo>
                  <a:lnTo>
                    <a:pt x="19" y="8"/>
                  </a:lnTo>
                  <a:lnTo>
                    <a:pt x="3" y="24"/>
                  </a:lnTo>
                  <a:lnTo>
                    <a:pt x="3" y="41"/>
                  </a:lnTo>
                  <a:lnTo>
                    <a:pt x="5" y="79"/>
                  </a:lnTo>
                  <a:lnTo>
                    <a:pt x="6" y="119"/>
                  </a:lnTo>
                  <a:lnTo>
                    <a:pt x="8" y="137"/>
                  </a:lnTo>
                  <a:lnTo>
                    <a:pt x="10" y="136"/>
                  </a:lnTo>
                  <a:lnTo>
                    <a:pt x="12" y="134"/>
                  </a:lnTo>
                  <a:lnTo>
                    <a:pt x="15" y="133"/>
                  </a:lnTo>
                  <a:lnTo>
                    <a:pt x="18" y="132"/>
                  </a:lnTo>
                  <a:lnTo>
                    <a:pt x="20" y="131"/>
                  </a:lnTo>
                  <a:lnTo>
                    <a:pt x="22" y="130"/>
                  </a:lnTo>
                  <a:lnTo>
                    <a:pt x="23" y="130"/>
                  </a:lnTo>
                  <a:lnTo>
                    <a:pt x="24" y="130"/>
                  </a:lnTo>
                  <a:lnTo>
                    <a:pt x="22" y="131"/>
                  </a:lnTo>
                  <a:lnTo>
                    <a:pt x="20" y="133"/>
                  </a:lnTo>
                  <a:lnTo>
                    <a:pt x="16" y="134"/>
                  </a:lnTo>
                  <a:lnTo>
                    <a:pt x="14" y="136"/>
                  </a:lnTo>
                  <a:lnTo>
                    <a:pt x="12" y="138"/>
                  </a:lnTo>
                  <a:lnTo>
                    <a:pt x="9" y="139"/>
                  </a:lnTo>
                  <a:lnTo>
                    <a:pt x="6" y="140"/>
                  </a:lnTo>
                  <a:lnTo>
                    <a:pt x="4" y="141"/>
                  </a:lnTo>
                  <a:lnTo>
                    <a:pt x="3" y="137"/>
                  </a:lnTo>
                  <a:lnTo>
                    <a:pt x="2" y="123"/>
                  </a:lnTo>
                  <a:lnTo>
                    <a:pt x="2" y="105"/>
                  </a:lnTo>
                  <a:lnTo>
                    <a:pt x="1" y="84"/>
                  </a:lnTo>
                  <a:lnTo>
                    <a:pt x="0" y="62"/>
                  </a:lnTo>
                  <a:lnTo>
                    <a:pt x="0" y="42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21" y="0"/>
                  </a:lnTo>
                  <a:lnTo>
                    <a:pt x="138" y="3"/>
                  </a:lnTo>
                  <a:lnTo>
                    <a:pt x="138" y="8"/>
                  </a:lnTo>
                  <a:lnTo>
                    <a:pt x="138" y="20"/>
                  </a:lnTo>
                  <a:lnTo>
                    <a:pt x="137" y="40"/>
                  </a:lnTo>
                  <a:lnTo>
                    <a:pt x="136" y="60"/>
                  </a:lnTo>
                  <a:lnTo>
                    <a:pt x="135" y="81"/>
                  </a:lnTo>
                  <a:lnTo>
                    <a:pt x="135" y="101"/>
                  </a:lnTo>
                  <a:lnTo>
                    <a:pt x="134" y="113"/>
                  </a:lnTo>
                  <a:lnTo>
                    <a:pt x="134" y="117"/>
                  </a:lnTo>
                  <a:lnTo>
                    <a:pt x="131" y="1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28" name="Freeform 436"/>
            <p:cNvSpPr>
              <a:spLocks/>
            </p:cNvSpPr>
            <p:nvPr/>
          </p:nvSpPr>
          <p:spPr bwMode="auto">
            <a:xfrm>
              <a:off x="283" y="2600"/>
              <a:ext cx="94" cy="116"/>
            </a:xfrm>
            <a:custGeom>
              <a:avLst/>
              <a:gdLst/>
              <a:ahLst/>
              <a:cxnLst>
                <a:cxn ang="0">
                  <a:pos x="83" y="113"/>
                </a:cxn>
                <a:cxn ang="0">
                  <a:pos x="79" y="106"/>
                </a:cxn>
                <a:cxn ang="0">
                  <a:pos x="73" y="89"/>
                </a:cxn>
                <a:cxn ang="0">
                  <a:pos x="66" y="78"/>
                </a:cxn>
                <a:cxn ang="0">
                  <a:pos x="59" y="70"/>
                </a:cxn>
                <a:cxn ang="0">
                  <a:pos x="50" y="67"/>
                </a:cxn>
                <a:cxn ang="0">
                  <a:pos x="51" y="64"/>
                </a:cxn>
                <a:cxn ang="0">
                  <a:pos x="58" y="60"/>
                </a:cxn>
                <a:cxn ang="0">
                  <a:pos x="59" y="51"/>
                </a:cxn>
                <a:cxn ang="0">
                  <a:pos x="54" y="44"/>
                </a:cxn>
                <a:cxn ang="0">
                  <a:pos x="42" y="42"/>
                </a:cxn>
                <a:cxn ang="0">
                  <a:pos x="30" y="39"/>
                </a:cxn>
                <a:cxn ang="0">
                  <a:pos x="19" y="34"/>
                </a:cxn>
                <a:cxn ang="0">
                  <a:pos x="13" y="55"/>
                </a:cxn>
                <a:cxn ang="0">
                  <a:pos x="19" y="82"/>
                </a:cxn>
                <a:cxn ang="0">
                  <a:pos x="29" y="96"/>
                </a:cxn>
                <a:cxn ang="0">
                  <a:pos x="38" y="99"/>
                </a:cxn>
                <a:cxn ang="0">
                  <a:pos x="40" y="99"/>
                </a:cxn>
                <a:cxn ang="0">
                  <a:pos x="36" y="101"/>
                </a:cxn>
                <a:cxn ang="0">
                  <a:pos x="24" y="96"/>
                </a:cxn>
                <a:cxn ang="0">
                  <a:pos x="13" y="83"/>
                </a:cxn>
                <a:cxn ang="0">
                  <a:pos x="8" y="68"/>
                </a:cxn>
                <a:cxn ang="0">
                  <a:pos x="7" y="45"/>
                </a:cxn>
                <a:cxn ang="0">
                  <a:pos x="1" y="44"/>
                </a:cxn>
                <a:cxn ang="0">
                  <a:pos x="9" y="33"/>
                </a:cxn>
                <a:cxn ang="0">
                  <a:pos x="9" y="21"/>
                </a:cxn>
                <a:cxn ang="0">
                  <a:pos x="9" y="10"/>
                </a:cxn>
                <a:cxn ang="0">
                  <a:pos x="14" y="3"/>
                </a:cxn>
                <a:cxn ang="0">
                  <a:pos x="20" y="2"/>
                </a:cxn>
                <a:cxn ang="0">
                  <a:pos x="16" y="6"/>
                </a:cxn>
                <a:cxn ang="0">
                  <a:pos x="17" y="23"/>
                </a:cxn>
                <a:cxn ang="0">
                  <a:pos x="30" y="32"/>
                </a:cxn>
                <a:cxn ang="0">
                  <a:pos x="44" y="36"/>
                </a:cxn>
                <a:cxn ang="0">
                  <a:pos x="60" y="42"/>
                </a:cxn>
                <a:cxn ang="0">
                  <a:pos x="70" y="47"/>
                </a:cxn>
                <a:cxn ang="0">
                  <a:pos x="75" y="55"/>
                </a:cxn>
                <a:cxn ang="0">
                  <a:pos x="71" y="59"/>
                </a:cxn>
                <a:cxn ang="0">
                  <a:pos x="66" y="55"/>
                </a:cxn>
                <a:cxn ang="0">
                  <a:pos x="71" y="57"/>
                </a:cxn>
                <a:cxn ang="0">
                  <a:pos x="69" y="51"/>
                </a:cxn>
                <a:cxn ang="0">
                  <a:pos x="62" y="48"/>
                </a:cxn>
                <a:cxn ang="0">
                  <a:pos x="64" y="64"/>
                </a:cxn>
                <a:cxn ang="0">
                  <a:pos x="73" y="78"/>
                </a:cxn>
                <a:cxn ang="0">
                  <a:pos x="85" y="86"/>
                </a:cxn>
                <a:cxn ang="0">
                  <a:pos x="91" y="83"/>
                </a:cxn>
                <a:cxn ang="0">
                  <a:pos x="91" y="80"/>
                </a:cxn>
                <a:cxn ang="0">
                  <a:pos x="94" y="83"/>
                </a:cxn>
                <a:cxn ang="0">
                  <a:pos x="90" y="90"/>
                </a:cxn>
                <a:cxn ang="0">
                  <a:pos x="81" y="88"/>
                </a:cxn>
                <a:cxn ang="0">
                  <a:pos x="79" y="91"/>
                </a:cxn>
                <a:cxn ang="0">
                  <a:pos x="86" y="107"/>
                </a:cxn>
              </a:cxnLst>
              <a:rect l="0" t="0" r="r" b="b"/>
              <a:pathLst>
                <a:path w="94" h="116">
                  <a:moveTo>
                    <a:pt x="86" y="116"/>
                  </a:moveTo>
                  <a:lnTo>
                    <a:pt x="85" y="116"/>
                  </a:lnTo>
                  <a:lnTo>
                    <a:pt x="84" y="115"/>
                  </a:lnTo>
                  <a:lnTo>
                    <a:pt x="83" y="115"/>
                  </a:lnTo>
                  <a:lnTo>
                    <a:pt x="83" y="113"/>
                  </a:lnTo>
                  <a:lnTo>
                    <a:pt x="82" y="112"/>
                  </a:lnTo>
                  <a:lnTo>
                    <a:pt x="82" y="111"/>
                  </a:lnTo>
                  <a:lnTo>
                    <a:pt x="81" y="110"/>
                  </a:lnTo>
                  <a:lnTo>
                    <a:pt x="81" y="109"/>
                  </a:lnTo>
                  <a:lnTo>
                    <a:pt x="79" y="106"/>
                  </a:lnTo>
                  <a:lnTo>
                    <a:pt x="77" y="103"/>
                  </a:lnTo>
                  <a:lnTo>
                    <a:pt x="76" y="100"/>
                  </a:lnTo>
                  <a:lnTo>
                    <a:pt x="75" y="97"/>
                  </a:lnTo>
                  <a:lnTo>
                    <a:pt x="74" y="92"/>
                  </a:lnTo>
                  <a:lnTo>
                    <a:pt x="73" y="89"/>
                  </a:lnTo>
                  <a:lnTo>
                    <a:pt x="73" y="86"/>
                  </a:lnTo>
                  <a:lnTo>
                    <a:pt x="72" y="82"/>
                  </a:lnTo>
                  <a:lnTo>
                    <a:pt x="71" y="81"/>
                  </a:lnTo>
                  <a:lnTo>
                    <a:pt x="69" y="79"/>
                  </a:lnTo>
                  <a:lnTo>
                    <a:pt x="66" y="78"/>
                  </a:lnTo>
                  <a:lnTo>
                    <a:pt x="65" y="77"/>
                  </a:lnTo>
                  <a:lnTo>
                    <a:pt x="63" y="74"/>
                  </a:lnTo>
                  <a:lnTo>
                    <a:pt x="62" y="73"/>
                  </a:lnTo>
                  <a:lnTo>
                    <a:pt x="60" y="71"/>
                  </a:lnTo>
                  <a:lnTo>
                    <a:pt x="59" y="70"/>
                  </a:lnTo>
                  <a:lnTo>
                    <a:pt x="58" y="70"/>
                  </a:lnTo>
                  <a:lnTo>
                    <a:pt x="55" y="69"/>
                  </a:lnTo>
                  <a:lnTo>
                    <a:pt x="53" y="69"/>
                  </a:lnTo>
                  <a:lnTo>
                    <a:pt x="52" y="68"/>
                  </a:lnTo>
                  <a:lnTo>
                    <a:pt x="50" y="67"/>
                  </a:lnTo>
                  <a:lnTo>
                    <a:pt x="49" y="65"/>
                  </a:lnTo>
                  <a:lnTo>
                    <a:pt x="48" y="64"/>
                  </a:lnTo>
                  <a:lnTo>
                    <a:pt x="49" y="64"/>
                  </a:lnTo>
                  <a:lnTo>
                    <a:pt x="50" y="64"/>
                  </a:lnTo>
                  <a:lnTo>
                    <a:pt x="51" y="64"/>
                  </a:lnTo>
                  <a:lnTo>
                    <a:pt x="52" y="64"/>
                  </a:lnTo>
                  <a:lnTo>
                    <a:pt x="53" y="64"/>
                  </a:lnTo>
                  <a:lnTo>
                    <a:pt x="54" y="64"/>
                  </a:lnTo>
                  <a:lnTo>
                    <a:pt x="56" y="62"/>
                  </a:lnTo>
                  <a:lnTo>
                    <a:pt x="58" y="60"/>
                  </a:lnTo>
                  <a:lnTo>
                    <a:pt x="59" y="58"/>
                  </a:lnTo>
                  <a:lnTo>
                    <a:pt x="59" y="55"/>
                  </a:lnTo>
                  <a:lnTo>
                    <a:pt x="59" y="53"/>
                  </a:lnTo>
                  <a:lnTo>
                    <a:pt x="59" y="52"/>
                  </a:lnTo>
                  <a:lnTo>
                    <a:pt x="59" y="51"/>
                  </a:lnTo>
                  <a:lnTo>
                    <a:pt x="58" y="49"/>
                  </a:lnTo>
                  <a:lnTo>
                    <a:pt x="58" y="48"/>
                  </a:lnTo>
                  <a:lnTo>
                    <a:pt x="56" y="47"/>
                  </a:lnTo>
                  <a:lnTo>
                    <a:pt x="55" y="45"/>
                  </a:lnTo>
                  <a:lnTo>
                    <a:pt x="54" y="44"/>
                  </a:lnTo>
                  <a:lnTo>
                    <a:pt x="52" y="43"/>
                  </a:lnTo>
                  <a:lnTo>
                    <a:pt x="50" y="43"/>
                  </a:lnTo>
                  <a:lnTo>
                    <a:pt x="46" y="43"/>
                  </a:lnTo>
                  <a:lnTo>
                    <a:pt x="44" y="42"/>
                  </a:lnTo>
                  <a:lnTo>
                    <a:pt x="42" y="42"/>
                  </a:lnTo>
                  <a:lnTo>
                    <a:pt x="40" y="41"/>
                  </a:lnTo>
                  <a:lnTo>
                    <a:pt x="38" y="41"/>
                  </a:lnTo>
                  <a:lnTo>
                    <a:pt x="36" y="41"/>
                  </a:lnTo>
                  <a:lnTo>
                    <a:pt x="32" y="40"/>
                  </a:lnTo>
                  <a:lnTo>
                    <a:pt x="30" y="39"/>
                  </a:lnTo>
                  <a:lnTo>
                    <a:pt x="28" y="39"/>
                  </a:lnTo>
                  <a:lnTo>
                    <a:pt x="26" y="38"/>
                  </a:lnTo>
                  <a:lnTo>
                    <a:pt x="23" y="36"/>
                  </a:lnTo>
                  <a:lnTo>
                    <a:pt x="21" y="35"/>
                  </a:lnTo>
                  <a:lnTo>
                    <a:pt x="19" y="34"/>
                  </a:lnTo>
                  <a:lnTo>
                    <a:pt x="18" y="33"/>
                  </a:lnTo>
                  <a:lnTo>
                    <a:pt x="16" y="39"/>
                  </a:lnTo>
                  <a:lnTo>
                    <a:pt x="14" y="44"/>
                  </a:lnTo>
                  <a:lnTo>
                    <a:pt x="14" y="50"/>
                  </a:lnTo>
                  <a:lnTo>
                    <a:pt x="13" y="55"/>
                  </a:lnTo>
                  <a:lnTo>
                    <a:pt x="13" y="62"/>
                  </a:lnTo>
                  <a:lnTo>
                    <a:pt x="14" y="68"/>
                  </a:lnTo>
                  <a:lnTo>
                    <a:pt x="16" y="73"/>
                  </a:lnTo>
                  <a:lnTo>
                    <a:pt x="17" y="80"/>
                  </a:lnTo>
                  <a:lnTo>
                    <a:pt x="19" y="82"/>
                  </a:lnTo>
                  <a:lnTo>
                    <a:pt x="20" y="86"/>
                  </a:lnTo>
                  <a:lnTo>
                    <a:pt x="22" y="89"/>
                  </a:lnTo>
                  <a:lnTo>
                    <a:pt x="24" y="91"/>
                  </a:lnTo>
                  <a:lnTo>
                    <a:pt x="27" y="93"/>
                  </a:lnTo>
                  <a:lnTo>
                    <a:pt x="29" y="96"/>
                  </a:lnTo>
                  <a:lnTo>
                    <a:pt x="32" y="98"/>
                  </a:lnTo>
                  <a:lnTo>
                    <a:pt x="34" y="99"/>
                  </a:lnTo>
                  <a:lnTo>
                    <a:pt x="36" y="99"/>
                  </a:lnTo>
                  <a:lnTo>
                    <a:pt x="36" y="99"/>
                  </a:lnTo>
                  <a:lnTo>
                    <a:pt x="38" y="99"/>
                  </a:lnTo>
                  <a:lnTo>
                    <a:pt x="39" y="98"/>
                  </a:lnTo>
                  <a:lnTo>
                    <a:pt x="40" y="98"/>
                  </a:lnTo>
                  <a:lnTo>
                    <a:pt x="41" y="98"/>
                  </a:lnTo>
                  <a:lnTo>
                    <a:pt x="41" y="99"/>
                  </a:lnTo>
                  <a:lnTo>
                    <a:pt x="40" y="99"/>
                  </a:lnTo>
                  <a:lnTo>
                    <a:pt x="39" y="100"/>
                  </a:lnTo>
                  <a:lnTo>
                    <a:pt x="38" y="100"/>
                  </a:lnTo>
                  <a:lnTo>
                    <a:pt x="36" y="100"/>
                  </a:lnTo>
                  <a:lnTo>
                    <a:pt x="36" y="101"/>
                  </a:lnTo>
                  <a:lnTo>
                    <a:pt x="36" y="101"/>
                  </a:lnTo>
                  <a:lnTo>
                    <a:pt x="34" y="101"/>
                  </a:lnTo>
                  <a:lnTo>
                    <a:pt x="33" y="100"/>
                  </a:lnTo>
                  <a:lnTo>
                    <a:pt x="30" y="99"/>
                  </a:lnTo>
                  <a:lnTo>
                    <a:pt x="27" y="98"/>
                  </a:lnTo>
                  <a:lnTo>
                    <a:pt x="24" y="96"/>
                  </a:lnTo>
                  <a:lnTo>
                    <a:pt x="21" y="93"/>
                  </a:lnTo>
                  <a:lnTo>
                    <a:pt x="19" y="91"/>
                  </a:lnTo>
                  <a:lnTo>
                    <a:pt x="17" y="89"/>
                  </a:lnTo>
                  <a:lnTo>
                    <a:pt x="16" y="86"/>
                  </a:lnTo>
                  <a:lnTo>
                    <a:pt x="13" y="83"/>
                  </a:lnTo>
                  <a:lnTo>
                    <a:pt x="12" y="80"/>
                  </a:lnTo>
                  <a:lnTo>
                    <a:pt x="11" y="78"/>
                  </a:lnTo>
                  <a:lnTo>
                    <a:pt x="10" y="74"/>
                  </a:lnTo>
                  <a:lnTo>
                    <a:pt x="9" y="71"/>
                  </a:lnTo>
                  <a:lnTo>
                    <a:pt x="8" y="68"/>
                  </a:lnTo>
                  <a:lnTo>
                    <a:pt x="8" y="64"/>
                  </a:lnTo>
                  <a:lnTo>
                    <a:pt x="8" y="61"/>
                  </a:lnTo>
                  <a:lnTo>
                    <a:pt x="8" y="57"/>
                  </a:lnTo>
                  <a:lnTo>
                    <a:pt x="8" y="45"/>
                  </a:lnTo>
                  <a:lnTo>
                    <a:pt x="7" y="45"/>
                  </a:lnTo>
                  <a:lnTo>
                    <a:pt x="6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2" y="45"/>
                  </a:lnTo>
                  <a:lnTo>
                    <a:pt x="1" y="44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8" y="41"/>
                  </a:lnTo>
                  <a:lnTo>
                    <a:pt x="9" y="38"/>
                  </a:lnTo>
                  <a:lnTo>
                    <a:pt x="9" y="33"/>
                  </a:lnTo>
                  <a:lnTo>
                    <a:pt x="10" y="30"/>
                  </a:lnTo>
                  <a:lnTo>
                    <a:pt x="12" y="26"/>
                  </a:lnTo>
                  <a:lnTo>
                    <a:pt x="11" y="25"/>
                  </a:lnTo>
                  <a:lnTo>
                    <a:pt x="10" y="23"/>
                  </a:lnTo>
                  <a:lnTo>
                    <a:pt x="9" y="21"/>
                  </a:lnTo>
                  <a:lnTo>
                    <a:pt x="8" y="19"/>
                  </a:lnTo>
                  <a:lnTo>
                    <a:pt x="8" y="17"/>
                  </a:lnTo>
                  <a:lnTo>
                    <a:pt x="8" y="15"/>
                  </a:lnTo>
                  <a:lnTo>
                    <a:pt x="8" y="13"/>
                  </a:lnTo>
                  <a:lnTo>
                    <a:pt x="9" y="10"/>
                  </a:lnTo>
                  <a:lnTo>
                    <a:pt x="10" y="9"/>
                  </a:lnTo>
                  <a:lnTo>
                    <a:pt x="11" y="6"/>
                  </a:lnTo>
                  <a:lnTo>
                    <a:pt x="12" y="5"/>
                  </a:lnTo>
                  <a:lnTo>
                    <a:pt x="13" y="4"/>
                  </a:lnTo>
                  <a:lnTo>
                    <a:pt x="14" y="3"/>
                  </a:lnTo>
                  <a:lnTo>
                    <a:pt x="16" y="2"/>
                  </a:lnTo>
                  <a:lnTo>
                    <a:pt x="18" y="1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0" y="2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6" y="6"/>
                  </a:lnTo>
                  <a:lnTo>
                    <a:pt x="16" y="7"/>
                  </a:lnTo>
                  <a:lnTo>
                    <a:pt x="14" y="11"/>
                  </a:lnTo>
                  <a:lnTo>
                    <a:pt x="14" y="15"/>
                  </a:lnTo>
                  <a:lnTo>
                    <a:pt x="16" y="19"/>
                  </a:lnTo>
                  <a:lnTo>
                    <a:pt x="17" y="23"/>
                  </a:lnTo>
                  <a:lnTo>
                    <a:pt x="19" y="25"/>
                  </a:lnTo>
                  <a:lnTo>
                    <a:pt x="21" y="28"/>
                  </a:lnTo>
                  <a:lnTo>
                    <a:pt x="24" y="30"/>
                  </a:lnTo>
                  <a:lnTo>
                    <a:pt x="27" y="31"/>
                  </a:lnTo>
                  <a:lnTo>
                    <a:pt x="30" y="32"/>
                  </a:lnTo>
                  <a:lnTo>
                    <a:pt x="32" y="33"/>
                  </a:lnTo>
                  <a:lnTo>
                    <a:pt x="36" y="34"/>
                  </a:lnTo>
                  <a:lnTo>
                    <a:pt x="39" y="35"/>
                  </a:lnTo>
                  <a:lnTo>
                    <a:pt x="42" y="35"/>
                  </a:lnTo>
                  <a:lnTo>
                    <a:pt x="44" y="36"/>
                  </a:lnTo>
                  <a:lnTo>
                    <a:pt x="48" y="38"/>
                  </a:lnTo>
                  <a:lnTo>
                    <a:pt x="51" y="39"/>
                  </a:lnTo>
                  <a:lnTo>
                    <a:pt x="53" y="39"/>
                  </a:lnTo>
                  <a:lnTo>
                    <a:pt x="56" y="41"/>
                  </a:lnTo>
                  <a:lnTo>
                    <a:pt x="60" y="42"/>
                  </a:lnTo>
                  <a:lnTo>
                    <a:pt x="62" y="43"/>
                  </a:lnTo>
                  <a:lnTo>
                    <a:pt x="64" y="44"/>
                  </a:lnTo>
                  <a:lnTo>
                    <a:pt x="66" y="44"/>
                  </a:lnTo>
                  <a:lnTo>
                    <a:pt x="69" y="45"/>
                  </a:lnTo>
                  <a:lnTo>
                    <a:pt x="70" y="47"/>
                  </a:lnTo>
                  <a:lnTo>
                    <a:pt x="72" y="48"/>
                  </a:lnTo>
                  <a:lnTo>
                    <a:pt x="73" y="50"/>
                  </a:lnTo>
                  <a:lnTo>
                    <a:pt x="74" y="51"/>
                  </a:lnTo>
                  <a:lnTo>
                    <a:pt x="75" y="53"/>
                  </a:lnTo>
                  <a:lnTo>
                    <a:pt x="75" y="55"/>
                  </a:lnTo>
                  <a:lnTo>
                    <a:pt x="75" y="57"/>
                  </a:lnTo>
                  <a:lnTo>
                    <a:pt x="74" y="59"/>
                  </a:lnTo>
                  <a:lnTo>
                    <a:pt x="73" y="60"/>
                  </a:lnTo>
                  <a:lnTo>
                    <a:pt x="72" y="60"/>
                  </a:lnTo>
                  <a:lnTo>
                    <a:pt x="71" y="59"/>
                  </a:lnTo>
                  <a:lnTo>
                    <a:pt x="70" y="59"/>
                  </a:lnTo>
                  <a:lnTo>
                    <a:pt x="69" y="58"/>
                  </a:lnTo>
                  <a:lnTo>
                    <a:pt x="69" y="57"/>
                  </a:lnTo>
                  <a:lnTo>
                    <a:pt x="67" y="57"/>
                  </a:lnTo>
                  <a:lnTo>
                    <a:pt x="66" y="55"/>
                  </a:lnTo>
                  <a:lnTo>
                    <a:pt x="67" y="57"/>
                  </a:lnTo>
                  <a:lnTo>
                    <a:pt x="69" y="57"/>
                  </a:lnTo>
                  <a:lnTo>
                    <a:pt x="70" y="58"/>
                  </a:lnTo>
                  <a:lnTo>
                    <a:pt x="71" y="58"/>
                  </a:lnTo>
                  <a:lnTo>
                    <a:pt x="71" y="57"/>
                  </a:lnTo>
                  <a:lnTo>
                    <a:pt x="72" y="55"/>
                  </a:lnTo>
                  <a:lnTo>
                    <a:pt x="72" y="54"/>
                  </a:lnTo>
                  <a:lnTo>
                    <a:pt x="71" y="53"/>
                  </a:lnTo>
                  <a:lnTo>
                    <a:pt x="70" y="52"/>
                  </a:lnTo>
                  <a:lnTo>
                    <a:pt x="69" y="51"/>
                  </a:lnTo>
                  <a:lnTo>
                    <a:pt x="67" y="50"/>
                  </a:lnTo>
                  <a:lnTo>
                    <a:pt x="66" y="49"/>
                  </a:lnTo>
                  <a:lnTo>
                    <a:pt x="65" y="49"/>
                  </a:lnTo>
                  <a:lnTo>
                    <a:pt x="63" y="48"/>
                  </a:lnTo>
                  <a:lnTo>
                    <a:pt x="62" y="48"/>
                  </a:lnTo>
                  <a:lnTo>
                    <a:pt x="63" y="51"/>
                  </a:lnTo>
                  <a:lnTo>
                    <a:pt x="64" y="54"/>
                  </a:lnTo>
                  <a:lnTo>
                    <a:pt x="64" y="58"/>
                  </a:lnTo>
                  <a:lnTo>
                    <a:pt x="64" y="61"/>
                  </a:lnTo>
                  <a:lnTo>
                    <a:pt x="64" y="64"/>
                  </a:lnTo>
                  <a:lnTo>
                    <a:pt x="65" y="68"/>
                  </a:lnTo>
                  <a:lnTo>
                    <a:pt x="66" y="71"/>
                  </a:lnTo>
                  <a:lnTo>
                    <a:pt x="70" y="73"/>
                  </a:lnTo>
                  <a:lnTo>
                    <a:pt x="71" y="76"/>
                  </a:lnTo>
                  <a:lnTo>
                    <a:pt x="73" y="78"/>
                  </a:lnTo>
                  <a:lnTo>
                    <a:pt x="75" y="80"/>
                  </a:lnTo>
                  <a:lnTo>
                    <a:pt x="77" y="82"/>
                  </a:lnTo>
                  <a:lnTo>
                    <a:pt x="80" y="83"/>
                  </a:lnTo>
                  <a:lnTo>
                    <a:pt x="83" y="84"/>
                  </a:lnTo>
                  <a:lnTo>
                    <a:pt x="85" y="86"/>
                  </a:lnTo>
                  <a:lnTo>
                    <a:pt x="89" y="86"/>
                  </a:lnTo>
                  <a:lnTo>
                    <a:pt x="89" y="84"/>
                  </a:lnTo>
                  <a:lnTo>
                    <a:pt x="90" y="84"/>
                  </a:lnTo>
                  <a:lnTo>
                    <a:pt x="90" y="83"/>
                  </a:lnTo>
                  <a:lnTo>
                    <a:pt x="91" y="83"/>
                  </a:lnTo>
                  <a:lnTo>
                    <a:pt x="90" y="82"/>
                  </a:lnTo>
                  <a:lnTo>
                    <a:pt x="89" y="82"/>
                  </a:lnTo>
                  <a:lnTo>
                    <a:pt x="89" y="81"/>
                  </a:lnTo>
                  <a:lnTo>
                    <a:pt x="90" y="80"/>
                  </a:lnTo>
                  <a:lnTo>
                    <a:pt x="91" y="80"/>
                  </a:lnTo>
                  <a:lnTo>
                    <a:pt x="92" y="80"/>
                  </a:lnTo>
                  <a:lnTo>
                    <a:pt x="93" y="80"/>
                  </a:lnTo>
                  <a:lnTo>
                    <a:pt x="94" y="81"/>
                  </a:lnTo>
                  <a:lnTo>
                    <a:pt x="94" y="82"/>
                  </a:lnTo>
                  <a:lnTo>
                    <a:pt x="94" y="83"/>
                  </a:lnTo>
                  <a:lnTo>
                    <a:pt x="94" y="84"/>
                  </a:lnTo>
                  <a:lnTo>
                    <a:pt x="94" y="87"/>
                  </a:lnTo>
                  <a:lnTo>
                    <a:pt x="93" y="88"/>
                  </a:lnTo>
                  <a:lnTo>
                    <a:pt x="92" y="89"/>
                  </a:lnTo>
                  <a:lnTo>
                    <a:pt x="90" y="90"/>
                  </a:lnTo>
                  <a:lnTo>
                    <a:pt x="87" y="90"/>
                  </a:lnTo>
                  <a:lnTo>
                    <a:pt x="86" y="90"/>
                  </a:lnTo>
                  <a:lnTo>
                    <a:pt x="84" y="89"/>
                  </a:lnTo>
                  <a:lnTo>
                    <a:pt x="82" y="89"/>
                  </a:lnTo>
                  <a:lnTo>
                    <a:pt x="81" y="88"/>
                  </a:lnTo>
                  <a:lnTo>
                    <a:pt x="79" y="88"/>
                  </a:lnTo>
                  <a:lnTo>
                    <a:pt x="77" y="87"/>
                  </a:lnTo>
                  <a:lnTo>
                    <a:pt x="76" y="86"/>
                  </a:lnTo>
                  <a:lnTo>
                    <a:pt x="77" y="89"/>
                  </a:lnTo>
                  <a:lnTo>
                    <a:pt x="79" y="91"/>
                  </a:lnTo>
                  <a:lnTo>
                    <a:pt x="80" y="94"/>
                  </a:lnTo>
                  <a:lnTo>
                    <a:pt x="81" y="98"/>
                  </a:lnTo>
                  <a:lnTo>
                    <a:pt x="83" y="100"/>
                  </a:lnTo>
                  <a:lnTo>
                    <a:pt x="84" y="103"/>
                  </a:lnTo>
                  <a:lnTo>
                    <a:pt x="86" y="107"/>
                  </a:lnTo>
                  <a:lnTo>
                    <a:pt x="89" y="109"/>
                  </a:lnTo>
                  <a:lnTo>
                    <a:pt x="86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29" name="Freeform 437"/>
            <p:cNvSpPr>
              <a:spLocks/>
            </p:cNvSpPr>
            <p:nvPr/>
          </p:nvSpPr>
          <p:spPr bwMode="auto">
            <a:xfrm>
              <a:off x="382" y="2606"/>
              <a:ext cx="35" cy="71"/>
            </a:xfrm>
            <a:custGeom>
              <a:avLst/>
              <a:gdLst/>
              <a:ahLst/>
              <a:cxnLst>
                <a:cxn ang="0">
                  <a:pos x="34" y="22"/>
                </a:cxn>
                <a:cxn ang="0">
                  <a:pos x="35" y="35"/>
                </a:cxn>
                <a:cxn ang="0">
                  <a:pos x="34" y="48"/>
                </a:cxn>
                <a:cxn ang="0">
                  <a:pos x="29" y="60"/>
                </a:cxn>
                <a:cxn ang="0">
                  <a:pos x="23" y="67"/>
                </a:cxn>
                <a:cxn ang="0">
                  <a:pos x="19" y="69"/>
                </a:cxn>
                <a:cxn ang="0">
                  <a:pos x="15" y="71"/>
                </a:cxn>
                <a:cxn ang="0">
                  <a:pos x="11" y="71"/>
                </a:cxn>
                <a:cxn ang="0">
                  <a:pos x="12" y="68"/>
                </a:cxn>
                <a:cxn ang="0">
                  <a:pos x="17" y="66"/>
                </a:cxn>
                <a:cxn ang="0">
                  <a:pos x="21" y="63"/>
                </a:cxn>
                <a:cxn ang="0">
                  <a:pos x="23" y="59"/>
                </a:cxn>
                <a:cxn ang="0">
                  <a:pos x="26" y="50"/>
                </a:cxn>
                <a:cxn ang="0">
                  <a:pos x="29" y="40"/>
                </a:cxn>
                <a:cxn ang="0">
                  <a:pos x="29" y="30"/>
                </a:cxn>
                <a:cxn ang="0">
                  <a:pos x="26" y="20"/>
                </a:cxn>
                <a:cxn ang="0">
                  <a:pos x="26" y="18"/>
                </a:cxn>
                <a:cxn ang="0">
                  <a:pos x="25" y="14"/>
                </a:cxn>
                <a:cxn ang="0">
                  <a:pos x="23" y="12"/>
                </a:cxn>
                <a:cxn ang="0">
                  <a:pos x="22" y="10"/>
                </a:cxn>
                <a:cxn ang="0">
                  <a:pos x="16" y="7"/>
                </a:cxn>
                <a:cxn ang="0">
                  <a:pos x="8" y="4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4" y="1"/>
                </a:cxn>
                <a:cxn ang="0">
                  <a:pos x="9" y="0"/>
                </a:cxn>
                <a:cxn ang="0">
                  <a:pos x="15" y="1"/>
                </a:cxn>
                <a:cxn ang="0">
                  <a:pos x="20" y="3"/>
                </a:cxn>
                <a:cxn ang="0">
                  <a:pos x="23" y="6"/>
                </a:cxn>
                <a:cxn ang="0">
                  <a:pos x="26" y="9"/>
                </a:cxn>
                <a:cxn ang="0">
                  <a:pos x="29" y="12"/>
                </a:cxn>
                <a:cxn ang="0">
                  <a:pos x="31" y="16"/>
                </a:cxn>
              </a:cxnLst>
              <a:rect l="0" t="0" r="r" b="b"/>
              <a:pathLst>
                <a:path w="35" h="71">
                  <a:moveTo>
                    <a:pt x="31" y="16"/>
                  </a:moveTo>
                  <a:lnTo>
                    <a:pt x="34" y="22"/>
                  </a:lnTo>
                  <a:lnTo>
                    <a:pt x="35" y="28"/>
                  </a:lnTo>
                  <a:lnTo>
                    <a:pt x="35" y="35"/>
                  </a:lnTo>
                  <a:lnTo>
                    <a:pt x="35" y="41"/>
                  </a:lnTo>
                  <a:lnTo>
                    <a:pt x="34" y="48"/>
                  </a:lnTo>
                  <a:lnTo>
                    <a:pt x="32" y="55"/>
                  </a:lnTo>
                  <a:lnTo>
                    <a:pt x="29" y="60"/>
                  </a:lnTo>
                  <a:lnTo>
                    <a:pt x="25" y="65"/>
                  </a:lnTo>
                  <a:lnTo>
                    <a:pt x="23" y="67"/>
                  </a:lnTo>
                  <a:lnTo>
                    <a:pt x="21" y="68"/>
                  </a:lnTo>
                  <a:lnTo>
                    <a:pt x="19" y="69"/>
                  </a:lnTo>
                  <a:lnTo>
                    <a:pt x="17" y="69"/>
                  </a:lnTo>
                  <a:lnTo>
                    <a:pt x="15" y="71"/>
                  </a:lnTo>
                  <a:lnTo>
                    <a:pt x="12" y="71"/>
                  </a:lnTo>
                  <a:lnTo>
                    <a:pt x="11" y="71"/>
                  </a:lnTo>
                  <a:lnTo>
                    <a:pt x="11" y="69"/>
                  </a:lnTo>
                  <a:lnTo>
                    <a:pt x="12" y="68"/>
                  </a:lnTo>
                  <a:lnTo>
                    <a:pt x="15" y="67"/>
                  </a:lnTo>
                  <a:lnTo>
                    <a:pt x="17" y="66"/>
                  </a:lnTo>
                  <a:lnTo>
                    <a:pt x="19" y="64"/>
                  </a:lnTo>
                  <a:lnTo>
                    <a:pt x="21" y="63"/>
                  </a:lnTo>
                  <a:lnTo>
                    <a:pt x="22" y="60"/>
                  </a:lnTo>
                  <a:lnTo>
                    <a:pt x="23" y="59"/>
                  </a:lnTo>
                  <a:lnTo>
                    <a:pt x="25" y="55"/>
                  </a:lnTo>
                  <a:lnTo>
                    <a:pt x="26" y="50"/>
                  </a:lnTo>
                  <a:lnTo>
                    <a:pt x="27" y="46"/>
                  </a:lnTo>
                  <a:lnTo>
                    <a:pt x="29" y="40"/>
                  </a:lnTo>
                  <a:lnTo>
                    <a:pt x="29" y="35"/>
                  </a:lnTo>
                  <a:lnTo>
                    <a:pt x="29" y="30"/>
                  </a:lnTo>
                  <a:lnTo>
                    <a:pt x="27" y="25"/>
                  </a:lnTo>
                  <a:lnTo>
                    <a:pt x="26" y="20"/>
                  </a:lnTo>
                  <a:lnTo>
                    <a:pt x="26" y="19"/>
                  </a:lnTo>
                  <a:lnTo>
                    <a:pt x="26" y="18"/>
                  </a:lnTo>
                  <a:lnTo>
                    <a:pt x="25" y="16"/>
                  </a:lnTo>
                  <a:lnTo>
                    <a:pt x="25" y="14"/>
                  </a:lnTo>
                  <a:lnTo>
                    <a:pt x="24" y="13"/>
                  </a:lnTo>
                  <a:lnTo>
                    <a:pt x="23" y="12"/>
                  </a:lnTo>
                  <a:lnTo>
                    <a:pt x="23" y="11"/>
                  </a:lnTo>
                  <a:lnTo>
                    <a:pt x="22" y="10"/>
                  </a:lnTo>
                  <a:lnTo>
                    <a:pt x="19" y="8"/>
                  </a:lnTo>
                  <a:lnTo>
                    <a:pt x="16" y="7"/>
                  </a:lnTo>
                  <a:lnTo>
                    <a:pt x="11" y="6"/>
                  </a:lnTo>
                  <a:lnTo>
                    <a:pt x="8" y="4"/>
                  </a:lnTo>
                  <a:lnTo>
                    <a:pt x="5" y="3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1"/>
                  </a:lnTo>
                  <a:lnTo>
                    <a:pt x="9" y="0"/>
                  </a:lnTo>
                  <a:lnTo>
                    <a:pt x="12" y="1"/>
                  </a:lnTo>
                  <a:lnTo>
                    <a:pt x="15" y="1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5" y="7"/>
                  </a:lnTo>
                  <a:lnTo>
                    <a:pt x="26" y="9"/>
                  </a:lnTo>
                  <a:lnTo>
                    <a:pt x="27" y="10"/>
                  </a:lnTo>
                  <a:lnTo>
                    <a:pt x="29" y="12"/>
                  </a:lnTo>
                  <a:lnTo>
                    <a:pt x="31" y="14"/>
                  </a:lnTo>
                  <a:lnTo>
                    <a:pt x="31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30" name="Freeform 438"/>
            <p:cNvSpPr>
              <a:spLocks/>
            </p:cNvSpPr>
            <p:nvPr/>
          </p:nvSpPr>
          <p:spPr bwMode="auto">
            <a:xfrm>
              <a:off x="168" y="2615"/>
              <a:ext cx="89" cy="99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89" y="15"/>
                </a:cxn>
                <a:cxn ang="0">
                  <a:pos x="89" y="47"/>
                </a:cxn>
                <a:cxn ang="0">
                  <a:pos x="89" y="80"/>
                </a:cxn>
                <a:cxn ang="0">
                  <a:pos x="88" y="95"/>
                </a:cxn>
                <a:cxn ang="0">
                  <a:pos x="87" y="95"/>
                </a:cxn>
                <a:cxn ang="0">
                  <a:pos x="85" y="95"/>
                </a:cxn>
                <a:cxn ang="0">
                  <a:pos x="81" y="95"/>
                </a:cxn>
                <a:cxn ang="0">
                  <a:pos x="77" y="95"/>
                </a:cxn>
                <a:cxn ang="0">
                  <a:pos x="71" y="96"/>
                </a:cxn>
                <a:cxn ang="0">
                  <a:pos x="65" y="96"/>
                </a:cxn>
                <a:cxn ang="0">
                  <a:pos x="58" y="97"/>
                </a:cxn>
                <a:cxn ang="0">
                  <a:pos x="52" y="97"/>
                </a:cxn>
                <a:cxn ang="0">
                  <a:pos x="45" y="97"/>
                </a:cxn>
                <a:cxn ang="0">
                  <a:pos x="37" y="98"/>
                </a:cxn>
                <a:cxn ang="0">
                  <a:pos x="30" y="98"/>
                </a:cxn>
                <a:cxn ang="0">
                  <a:pos x="24" y="98"/>
                </a:cxn>
                <a:cxn ang="0">
                  <a:pos x="17" y="98"/>
                </a:cxn>
                <a:cxn ang="0">
                  <a:pos x="13" y="99"/>
                </a:cxn>
                <a:cxn ang="0">
                  <a:pos x="8" y="99"/>
                </a:cxn>
                <a:cxn ang="0">
                  <a:pos x="5" y="99"/>
                </a:cxn>
                <a:cxn ang="0">
                  <a:pos x="0" y="0"/>
                </a:cxn>
                <a:cxn ang="0">
                  <a:pos x="89" y="0"/>
                </a:cxn>
              </a:cxnLst>
              <a:rect l="0" t="0" r="r" b="b"/>
              <a:pathLst>
                <a:path w="89" h="99">
                  <a:moveTo>
                    <a:pt x="89" y="0"/>
                  </a:moveTo>
                  <a:lnTo>
                    <a:pt x="89" y="15"/>
                  </a:lnTo>
                  <a:lnTo>
                    <a:pt x="89" y="47"/>
                  </a:lnTo>
                  <a:lnTo>
                    <a:pt x="89" y="80"/>
                  </a:lnTo>
                  <a:lnTo>
                    <a:pt x="88" y="95"/>
                  </a:lnTo>
                  <a:lnTo>
                    <a:pt x="87" y="95"/>
                  </a:lnTo>
                  <a:lnTo>
                    <a:pt x="85" y="95"/>
                  </a:lnTo>
                  <a:lnTo>
                    <a:pt x="81" y="95"/>
                  </a:lnTo>
                  <a:lnTo>
                    <a:pt x="77" y="95"/>
                  </a:lnTo>
                  <a:lnTo>
                    <a:pt x="71" y="96"/>
                  </a:lnTo>
                  <a:lnTo>
                    <a:pt x="65" y="96"/>
                  </a:lnTo>
                  <a:lnTo>
                    <a:pt x="58" y="97"/>
                  </a:lnTo>
                  <a:lnTo>
                    <a:pt x="52" y="97"/>
                  </a:lnTo>
                  <a:lnTo>
                    <a:pt x="45" y="97"/>
                  </a:lnTo>
                  <a:lnTo>
                    <a:pt x="37" y="98"/>
                  </a:lnTo>
                  <a:lnTo>
                    <a:pt x="30" y="98"/>
                  </a:lnTo>
                  <a:lnTo>
                    <a:pt x="24" y="98"/>
                  </a:lnTo>
                  <a:lnTo>
                    <a:pt x="17" y="98"/>
                  </a:lnTo>
                  <a:lnTo>
                    <a:pt x="13" y="99"/>
                  </a:lnTo>
                  <a:lnTo>
                    <a:pt x="8" y="99"/>
                  </a:lnTo>
                  <a:lnTo>
                    <a:pt x="5" y="99"/>
                  </a:lnTo>
                  <a:lnTo>
                    <a:pt x="0" y="0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31" name="Freeform 439"/>
            <p:cNvSpPr>
              <a:spLocks/>
            </p:cNvSpPr>
            <p:nvPr/>
          </p:nvSpPr>
          <p:spPr bwMode="auto">
            <a:xfrm>
              <a:off x="366" y="2614"/>
              <a:ext cx="33" cy="63"/>
            </a:xfrm>
            <a:custGeom>
              <a:avLst/>
              <a:gdLst/>
              <a:ahLst/>
              <a:cxnLst>
                <a:cxn ang="0">
                  <a:pos x="19" y="24"/>
                </a:cxn>
                <a:cxn ang="0">
                  <a:pos x="19" y="28"/>
                </a:cxn>
                <a:cxn ang="0">
                  <a:pos x="17" y="32"/>
                </a:cxn>
                <a:cxn ang="0">
                  <a:pos x="15" y="36"/>
                </a:cxn>
                <a:cxn ang="0">
                  <a:pos x="13" y="39"/>
                </a:cxn>
                <a:cxn ang="0">
                  <a:pos x="10" y="39"/>
                </a:cxn>
                <a:cxn ang="0">
                  <a:pos x="8" y="40"/>
                </a:cxn>
                <a:cxn ang="0">
                  <a:pos x="6" y="40"/>
                </a:cxn>
                <a:cxn ang="0">
                  <a:pos x="5" y="40"/>
                </a:cxn>
                <a:cxn ang="0">
                  <a:pos x="7" y="42"/>
                </a:cxn>
                <a:cxn ang="0">
                  <a:pos x="9" y="42"/>
                </a:cxn>
                <a:cxn ang="0">
                  <a:pos x="11" y="43"/>
                </a:cxn>
                <a:cxn ang="0">
                  <a:pos x="14" y="42"/>
                </a:cxn>
                <a:cxn ang="0">
                  <a:pos x="16" y="42"/>
                </a:cxn>
                <a:cxn ang="0">
                  <a:pos x="19" y="42"/>
                </a:cxn>
                <a:cxn ang="0">
                  <a:pos x="20" y="43"/>
                </a:cxn>
                <a:cxn ang="0">
                  <a:pos x="20" y="47"/>
                </a:cxn>
                <a:cxn ang="0">
                  <a:pos x="18" y="51"/>
                </a:cxn>
                <a:cxn ang="0">
                  <a:pos x="16" y="54"/>
                </a:cxn>
                <a:cxn ang="0">
                  <a:pos x="13" y="57"/>
                </a:cxn>
                <a:cxn ang="0">
                  <a:pos x="15" y="57"/>
                </a:cxn>
                <a:cxn ang="0">
                  <a:pos x="18" y="57"/>
                </a:cxn>
                <a:cxn ang="0">
                  <a:pos x="20" y="56"/>
                </a:cxn>
                <a:cxn ang="0">
                  <a:pos x="24" y="54"/>
                </a:cxn>
                <a:cxn ang="0">
                  <a:pos x="25" y="53"/>
                </a:cxn>
                <a:cxn ang="0">
                  <a:pos x="27" y="51"/>
                </a:cxn>
                <a:cxn ang="0">
                  <a:pos x="29" y="49"/>
                </a:cxn>
                <a:cxn ang="0">
                  <a:pos x="31" y="47"/>
                </a:cxn>
                <a:cxn ang="0">
                  <a:pos x="33" y="50"/>
                </a:cxn>
                <a:cxn ang="0">
                  <a:pos x="33" y="52"/>
                </a:cxn>
                <a:cxn ang="0">
                  <a:pos x="29" y="57"/>
                </a:cxn>
                <a:cxn ang="0">
                  <a:pos x="25" y="59"/>
                </a:cxn>
                <a:cxn ang="0">
                  <a:pos x="20" y="61"/>
                </a:cxn>
                <a:cxn ang="0">
                  <a:pos x="15" y="63"/>
                </a:cxn>
                <a:cxn ang="0">
                  <a:pos x="13" y="61"/>
                </a:cxn>
                <a:cxn ang="0">
                  <a:pos x="10" y="60"/>
                </a:cxn>
                <a:cxn ang="0">
                  <a:pos x="8" y="59"/>
                </a:cxn>
                <a:cxn ang="0">
                  <a:pos x="6" y="57"/>
                </a:cxn>
                <a:cxn ang="0">
                  <a:pos x="8" y="56"/>
                </a:cxn>
                <a:cxn ang="0">
                  <a:pos x="10" y="54"/>
                </a:cxn>
                <a:cxn ang="0">
                  <a:pos x="13" y="52"/>
                </a:cxn>
                <a:cxn ang="0">
                  <a:pos x="16" y="49"/>
                </a:cxn>
                <a:cxn ang="0">
                  <a:pos x="15" y="48"/>
                </a:cxn>
                <a:cxn ang="0">
                  <a:pos x="11" y="48"/>
                </a:cxn>
                <a:cxn ang="0">
                  <a:pos x="8" y="47"/>
                </a:cxn>
                <a:cxn ang="0">
                  <a:pos x="5" y="44"/>
                </a:cxn>
                <a:cxn ang="0">
                  <a:pos x="1" y="40"/>
                </a:cxn>
                <a:cxn ang="0">
                  <a:pos x="0" y="34"/>
                </a:cxn>
                <a:cxn ang="0">
                  <a:pos x="1" y="31"/>
                </a:cxn>
                <a:cxn ang="0">
                  <a:pos x="2" y="33"/>
                </a:cxn>
                <a:cxn ang="0">
                  <a:pos x="4" y="35"/>
                </a:cxn>
                <a:cxn ang="0">
                  <a:pos x="5" y="36"/>
                </a:cxn>
                <a:cxn ang="0">
                  <a:pos x="7" y="36"/>
                </a:cxn>
                <a:cxn ang="0">
                  <a:pos x="9" y="36"/>
                </a:cxn>
                <a:cxn ang="0">
                  <a:pos x="11" y="35"/>
                </a:cxn>
                <a:cxn ang="0">
                  <a:pos x="14" y="26"/>
                </a:cxn>
                <a:cxn ang="0">
                  <a:pos x="10" y="16"/>
                </a:cxn>
                <a:cxn ang="0">
                  <a:pos x="9" y="7"/>
                </a:cxn>
                <a:cxn ang="0">
                  <a:pos x="16" y="0"/>
                </a:cxn>
                <a:cxn ang="0">
                  <a:pos x="17" y="8"/>
                </a:cxn>
                <a:cxn ang="0">
                  <a:pos x="18" y="21"/>
                </a:cxn>
              </a:cxnLst>
              <a:rect l="0" t="0" r="r" b="b"/>
              <a:pathLst>
                <a:path w="33" h="63">
                  <a:moveTo>
                    <a:pt x="18" y="21"/>
                  </a:moveTo>
                  <a:lnTo>
                    <a:pt x="19" y="24"/>
                  </a:lnTo>
                  <a:lnTo>
                    <a:pt x="19" y="26"/>
                  </a:lnTo>
                  <a:lnTo>
                    <a:pt x="19" y="28"/>
                  </a:lnTo>
                  <a:lnTo>
                    <a:pt x="18" y="29"/>
                  </a:lnTo>
                  <a:lnTo>
                    <a:pt x="17" y="32"/>
                  </a:lnTo>
                  <a:lnTo>
                    <a:pt x="16" y="34"/>
                  </a:lnTo>
                  <a:lnTo>
                    <a:pt x="15" y="36"/>
                  </a:lnTo>
                  <a:lnTo>
                    <a:pt x="13" y="37"/>
                  </a:lnTo>
                  <a:lnTo>
                    <a:pt x="13" y="39"/>
                  </a:lnTo>
                  <a:lnTo>
                    <a:pt x="11" y="39"/>
                  </a:lnTo>
                  <a:lnTo>
                    <a:pt x="10" y="39"/>
                  </a:lnTo>
                  <a:lnTo>
                    <a:pt x="9" y="40"/>
                  </a:lnTo>
                  <a:lnTo>
                    <a:pt x="8" y="40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5" y="39"/>
                  </a:lnTo>
                  <a:lnTo>
                    <a:pt x="5" y="40"/>
                  </a:lnTo>
                  <a:lnTo>
                    <a:pt x="6" y="41"/>
                  </a:lnTo>
                  <a:lnTo>
                    <a:pt x="7" y="42"/>
                  </a:lnTo>
                  <a:lnTo>
                    <a:pt x="8" y="42"/>
                  </a:lnTo>
                  <a:lnTo>
                    <a:pt x="9" y="42"/>
                  </a:lnTo>
                  <a:lnTo>
                    <a:pt x="10" y="42"/>
                  </a:lnTo>
                  <a:lnTo>
                    <a:pt x="11" y="43"/>
                  </a:lnTo>
                  <a:lnTo>
                    <a:pt x="13" y="42"/>
                  </a:lnTo>
                  <a:lnTo>
                    <a:pt x="14" y="42"/>
                  </a:lnTo>
                  <a:lnTo>
                    <a:pt x="15" y="42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19" y="42"/>
                  </a:lnTo>
                  <a:lnTo>
                    <a:pt x="20" y="42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20" y="47"/>
                  </a:lnTo>
                  <a:lnTo>
                    <a:pt x="19" y="49"/>
                  </a:lnTo>
                  <a:lnTo>
                    <a:pt x="18" y="51"/>
                  </a:lnTo>
                  <a:lnTo>
                    <a:pt x="17" y="52"/>
                  </a:lnTo>
                  <a:lnTo>
                    <a:pt x="16" y="54"/>
                  </a:lnTo>
                  <a:lnTo>
                    <a:pt x="14" y="56"/>
                  </a:lnTo>
                  <a:lnTo>
                    <a:pt x="13" y="57"/>
                  </a:lnTo>
                  <a:lnTo>
                    <a:pt x="14" y="57"/>
                  </a:lnTo>
                  <a:lnTo>
                    <a:pt x="15" y="57"/>
                  </a:lnTo>
                  <a:lnTo>
                    <a:pt x="17" y="57"/>
                  </a:lnTo>
                  <a:lnTo>
                    <a:pt x="18" y="57"/>
                  </a:lnTo>
                  <a:lnTo>
                    <a:pt x="19" y="57"/>
                  </a:lnTo>
                  <a:lnTo>
                    <a:pt x="20" y="56"/>
                  </a:lnTo>
                  <a:lnTo>
                    <a:pt x="23" y="56"/>
                  </a:lnTo>
                  <a:lnTo>
                    <a:pt x="24" y="54"/>
                  </a:lnTo>
                  <a:lnTo>
                    <a:pt x="25" y="54"/>
                  </a:lnTo>
                  <a:lnTo>
                    <a:pt x="25" y="53"/>
                  </a:lnTo>
                  <a:lnTo>
                    <a:pt x="26" y="52"/>
                  </a:lnTo>
                  <a:lnTo>
                    <a:pt x="27" y="51"/>
                  </a:lnTo>
                  <a:lnTo>
                    <a:pt x="28" y="50"/>
                  </a:lnTo>
                  <a:lnTo>
                    <a:pt x="29" y="49"/>
                  </a:lnTo>
                  <a:lnTo>
                    <a:pt x="30" y="48"/>
                  </a:lnTo>
                  <a:lnTo>
                    <a:pt x="31" y="47"/>
                  </a:lnTo>
                  <a:lnTo>
                    <a:pt x="33" y="49"/>
                  </a:lnTo>
                  <a:lnTo>
                    <a:pt x="33" y="50"/>
                  </a:lnTo>
                  <a:lnTo>
                    <a:pt x="33" y="51"/>
                  </a:lnTo>
                  <a:lnTo>
                    <a:pt x="33" y="52"/>
                  </a:lnTo>
                  <a:lnTo>
                    <a:pt x="30" y="54"/>
                  </a:lnTo>
                  <a:lnTo>
                    <a:pt x="29" y="57"/>
                  </a:lnTo>
                  <a:lnTo>
                    <a:pt x="27" y="58"/>
                  </a:lnTo>
                  <a:lnTo>
                    <a:pt x="25" y="59"/>
                  </a:lnTo>
                  <a:lnTo>
                    <a:pt x="23" y="60"/>
                  </a:lnTo>
                  <a:lnTo>
                    <a:pt x="20" y="61"/>
                  </a:lnTo>
                  <a:lnTo>
                    <a:pt x="18" y="61"/>
                  </a:lnTo>
                  <a:lnTo>
                    <a:pt x="15" y="63"/>
                  </a:lnTo>
                  <a:lnTo>
                    <a:pt x="14" y="61"/>
                  </a:lnTo>
                  <a:lnTo>
                    <a:pt x="13" y="61"/>
                  </a:lnTo>
                  <a:lnTo>
                    <a:pt x="11" y="60"/>
                  </a:lnTo>
                  <a:lnTo>
                    <a:pt x="10" y="60"/>
                  </a:lnTo>
                  <a:lnTo>
                    <a:pt x="9" y="59"/>
                  </a:lnTo>
                  <a:lnTo>
                    <a:pt x="8" y="59"/>
                  </a:lnTo>
                  <a:lnTo>
                    <a:pt x="7" y="58"/>
                  </a:lnTo>
                  <a:lnTo>
                    <a:pt x="6" y="57"/>
                  </a:lnTo>
                  <a:lnTo>
                    <a:pt x="7" y="56"/>
                  </a:lnTo>
                  <a:lnTo>
                    <a:pt x="8" y="56"/>
                  </a:lnTo>
                  <a:lnTo>
                    <a:pt x="9" y="54"/>
                  </a:lnTo>
                  <a:lnTo>
                    <a:pt x="10" y="54"/>
                  </a:lnTo>
                  <a:lnTo>
                    <a:pt x="11" y="54"/>
                  </a:lnTo>
                  <a:lnTo>
                    <a:pt x="13" y="52"/>
                  </a:lnTo>
                  <a:lnTo>
                    <a:pt x="15" y="51"/>
                  </a:lnTo>
                  <a:lnTo>
                    <a:pt x="16" y="49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1" y="48"/>
                  </a:lnTo>
                  <a:lnTo>
                    <a:pt x="9" y="47"/>
                  </a:lnTo>
                  <a:lnTo>
                    <a:pt x="8" y="47"/>
                  </a:lnTo>
                  <a:lnTo>
                    <a:pt x="6" y="45"/>
                  </a:lnTo>
                  <a:lnTo>
                    <a:pt x="5" y="44"/>
                  </a:lnTo>
                  <a:lnTo>
                    <a:pt x="4" y="43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1" y="31"/>
                  </a:lnTo>
                  <a:lnTo>
                    <a:pt x="2" y="32"/>
                  </a:lnTo>
                  <a:lnTo>
                    <a:pt x="2" y="33"/>
                  </a:lnTo>
                  <a:lnTo>
                    <a:pt x="2" y="34"/>
                  </a:lnTo>
                  <a:lnTo>
                    <a:pt x="4" y="35"/>
                  </a:lnTo>
                  <a:lnTo>
                    <a:pt x="4" y="36"/>
                  </a:lnTo>
                  <a:lnTo>
                    <a:pt x="5" y="36"/>
                  </a:lnTo>
                  <a:lnTo>
                    <a:pt x="6" y="36"/>
                  </a:lnTo>
                  <a:lnTo>
                    <a:pt x="7" y="36"/>
                  </a:lnTo>
                  <a:lnTo>
                    <a:pt x="8" y="36"/>
                  </a:lnTo>
                  <a:lnTo>
                    <a:pt x="9" y="36"/>
                  </a:lnTo>
                  <a:lnTo>
                    <a:pt x="10" y="36"/>
                  </a:lnTo>
                  <a:lnTo>
                    <a:pt x="11" y="35"/>
                  </a:lnTo>
                  <a:lnTo>
                    <a:pt x="14" y="31"/>
                  </a:lnTo>
                  <a:lnTo>
                    <a:pt x="14" y="26"/>
                  </a:lnTo>
                  <a:lnTo>
                    <a:pt x="13" y="21"/>
                  </a:lnTo>
                  <a:lnTo>
                    <a:pt x="10" y="16"/>
                  </a:lnTo>
                  <a:lnTo>
                    <a:pt x="9" y="11"/>
                  </a:lnTo>
                  <a:lnTo>
                    <a:pt x="9" y="7"/>
                  </a:lnTo>
                  <a:lnTo>
                    <a:pt x="11" y="3"/>
                  </a:lnTo>
                  <a:lnTo>
                    <a:pt x="16" y="0"/>
                  </a:lnTo>
                  <a:lnTo>
                    <a:pt x="16" y="2"/>
                  </a:lnTo>
                  <a:lnTo>
                    <a:pt x="17" y="8"/>
                  </a:lnTo>
                  <a:lnTo>
                    <a:pt x="18" y="15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32" name="Freeform 440"/>
            <p:cNvSpPr>
              <a:spLocks/>
            </p:cNvSpPr>
            <p:nvPr/>
          </p:nvSpPr>
          <p:spPr bwMode="auto">
            <a:xfrm>
              <a:off x="174" y="2617"/>
              <a:ext cx="80" cy="94"/>
            </a:xfrm>
            <a:custGeom>
              <a:avLst/>
              <a:gdLst/>
              <a:ahLst/>
              <a:cxnLst>
                <a:cxn ang="0">
                  <a:pos x="79" y="89"/>
                </a:cxn>
                <a:cxn ang="0">
                  <a:pos x="75" y="89"/>
                </a:cxn>
                <a:cxn ang="0">
                  <a:pos x="71" y="89"/>
                </a:cxn>
                <a:cxn ang="0">
                  <a:pos x="67" y="89"/>
                </a:cxn>
                <a:cxn ang="0">
                  <a:pos x="61" y="91"/>
                </a:cxn>
                <a:cxn ang="0">
                  <a:pos x="55" y="91"/>
                </a:cxn>
                <a:cxn ang="0">
                  <a:pos x="48" y="91"/>
                </a:cxn>
                <a:cxn ang="0">
                  <a:pos x="41" y="92"/>
                </a:cxn>
                <a:cxn ang="0">
                  <a:pos x="35" y="92"/>
                </a:cxn>
                <a:cxn ang="0">
                  <a:pos x="29" y="92"/>
                </a:cxn>
                <a:cxn ang="0">
                  <a:pos x="23" y="93"/>
                </a:cxn>
                <a:cxn ang="0">
                  <a:pos x="17" y="93"/>
                </a:cxn>
                <a:cxn ang="0">
                  <a:pos x="13" y="93"/>
                </a:cxn>
                <a:cxn ang="0">
                  <a:pos x="9" y="93"/>
                </a:cxn>
                <a:cxn ang="0">
                  <a:pos x="5" y="94"/>
                </a:cxn>
                <a:cxn ang="0">
                  <a:pos x="3" y="94"/>
                </a:cxn>
                <a:cxn ang="0">
                  <a:pos x="0" y="0"/>
                </a:cxn>
                <a:cxn ang="0">
                  <a:pos x="80" y="1"/>
                </a:cxn>
                <a:cxn ang="0">
                  <a:pos x="79" y="89"/>
                </a:cxn>
              </a:cxnLst>
              <a:rect l="0" t="0" r="r" b="b"/>
              <a:pathLst>
                <a:path w="80" h="94">
                  <a:moveTo>
                    <a:pt x="79" y="89"/>
                  </a:moveTo>
                  <a:lnTo>
                    <a:pt x="75" y="89"/>
                  </a:lnTo>
                  <a:lnTo>
                    <a:pt x="71" y="89"/>
                  </a:lnTo>
                  <a:lnTo>
                    <a:pt x="67" y="89"/>
                  </a:lnTo>
                  <a:lnTo>
                    <a:pt x="61" y="91"/>
                  </a:lnTo>
                  <a:lnTo>
                    <a:pt x="55" y="91"/>
                  </a:lnTo>
                  <a:lnTo>
                    <a:pt x="48" y="91"/>
                  </a:lnTo>
                  <a:lnTo>
                    <a:pt x="41" y="92"/>
                  </a:lnTo>
                  <a:lnTo>
                    <a:pt x="35" y="92"/>
                  </a:lnTo>
                  <a:lnTo>
                    <a:pt x="29" y="92"/>
                  </a:lnTo>
                  <a:lnTo>
                    <a:pt x="23" y="93"/>
                  </a:lnTo>
                  <a:lnTo>
                    <a:pt x="17" y="93"/>
                  </a:lnTo>
                  <a:lnTo>
                    <a:pt x="13" y="93"/>
                  </a:lnTo>
                  <a:lnTo>
                    <a:pt x="9" y="93"/>
                  </a:lnTo>
                  <a:lnTo>
                    <a:pt x="5" y="94"/>
                  </a:lnTo>
                  <a:lnTo>
                    <a:pt x="3" y="94"/>
                  </a:lnTo>
                  <a:lnTo>
                    <a:pt x="0" y="0"/>
                  </a:lnTo>
                  <a:lnTo>
                    <a:pt x="80" y="1"/>
                  </a:lnTo>
                  <a:lnTo>
                    <a:pt x="79" y="89"/>
                  </a:lnTo>
                  <a:close/>
                </a:path>
              </a:pathLst>
            </a:custGeom>
            <a:solidFill>
              <a:srgbClr val="26AD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33" name="Freeform 441"/>
            <p:cNvSpPr>
              <a:spLocks/>
            </p:cNvSpPr>
            <p:nvPr/>
          </p:nvSpPr>
          <p:spPr bwMode="auto">
            <a:xfrm>
              <a:off x="161" y="2720"/>
              <a:ext cx="107" cy="33"/>
            </a:xfrm>
            <a:custGeom>
              <a:avLst/>
              <a:gdLst/>
              <a:ahLst/>
              <a:cxnLst>
                <a:cxn ang="0">
                  <a:pos x="106" y="1"/>
                </a:cxn>
                <a:cxn ang="0">
                  <a:pos x="102" y="4"/>
                </a:cxn>
                <a:cxn ang="0">
                  <a:pos x="99" y="6"/>
                </a:cxn>
                <a:cxn ang="0">
                  <a:pos x="93" y="8"/>
                </a:cxn>
                <a:cxn ang="0">
                  <a:pos x="88" y="11"/>
                </a:cxn>
                <a:cxn ang="0">
                  <a:pos x="81" y="12"/>
                </a:cxn>
                <a:cxn ang="0">
                  <a:pos x="76" y="14"/>
                </a:cxn>
                <a:cxn ang="0">
                  <a:pos x="70" y="14"/>
                </a:cxn>
                <a:cxn ang="0">
                  <a:pos x="68" y="25"/>
                </a:cxn>
                <a:cxn ang="0">
                  <a:pos x="67" y="33"/>
                </a:cxn>
                <a:cxn ang="0">
                  <a:pos x="63" y="27"/>
                </a:cxn>
                <a:cxn ang="0">
                  <a:pos x="65" y="19"/>
                </a:cxn>
                <a:cxn ang="0">
                  <a:pos x="66" y="16"/>
                </a:cxn>
                <a:cxn ang="0">
                  <a:pos x="67" y="14"/>
                </a:cxn>
                <a:cxn ang="0">
                  <a:pos x="69" y="12"/>
                </a:cxn>
                <a:cxn ang="0">
                  <a:pos x="71" y="12"/>
                </a:cxn>
                <a:cxn ang="0">
                  <a:pos x="76" y="11"/>
                </a:cxn>
                <a:cxn ang="0">
                  <a:pos x="83" y="8"/>
                </a:cxn>
                <a:cxn ang="0">
                  <a:pos x="90" y="6"/>
                </a:cxn>
                <a:cxn ang="0">
                  <a:pos x="90" y="5"/>
                </a:cxn>
                <a:cxn ang="0">
                  <a:pos x="81" y="6"/>
                </a:cxn>
                <a:cxn ang="0">
                  <a:pos x="68" y="6"/>
                </a:cxn>
                <a:cxn ang="0">
                  <a:pos x="54" y="7"/>
                </a:cxn>
                <a:cxn ang="0">
                  <a:pos x="38" y="8"/>
                </a:cxn>
                <a:cxn ang="0">
                  <a:pos x="23" y="9"/>
                </a:cxn>
                <a:cxn ang="0">
                  <a:pos x="10" y="11"/>
                </a:cxn>
                <a:cxn ang="0">
                  <a:pos x="3" y="12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4" y="7"/>
                </a:cxn>
                <a:cxn ang="0">
                  <a:pos x="20" y="6"/>
                </a:cxn>
                <a:cxn ang="0">
                  <a:pos x="28" y="6"/>
                </a:cxn>
                <a:cxn ang="0">
                  <a:pos x="37" y="5"/>
                </a:cxn>
                <a:cxn ang="0">
                  <a:pos x="46" y="4"/>
                </a:cxn>
                <a:cxn ang="0">
                  <a:pos x="55" y="4"/>
                </a:cxn>
                <a:cxn ang="0">
                  <a:pos x="63" y="3"/>
                </a:cxn>
                <a:cxn ang="0">
                  <a:pos x="72" y="1"/>
                </a:cxn>
                <a:cxn ang="0">
                  <a:pos x="81" y="1"/>
                </a:cxn>
                <a:cxn ang="0">
                  <a:pos x="89" y="1"/>
                </a:cxn>
                <a:cxn ang="0">
                  <a:pos x="96" y="0"/>
                </a:cxn>
                <a:cxn ang="0">
                  <a:pos x="101" y="0"/>
                </a:cxn>
                <a:cxn ang="0">
                  <a:pos x="105" y="1"/>
                </a:cxn>
                <a:cxn ang="0">
                  <a:pos x="107" y="1"/>
                </a:cxn>
              </a:cxnLst>
              <a:rect l="0" t="0" r="r" b="b"/>
              <a:pathLst>
                <a:path w="107" h="33">
                  <a:moveTo>
                    <a:pt x="107" y="1"/>
                  </a:moveTo>
                  <a:lnTo>
                    <a:pt x="106" y="1"/>
                  </a:lnTo>
                  <a:lnTo>
                    <a:pt x="105" y="3"/>
                  </a:lnTo>
                  <a:lnTo>
                    <a:pt x="102" y="4"/>
                  </a:lnTo>
                  <a:lnTo>
                    <a:pt x="101" y="5"/>
                  </a:lnTo>
                  <a:lnTo>
                    <a:pt x="99" y="6"/>
                  </a:lnTo>
                  <a:lnTo>
                    <a:pt x="96" y="7"/>
                  </a:lnTo>
                  <a:lnTo>
                    <a:pt x="93" y="8"/>
                  </a:lnTo>
                  <a:lnTo>
                    <a:pt x="90" y="9"/>
                  </a:lnTo>
                  <a:lnTo>
                    <a:pt x="88" y="11"/>
                  </a:lnTo>
                  <a:lnTo>
                    <a:pt x="85" y="12"/>
                  </a:lnTo>
                  <a:lnTo>
                    <a:pt x="81" y="12"/>
                  </a:lnTo>
                  <a:lnTo>
                    <a:pt x="79" y="13"/>
                  </a:lnTo>
                  <a:lnTo>
                    <a:pt x="76" y="14"/>
                  </a:lnTo>
                  <a:lnTo>
                    <a:pt x="73" y="14"/>
                  </a:lnTo>
                  <a:lnTo>
                    <a:pt x="70" y="14"/>
                  </a:lnTo>
                  <a:lnTo>
                    <a:pt x="69" y="19"/>
                  </a:lnTo>
                  <a:lnTo>
                    <a:pt x="68" y="25"/>
                  </a:lnTo>
                  <a:lnTo>
                    <a:pt x="67" y="31"/>
                  </a:lnTo>
                  <a:lnTo>
                    <a:pt x="67" y="33"/>
                  </a:lnTo>
                  <a:lnTo>
                    <a:pt x="65" y="30"/>
                  </a:lnTo>
                  <a:lnTo>
                    <a:pt x="63" y="27"/>
                  </a:lnTo>
                  <a:lnTo>
                    <a:pt x="63" y="22"/>
                  </a:lnTo>
                  <a:lnTo>
                    <a:pt x="65" y="19"/>
                  </a:lnTo>
                  <a:lnTo>
                    <a:pt x="65" y="17"/>
                  </a:lnTo>
                  <a:lnTo>
                    <a:pt x="66" y="16"/>
                  </a:lnTo>
                  <a:lnTo>
                    <a:pt x="66" y="15"/>
                  </a:lnTo>
                  <a:lnTo>
                    <a:pt x="67" y="14"/>
                  </a:lnTo>
                  <a:lnTo>
                    <a:pt x="68" y="13"/>
                  </a:lnTo>
                  <a:lnTo>
                    <a:pt x="69" y="12"/>
                  </a:lnTo>
                  <a:lnTo>
                    <a:pt x="70" y="12"/>
                  </a:lnTo>
                  <a:lnTo>
                    <a:pt x="71" y="12"/>
                  </a:lnTo>
                  <a:lnTo>
                    <a:pt x="73" y="12"/>
                  </a:lnTo>
                  <a:lnTo>
                    <a:pt x="76" y="11"/>
                  </a:lnTo>
                  <a:lnTo>
                    <a:pt x="80" y="9"/>
                  </a:lnTo>
                  <a:lnTo>
                    <a:pt x="83" y="8"/>
                  </a:lnTo>
                  <a:lnTo>
                    <a:pt x="87" y="7"/>
                  </a:lnTo>
                  <a:lnTo>
                    <a:pt x="90" y="6"/>
                  </a:lnTo>
                  <a:lnTo>
                    <a:pt x="92" y="5"/>
                  </a:lnTo>
                  <a:lnTo>
                    <a:pt x="90" y="5"/>
                  </a:lnTo>
                  <a:lnTo>
                    <a:pt x="86" y="5"/>
                  </a:lnTo>
                  <a:lnTo>
                    <a:pt x="81" y="6"/>
                  </a:lnTo>
                  <a:lnTo>
                    <a:pt x="75" y="6"/>
                  </a:lnTo>
                  <a:lnTo>
                    <a:pt x="68" y="6"/>
                  </a:lnTo>
                  <a:lnTo>
                    <a:pt x="61" y="7"/>
                  </a:lnTo>
                  <a:lnTo>
                    <a:pt x="54" y="7"/>
                  </a:lnTo>
                  <a:lnTo>
                    <a:pt x="46" y="8"/>
                  </a:lnTo>
                  <a:lnTo>
                    <a:pt x="38" y="8"/>
                  </a:lnTo>
                  <a:lnTo>
                    <a:pt x="30" y="9"/>
                  </a:lnTo>
                  <a:lnTo>
                    <a:pt x="23" y="9"/>
                  </a:lnTo>
                  <a:lnTo>
                    <a:pt x="17" y="11"/>
                  </a:lnTo>
                  <a:lnTo>
                    <a:pt x="10" y="11"/>
                  </a:lnTo>
                  <a:lnTo>
                    <a:pt x="6" y="11"/>
                  </a:lnTo>
                  <a:lnTo>
                    <a:pt x="3" y="12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2" y="9"/>
                  </a:lnTo>
                  <a:lnTo>
                    <a:pt x="2" y="8"/>
                  </a:lnTo>
                  <a:lnTo>
                    <a:pt x="3" y="8"/>
                  </a:lnTo>
                  <a:lnTo>
                    <a:pt x="4" y="8"/>
                  </a:lnTo>
                  <a:lnTo>
                    <a:pt x="6" y="7"/>
                  </a:lnTo>
                  <a:lnTo>
                    <a:pt x="8" y="7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7" y="6"/>
                  </a:lnTo>
                  <a:lnTo>
                    <a:pt x="20" y="6"/>
                  </a:lnTo>
                  <a:lnTo>
                    <a:pt x="24" y="6"/>
                  </a:lnTo>
                  <a:lnTo>
                    <a:pt x="28" y="6"/>
                  </a:lnTo>
                  <a:lnTo>
                    <a:pt x="33" y="5"/>
                  </a:lnTo>
                  <a:lnTo>
                    <a:pt x="37" y="5"/>
                  </a:lnTo>
                  <a:lnTo>
                    <a:pt x="41" y="5"/>
                  </a:lnTo>
                  <a:lnTo>
                    <a:pt x="46" y="4"/>
                  </a:lnTo>
                  <a:lnTo>
                    <a:pt x="50" y="4"/>
                  </a:lnTo>
                  <a:lnTo>
                    <a:pt x="55" y="4"/>
                  </a:lnTo>
                  <a:lnTo>
                    <a:pt x="59" y="3"/>
                  </a:lnTo>
                  <a:lnTo>
                    <a:pt x="63" y="3"/>
                  </a:lnTo>
                  <a:lnTo>
                    <a:pt x="68" y="3"/>
                  </a:lnTo>
                  <a:lnTo>
                    <a:pt x="72" y="1"/>
                  </a:lnTo>
                  <a:lnTo>
                    <a:pt x="77" y="1"/>
                  </a:lnTo>
                  <a:lnTo>
                    <a:pt x="81" y="1"/>
                  </a:lnTo>
                  <a:lnTo>
                    <a:pt x="86" y="1"/>
                  </a:lnTo>
                  <a:lnTo>
                    <a:pt x="89" y="1"/>
                  </a:lnTo>
                  <a:lnTo>
                    <a:pt x="92" y="0"/>
                  </a:lnTo>
                  <a:lnTo>
                    <a:pt x="96" y="0"/>
                  </a:lnTo>
                  <a:lnTo>
                    <a:pt x="98" y="0"/>
                  </a:lnTo>
                  <a:lnTo>
                    <a:pt x="101" y="0"/>
                  </a:lnTo>
                  <a:lnTo>
                    <a:pt x="102" y="0"/>
                  </a:lnTo>
                  <a:lnTo>
                    <a:pt x="105" y="1"/>
                  </a:lnTo>
                  <a:lnTo>
                    <a:pt x="106" y="1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34" name="Freeform 442"/>
            <p:cNvSpPr>
              <a:spLocks/>
            </p:cNvSpPr>
            <p:nvPr/>
          </p:nvSpPr>
          <p:spPr bwMode="auto">
            <a:xfrm>
              <a:off x="127" y="2738"/>
              <a:ext cx="138" cy="31"/>
            </a:xfrm>
            <a:custGeom>
              <a:avLst/>
              <a:gdLst/>
              <a:ahLst/>
              <a:cxnLst>
                <a:cxn ang="0">
                  <a:pos x="42" y="31"/>
                </a:cxn>
                <a:cxn ang="0">
                  <a:pos x="39" y="31"/>
                </a:cxn>
                <a:cxn ang="0">
                  <a:pos x="33" y="29"/>
                </a:cxn>
                <a:cxn ang="0">
                  <a:pos x="26" y="28"/>
                </a:cxn>
                <a:cxn ang="0">
                  <a:pos x="18" y="25"/>
                </a:cxn>
                <a:cxn ang="0">
                  <a:pos x="12" y="23"/>
                </a:cxn>
                <a:cxn ang="0">
                  <a:pos x="5" y="22"/>
                </a:cxn>
                <a:cxn ang="0">
                  <a:pos x="2" y="21"/>
                </a:cxn>
                <a:cxn ang="0">
                  <a:pos x="2" y="19"/>
                </a:cxn>
                <a:cxn ang="0">
                  <a:pos x="47" y="12"/>
                </a:cxn>
                <a:cxn ang="0">
                  <a:pos x="47" y="7"/>
                </a:cxn>
                <a:cxn ang="0">
                  <a:pos x="46" y="3"/>
                </a:cxn>
                <a:cxn ang="0">
                  <a:pos x="43" y="3"/>
                </a:cxn>
                <a:cxn ang="0">
                  <a:pos x="39" y="4"/>
                </a:cxn>
                <a:cxn ang="0">
                  <a:pos x="33" y="4"/>
                </a:cxn>
                <a:cxn ang="0">
                  <a:pos x="28" y="5"/>
                </a:cxn>
                <a:cxn ang="0">
                  <a:pos x="22" y="5"/>
                </a:cxn>
                <a:cxn ang="0">
                  <a:pos x="18" y="6"/>
                </a:cxn>
                <a:cxn ang="0">
                  <a:pos x="15" y="6"/>
                </a:cxn>
                <a:cxn ang="0">
                  <a:pos x="14" y="5"/>
                </a:cxn>
                <a:cxn ang="0">
                  <a:pos x="16" y="4"/>
                </a:cxn>
                <a:cxn ang="0">
                  <a:pos x="20" y="3"/>
                </a:cxn>
                <a:cxn ang="0">
                  <a:pos x="25" y="3"/>
                </a:cxn>
                <a:cxn ang="0">
                  <a:pos x="29" y="2"/>
                </a:cxn>
                <a:cxn ang="0">
                  <a:pos x="33" y="2"/>
                </a:cxn>
                <a:cxn ang="0">
                  <a:pos x="37" y="1"/>
                </a:cxn>
                <a:cxn ang="0">
                  <a:pos x="41" y="1"/>
                </a:cxn>
                <a:cxn ang="0">
                  <a:pos x="46" y="0"/>
                </a:cxn>
                <a:cxn ang="0">
                  <a:pos x="50" y="2"/>
                </a:cxn>
                <a:cxn ang="0">
                  <a:pos x="51" y="6"/>
                </a:cxn>
                <a:cxn ang="0">
                  <a:pos x="52" y="11"/>
                </a:cxn>
                <a:cxn ang="0">
                  <a:pos x="50" y="15"/>
                </a:cxn>
                <a:cxn ang="0">
                  <a:pos x="46" y="19"/>
                </a:cxn>
                <a:cxn ang="0">
                  <a:pos x="43" y="15"/>
                </a:cxn>
                <a:cxn ang="0">
                  <a:pos x="39" y="16"/>
                </a:cxn>
                <a:cxn ang="0">
                  <a:pos x="34" y="16"/>
                </a:cxn>
                <a:cxn ang="0">
                  <a:pos x="30" y="18"/>
                </a:cxn>
                <a:cxn ang="0">
                  <a:pos x="26" y="18"/>
                </a:cxn>
                <a:cxn ang="0">
                  <a:pos x="21" y="19"/>
                </a:cxn>
                <a:cxn ang="0">
                  <a:pos x="17" y="20"/>
                </a:cxn>
                <a:cxn ang="0">
                  <a:pos x="13" y="20"/>
                </a:cxn>
                <a:cxn ang="0">
                  <a:pos x="13" y="21"/>
                </a:cxn>
                <a:cxn ang="0">
                  <a:pos x="17" y="22"/>
                </a:cxn>
                <a:cxn ang="0">
                  <a:pos x="21" y="22"/>
                </a:cxn>
                <a:cxn ang="0">
                  <a:pos x="25" y="23"/>
                </a:cxn>
                <a:cxn ang="0">
                  <a:pos x="29" y="24"/>
                </a:cxn>
                <a:cxn ang="0">
                  <a:pos x="32" y="25"/>
                </a:cxn>
                <a:cxn ang="0">
                  <a:pos x="37" y="27"/>
                </a:cxn>
                <a:cxn ang="0">
                  <a:pos x="41" y="28"/>
                </a:cxn>
                <a:cxn ang="0">
                  <a:pos x="46" y="28"/>
                </a:cxn>
                <a:cxn ang="0">
                  <a:pos x="53" y="27"/>
                </a:cxn>
                <a:cxn ang="0">
                  <a:pos x="64" y="24"/>
                </a:cxn>
                <a:cxn ang="0">
                  <a:pos x="78" y="22"/>
                </a:cxn>
                <a:cxn ang="0">
                  <a:pos x="92" y="20"/>
                </a:cxn>
                <a:cxn ang="0">
                  <a:pos x="105" y="18"/>
                </a:cxn>
                <a:cxn ang="0">
                  <a:pos x="116" y="16"/>
                </a:cxn>
                <a:cxn ang="0">
                  <a:pos x="124" y="14"/>
                </a:cxn>
                <a:cxn ang="0">
                  <a:pos x="104" y="11"/>
                </a:cxn>
                <a:cxn ang="0">
                  <a:pos x="105" y="10"/>
                </a:cxn>
                <a:cxn ang="0">
                  <a:pos x="42" y="31"/>
                </a:cxn>
              </a:cxnLst>
              <a:rect l="0" t="0" r="r" b="b"/>
              <a:pathLst>
                <a:path w="138" h="31">
                  <a:moveTo>
                    <a:pt x="42" y="31"/>
                  </a:moveTo>
                  <a:lnTo>
                    <a:pt x="42" y="31"/>
                  </a:lnTo>
                  <a:lnTo>
                    <a:pt x="40" y="31"/>
                  </a:lnTo>
                  <a:lnTo>
                    <a:pt x="39" y="31"/>
                  </a:lnTo>
                  <a:lnTo>
                    <a:pt x="36" y="30"/>
                  </a:lnTo>
                  <a:lnTo>
                    <a:pt x="33" y="29"/>
                  </a:lnTo>
                  <a:lnTo>
                    <a:pt x="29" y="29"/>
                  </a:lnTo>
                  <a:lnTo>
                    <a:pt x="26" y="28"/>
                  </a:lnTo>
                  <a:lnTo>
                    <a:pt x="22" y="27"/>
                  </a:lnTo>
                  <a:lnTo>
                    <a:pt x="18" y="25"/>
                  </a:lnTo>
                  <a:lnTo>
                    <a:pt x="15" y="24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5" y="22"/>
                  </a:lnTo>
                  <a:lnTo>
                    <a:pt x="3" y="21"/>
                  </a:lnTo>
                  <a:lnTo>
                    <a:pt x="2" y="21"/>
                  </a:lnTo>
                  <a:lnTo>
                    <a:pt x="0" y="20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47" y="12"/>
                  </a:lnTo>
                  <a:lnTo>
                    <a:pt x="47" y="10"/>
                  </a:lnTo>
                  <a:lnTo>
                    <a:pt x="47" y="7"/>
                  </a:lnTo>
                  <a:lnTo>
                    <a:pt x="47" y="5"/>
                  </a:lnTo>
                  <a:lnTo>
                    <a:pt x="46" y="3"/>
                  </a:lnTo>
                  <a:lnTo>
                    <a:pt x="44" y="3"/>
                  </a:lnTo>
                  <a:lnTo>
                    <a:pt x="43" y="3"/>
                  </a:lnTo>
                  <a:lnTo>
                    <a:pt x="41" y="3"/>
                  </a:lnTo>
                  <a:lnTo>
                    <a:pt x="39" y="4"/>
                  </a:lnTo>
                  <a:lnTo>
                    <a:pt x="36" y="4"/>
                  </a:lnTo>
                  <a:lnTo>
                    <a:pt x="33" y="4"/>
                  </a:lnTo>
                  <a:lnTo>
                    <a:pt x="30" y="4"/>
                  </a:lnTo>
                  <a:lnTo>
                    <a:pt x="28" y="5"/>
                  </a:lnTo>
                  <a:lnTo>
                    <a:pt x="25" y="5"/>
                  </a:lnTo>
                  <a:lnTo>
                    <a:pt x="22" y="5"/>
                  </a:lnTo>
                  <a:lnTo>
                    <a:pt x="20" y="5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6" y="4"/>
                  </a:lnTo>
                  <a:lnTo>
                    <a:pt x="18" y="3"/>
                  </a:lnTo>
                  <a:lnTo>
                    <a:pt x="20" y="3"/>
                  </a:lnTo>
                  <a:lnTo>
                    <a:pt x="22" y="3"/>
                  </a:lnTo>
                  <a:lnTo>
                    <a:pt x="25" y="3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6" y="2"/>
                  </a:lnTo>
                  <a:lnTo>
                    <a:pt x="37" y="1"/>
                  </a:lnTo>
                  <a:lnTo>
                    <a:pt x="40" y="1"/>
                  </a:lnTo>
                  <a:lnTo>
                    <a:pt x="41" y="1"/>
                  </a:lnTo>
                  <a:lnTo>
                    <a:pt x="43" y="1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2"/>
                  </a:lnTo>
                  <a:lnTo>
                    <a:pt x="50" y="4"/>
                  </a:lnTo>
                  <a:lnTo>
                    <a:pt x="51" y="6"/>
                  </a:lnTo>
                  <a:lnTo>
                    <a:pt x="51" y="9"/>
                  </a:lnTo>
                  <a:lnTo>
                    <a:pt x="52" y="11"/>
                  </a:lnTo>
                  <a:lnTo>
                    <a:pt x="51" y="13"/>
                  </a:lnTo>
                  <a:lnTo>
                    <a:pt x="50" y="15"/>
                  </a:lnTo>
                  <a:lnTo>
                    <a:pt x="49" y="18"/>
                  </a:lnTo>
                  <a:lnTo>
                    <a:pt x="46" y="19"/>
                  </a:lnTo>
                  <a:lnTo>
                    <a:pt x="46" y="15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39" y="16"/>
                  </a:lnTo>
                  <a:lnTo>
                    <a:pt x="37" y="16"/>
                  </a:lnTo>
                  <a:lnTo>
                    <a:pt x="34" y="16"/>
                  </a:lnTo>
                  <a:lnTo>
                    <a:pt x="32" y="16"/>
                  </a:lnTo>
                  <a:lnTo>
                    <a:pt x="30" y="18"/>
                  </a:lnTo>
                  <a:lnTo>
                    <a:pt x="28" y="18"/>
                  </a:lnTo>
                  <a:lnTo>
                    <a:pt x="26" y="18"/>
                  </a:lnTo>
                  <a:lnTo>
                    <a:pt x="24" y="19"/>
                  </a:lnTo>
                  <a:lnTo>
                    <a:pt x="21" y="19"/>
                  </a:lnTo>
                  <a:lnTo>
                    <a:pt x="19" y="19"/>
                  </a:lnTo>
                  <a:lnTo>
                    <a:pt x="17" y="20"/>
                  </a:lnTo>
                  <a:lnTo>
                    <a:pt x="15" y="20"/>
                  </a:lnTo>
                  <a:lnTo>
                    <a:pt x="13" y="20"/>
                  </a:lnTo>
                  <a:lnTo>
                    <a:pt x="10" y="20"/>
                  </a:lnTo>
                  <a:lnTo>
                    <a:pt x="13" y="21"/>
                  </a:lnTo>
                  <a:lnTo>
                    <a:pt x="15" y="21"/>
                  </a:lnTo>
                  <a:lnTo>
                    <a:pt x="17" y="22"/>
                  </a:lnTo>
                  <a:lnTo>
                    <a:pt x="19" y="22"/>
                  </a:lnTo>
                  <a:lnTo>
                    <a:pt x="21" y="22"/>
                  </a:lnTo>
                  <a:lnTo>
                    <a:pt x="22" y="23"/>
                  </a:lnTo>
                  <a:lnTo>
                    <a:pt x="25" y="23"/>
                  </a:lnTo>
                  <a:lnTo>
                    <a:pt x="27" y="24"/>
                  </a:lnTo>
                  <a:lnTo>
                    <a:pt x="29" y="24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4" y="27"/>
                  </a:lnTo>
                  <a:lnTo>
                    <a:pt x="37" y="27"/>
                  </a:lnTo>
                  <a:lnTo>
                    <a:pt x="39" y="27"/>
                  </a:lnTo>
                  <a:lnTo>
                    <a:pt x="41" y="28"/>
                  </a:lnTo>
                  <a:lnTo>
                    <a:pt x="43" y="28"/>
                  </a:lnTo>
                  <a:lnTo>
                    <a:pt x="46" y="28"/>
                  </a:lnTo>
                  <a:lnTo>
                    <a:pt x="49" y="27"/>
                  </a:lnTo>
                  <a:lnTo>
                    <a:pt x="53" y="27"/>
                  </a:lnTo>
                  <a:lnTo>
                    <a:pt x="59" y="25"/>
                  </a:lnTo>
                  <a:lnTo>
                    <a:pt x="64" y="24"/>
                  </a:lnTo>
                  <a:lnTo>
                    <a:pt x="71" y="23"/>
                  </a:lnTo>
                  <a:lnTo>
                    <a:pt x="78" y="22"/>
                  </a:lnTo>
                  <a:lnTo>
                    <a:pt x="85" y="21"/>
                  </a:lnTo>
                  <a:lnTo>
                    <a:pt x="92" y="20"/>
                  </a:lnTo>
                  <a:lnTo>
                    <a:pt x="98" y="19"/>
                  </a:lnTo>
                  <a:lnTo>
                    <a:pt x="105" y="18"/>
                  </a:lnTo>
                  <a:lnTo>
                    <a:pt x="111" y="16"/>
                  </a:lnTo>
                  <a:lnTo>
                    <a:pt x="116" y="16"/>
                  </a:lnTo>
                  <a:lnTo>
                    <a:pt x="121" y="15"/>
                  </a:lnTo>
                  <a:lnTo>
                    <a:pt x="124" y="14"/>
                  </a:lnTo>
                  <a:lnTo>
                    <a:pt x="104" y="12"/>
                  </a:lnTo>
                  <a:lnTo>
                    <a:pt x="104" y="11"/>
                  </a:lnTo>
                  <a:lnTo>
                    <a:pt x="104" y="10"/>
                  </a:lnTo>
                  <a:lnTo>
                    <a:pt x="105" y="10"/>
                  </a:lnTo>
                  <a:lnTo>
                    <a:pt x="138" y="14"/>
                  </a:lnTo>
                  <a:lnTo>
                    <a:pt x="42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35" name="Freeform 443"/>
            <p:cNvSpPr>
              <a:spLocks/>
            </p:cNvSpPr>
            <p:nvPr/>
          </p:nvSpPr>
          <p:spPr bwMode="auto">
            <a:xfrm>
              <a:off x="226" y="2769"/>
              <a:ext cx="8" cy="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4" y="2"/>
                </a:cxn>
                <a:cxn ang="0">
                  <a:pos x="4" y="5"/>
                </a:cxn>
                <a:cxn ang="0">
                  <a:pos x="5" y="7"/>
                </a:cxn>
                <a:cxn ang="0">
                  <a:pos x="7" y="8"/>
                </a:cxn>
                <a:cxn ang="0">
                  <a:pos x="7" y="11"/>
                </a:cxn>
                <a:cxn ang="0">
                  <a:pos x="8" y="13"/>
                </a:cxn>
                <a:cxn ang="0">
                  <a:pos x="8" y="15"/>
                </a:cxn>
                <a:cxn ang="0">
                  <a:pos x="8" y="18"/>
                </a:cxn>
                <a:cxn ang="0">
                  <a:pos x="7" y="19"/>
                </a:cxn>
                <a:cxn ang="0">
                  <a:pos x="5" y="16"/>
                </a:cxn>
                <a:cxn ang="0">
                  <a:pos x="5" y="14"/>
                </a:cxn>
                <a:cxn ang="0">
                  <a:pos x="4" y="12"/>
                </a:cxn>
                <a:cxn ang="0">
                  <a:pos x="4" y="9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8" h="19">
                  <a:moveTo>
                    <a:pt x="3" y="0"/>
                  </a:moveTo>
                  <a:lnTo>
                    <a:pt x="4" y="2"/>
                  </a:lnTo>
                  <a:lnTo>
                    <a:pt x="4" y="5"/>
                  </a:lnTo>
                  <a:lnTo>
                    <a:pt x="5" y="7"/>
                  </a:lnTo>
                  <a:lnTo>
                    <a:pt x="7" y="8"/>
                  </a:lnTo>
                  <a:lnTo>
                    <a:pt x="7" y="11"/>
                  </a:lnTo>
                  <a:lnTo>
                    <a:pt x="8" y="13"/>
                  </a:lnTo>
                  <a:lnTo>
                    <a:pt x="8" y="15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9"/>
                  </a:lnTo>
                  <a:lnTo>
                    <a:pt x="0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36" name="Freeform 444"/>
            <p:cNvSpPr>
              <a:spLocks/>
            </p:cNvSpPr>
            <p:nvPr/>
          </p:nvSpPr>
          <p:spPr bwMode="auto">
            <a:xfrm>
              <a:off x="222" y="2769"/>
              <a:ext cx="7" cy="1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2"/>
                </a:cxn>
                <a:cxn ang="0">
                  <a:pos x="3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5" y="9"/>
                </a:cxn>
                <a:cxn ang="0">
                  <a:pos x="6" y="11"/>
                </a:cxn>
                <a:cxn ang="0">
                  <a:pos x="6" y="13"/>
                </a:cxn>
                <a:cxn ang="0">
                  <a:pos x="7" y="16"/>
                </a:cxn>
                <a:cxn ang="0">
                  <a:pos x="6" y="16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3" y="9"/>
                </a:cxn>
                <a:cxn ang="0">
                  <a:pos x="2" y="7"/>
                </a:cxn>
                <a:cxn ang="0">
                  <a:pos x="2" y="4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7" h="16">
                  <a:moveTo>
                    <a:pt x="1" y="0"/>
                  </a:moveTo>
                  <a:lnTo>
                    <a:pt x="2" y="2"/>
                  </a:lnTo>
                  <a:lnTo>
                    <a:pt x="3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5" y="9"/>
                  </a:lnTo>
                  <a:lnTo>
                    <a:pt x="6" y="11"/>
                  </a:lnTo>
                  <a:lnTo>
                    <a:pt x="6" y="13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3" y="9"/>
                  </a:lnTo>
                  <a:lnTo>
                    <a:pt x="2" y="7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37" name="Freeform 445"/>
            <p:cNvSpPr>
              <a:spLocks/>
            </p:cNvSpPr>
            <p:nvPr/>
          </p:nvSpPr>
          <p:spPr bwMode="auto">
            <a:xfrm>
              <a:off x="214" y="2772"/>
              <a:ext cx="9" cy="1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6" y="4"/>
                </a:cxn>
                <a:cxn ang="0">
                  <a:pos x="7" y="7"/>
                </a:cxn>
                <a:cxn ang="0">
                  <a:pos x="8" y="9"/>
                </a:cxn>
                <a:cxn ang="0">
                  <a:pos x="9" y="10"/>
                </a:cxn>
                <a:cxn ang="0">
                  <a:pos x="9" y="12"/>
                </a:cxn>
                <a:cxn ang="0">
                  <a:pos x="9" y="14"/>
                </a:cxn>
                <a:cxn ang="0">
                  <a:pos x="8" y="14"/>
                </a:cxn>
                <a:cxn ang="0">
                  <a:pos x="7" y="14"/>
                </a:cxn>
                <a:cxn ang="0">
                  <a:pos x="7" y="13"/>
                </a:cxn>
                <a:cxn ang="0">
                  <a:pos x="6" y="11"/>
                </a:cxn>
                <a:cxn ang="0">
                  <a:pos x="6" y="9"/>
                </a:cxn>
                <a:cxn ang="0">
                  <a:pos x="4" y="7"/>
                </a:cxn>
                <a:cxn ang="0">
                  <a:pos x="3" y="6"/>
                </a:cxn>
                <a:cxn ang="0">
                  <a:pos x="2" y="3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9" h="14">
                  <a:moveTo>
                    <a:pt x="1" y="0"/>
                  </a:moveTo>
                  <a:lnTo>
                    <a:pt x="3" y="1"/>
                  </a:lnTo>
                  <a:lnTo>
                    <a:pt x="4" y="3"/>
                  </a:lnTo>
                  <a:lnTo>
                    <a:pt x="6" y="4"/>
                  </a:lnTo>
                  <a:lnTo>
                    <a:pt x="7" y="7"/>
                  </a:lnTo>
                  <a:lnTo>
                    <a:pt x="8" y="9"/>
                  </a:lnTo>
                  <a:lnTo>
                    <a:pt x="9" y="10"/>
                  </a:lnTo>
                  <a:lnTo>
                    <a:pt x="9" y="12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7" y="13"/>
                  </a:lnTo>
                  <a:lnTo>
                    <a:pt x="6" y="11"/>
                  </a:lnTo>
                  <a:lnTo>
                    <a:pt x="6" y="9"/>
                  </a:lnTo>
                  <a:lnTo>
                    <a:pt x="4" y="7"/>
                  </a:lnTo>
                  <a:lnTo>
                    <a:pt x="3" y="6"/>
                  </a:lnTo>
                  <a:lnTo>
                    <a:pt x="2" y="3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38" name="Freeform 446"/>
            <p:cNvSpPr>
              <a:spLocks/>
            </p:cNvSpPr>
            <p:nvPr/>
          </p:nvSpPr>
          <p:spPr bwMode="auto">
            <a:xfrm>
              <a:off x="152" y="2775"/>
              <a:ext cx="70" cy="33"/>
            </a:xfrm>
            <a:custGeom>
              <a:avLst/>
              <a:gdLst/>
              <a:ahLst/>
              <a:cxnLst>
                <a:cxn ang="0">
                  <a:pos x="64" y="6"/>
                </a:cxn>
                <a:cxn ang="0">
                  <a:pos x="65" y="9"/>
                </a:cxn>
                <a:cxn ang="0">
                  <a:pos x="66" y="11"/>
                </a:cxn>
                <a:cxn ang="0">
                  <a:pos x="67" y="15"/>
                </a:cxn>
                <a:cxn ang="0">
                  <a:pos x="68" y="19"/>
                </a:cxn>
                <a:cxn ang="0">
                  <a:pos x="68" y="22"/>
                </a:cxn>
                <a:cxn ang="0">
                  <a:pos x="70" y="26"/>
                </a:cxn>
                <a:cxn ang="0">
                  <a:pos x="70" y="29"/>
                </a:cxn>
                <a:cxn ang="0">
                  <a:pos x="70" y="32"/>
                </a:cxn>
                <a:cxn ang="0">
                  <a:pos x="68" y="33"/>
                </a:cxn>
                <a:cxn ang="0">
                  <a:pos x="67" y="33"/>
                </a:cxn>
                <a:cxn ang="0">
                  <a:pos x="66" y="33"/>
                </a:cxn>
                <a:cxn ang="0">
                  <a:pos x="66" y="32"/>
                </a:cxn>
                <a:cxn ang="0">
                  <a:pos x="65" y="32"/>
                </a:cxn>
                <a:cxn ang="0">
                  <a:pos x="65" y="31"/>
                </a:cxn>
                <a:cxn ang="0">
                  <a:pos x="64" y="30"/>
                </a:cxn>
                <a:cxn ang="0">
                  <a:pos x="64" y="29"/>
                </a:cxn>
                <a:cxn ang="0">
                  <a:pos x="64" y="28"/>
                </a:cxn>
                <a:cxn ang="0">
                  <a:pos x="64" y="27"/>
                </a:cxn>
                <a:cxn ang="0">
                  <a:pos x="64" y="26"/>
                </a:cxn>
                <a:cxn ang="0">
                  <a:pos x="62" y="26"/>
                </a:cxn>
                <a:cxn ang="0">
                  <a:pos x="60" y="27"/>
                </a:cxn>
                <a:cxn ang="0">
                  <a:pos x="58" y="27"/>
                </a:cxn>
                <a:cxn ang="0">
                  <a:pos x="55" y="28"/>
                </a:cxn>
                <a:cxn ang="0">
                  <a:pos x="53" y="28"/>
                </a:cxn>
                <a:cxn ang="0">
                  <a:pos x="50" y="29"/>
                </a:cxn>
                <a:cxn ang="0">
                  <a:pos x="48" y="29"/>
                </a:cxn>
                <a:cxn ang="0">
                  <a:pos x="45" y="30"/>
                </a:cxn>
                <a:cxn ang="0">
                  <a:pos x="0" y="11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46" y="27"/>
                </a:cxn>
                <a:cxn ang="0">
                  <a:pos x="48" y="26"/>
                </a:cxn>
                <a:cxn ang="0">
                  <a:pos x="50" y="26"/>
                </a:cxn>
                <a:cxn ang="0">
                  <a:pos x="52" y="24"/>
                </a:cxn>
                <a:cxn ang="0">
                  <a:pos x="54" y="24"/>
                </a:cxn>
                <a:cxn ang="0">
                  <a:pos x="56" y="23"/>
                </a:cxn>
                <a:cxn ang="0">
                  <a:pos x="60" y="23"/>
                </a:cxn>
                <a:cxn ang="0">
                  <a:pos x="62" y="22"/>
                </a:cxn>
                <a:cxn ang="0">
                  <a:pos x="64" y="21"/>
                </a:cxn>
                <a:cxn ang="0">
                  <a:pos x="63" y="18"/>
                </a:cxn>
                <a:cxn ang="0">
                  <a:pos x="63" y="15"/>
                </a:cxn>
                <a:cxn ang="0">
                  <a:pos x="62" y="11"/>
                </a:cxn>
                <a:cxn ang="0">
                  <a:pos x="61" y="8"/>
                </a:cxn>
                <a:cxn ang="0">
                  <a:pos x="60" y="5"/>
                </a:cxn>
                <a:cxn ang="0">
                  <a:pos x="60" y="2"/>
                </a:cxn>
                <a:cxn ang="0">
                  <a:pos x="59" y="0"/>
                </a:cxn>
                <a:cxn ang="0">
                  <a:pos x="60" y="0"/>
                </a:cxn>
                <a:cxn ang="0">
                  <a:pos x="61" y="0"/>
                </a:cxn>
                <a:cxn ang="0">
                  <a:pos x="61" y="1"/>
                </a:cxn>
                <a:cxn ang="0">
                  <a:pos x="62" y="1"/>
                </a:cxn>
                <a:cxn ang="0">
                  <a:pos x="62" y="2"/>
                </a:cxn>
                <a:cxn ang="0">
                  <a:pos x="63" y="3"/>
                </a:cxn>
                <a:cxn ang="0">
                  <a:pos x="63" y="5"/>
                </a:cxn>
                <a:cxn ang="0">
                  <a:pos x="64" y="6"/>
                </a:cxn>
              </a:cxnLst>
              <a:rect l="0" t="0" r="r" b="b"/>
              <a:pathLst>
                <a:path w="70" h="33">
                  <a:moveTo>
                    <a:pt x="64" y="6"/>
                  </a:moveTo>
                  <a:lnTo>
                    <a:pt x="65" y="9"/>
                  </a:lnTo>
                  <a:lnTo>
                    <a:pt x="66" y="11"/>
                  </a:lnTo>
                  <a:lnTo>
                    <a:pt x="67" y="15"/>
                  </a:lnTo>
                  <a:lnTo>
                    <a:pt x="68" y="19"/>
                  </a:lnTo>
                  <a:lnTo>
                    <a:pt x="68" y="22"/>
                  </a:lnTo>
                  <a:lnTo>
                    <a:pt x="70" y="26"/>
                  </a:lnTo>
                  <a:lnTo>
                    <a:pt x="70" y="29"/>
                  </a:lnTo>
                  <a:lnTo>
                    <a:pt x="70" y="32"/>
                  </a:lnTo>
                  <a:lnTo>
                    <a:pt x="68" y="33"/>
                  </a:lnTo>
                  <a:lnTo>
                    <a:pt x="67" y="33"/>
                  </a:lnTo>
                  <a:lnTo>
                    <a:pt x="66" y="33"/>
                  </a:lnTo>
                  <a:lnTo>
                    <a:pt x="66" y="32"/>
                  </a:lnTo>
                  <a:lnTo>
                    <a:pt x="65" y="32"/>
                  </a:lnTo>
                  <a:lnTo>
                    <a:pt x="65" y="31"/>
                  </a:lnTo>
                  <a:lnTo>
                    <a:pt x="64" y="30"/>
                  </a:lnTo>
                  <a:lnTo>
                    <a:pt x="64" y="29"/>
                  </a:lnTo>
                  <a:lnTo>
                    <a:pt x="64" y="28"/>
                  </a:lnTo>
                  <a:lnTo>
                    <a:pt x="64" y="27"/>
                  </a:lnTo>
                  <a:lnTo>
                    <a:pt x="64" y="26"/>
                  </a:lnTo>
                  <a:lnTo>
                    <a:pt x="62" y="26"/>
                  </a:lnTo>
                  <a:lnTo>
                    <a:pt x="60" y="27"/>
                  </a:lnTo>
                  <a:lnTo>
                    <a:pt x="58" y="27"/>
                  </a:lnTo>
                  <a:lnTo>
                    <a:pt x="55" y="28"/>
                  </a:lnTo>
                  <a:lnTo>
                    <a:pt x="53" y="28"/>
                  </a:lnTo>
                  <a:lnTo>
                    <a:pt x="50" y="29"/>
                  </a:lnTo>
                  <a:lnTo>
                    <a:pt x="48" y="29"/>
                  </a:lnTo>
                  <a:lnTo>
                    <a:pt x="45" y="30"/>
                  </a:lnTo>
                  <a:lnTo>
                    <a:pt x="0" y="11"/>
                  </a:lnTo>
                  <a:lnTo>
                    <a:pt x="1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46" y="27"/>
                  </a:lnTo>
                  <a:lnTo>
                    <a:pt x="48" y="26"/>
                  </a:lnTo>
                  <a:lnTo>
                    <a:pt x="50" y="26"/>
                  </a:lnTo>
                  <a:lnTo>
                    <a:pt x="52" y="24"/>
                  </a:lnTo>
                  <a:lnTo>
                    <a:pt x="54" y="24"/>
                  </a:lnTo>
                  <a:lnTo>
                    <a:pt x="56" y="23"/>
                  </a:lnTo>
                  <a:lnTo>
                    <a:pt x="60" y="23"/>
                  </a:lnTo>
                  <a:lnTo>
                    <a:pt x="62" y="22"/>
                  </a:lnTo>
                  <a:lnTo>
                    <a:pt x="64" y="21"/>
                  </a:lnTo>
                  <a:lnTo>
                    <a:pt x="63" y="18"/>
                  </a:lnTo>
                  <a:lnTo>
                    <a:pt x="63" y="15"/>
                  </a:lnTo>
                  <a:lnTo>
                    <a:pt x="62" y="11"/>
                  </a:lnTo>
                  <a:lnTo>
                    <a:pt x="61" y="8"/>
                  </a:lnTo>
                  <a:lnTo>
                    <a:pt x="60" y="5"/>
                  </a:lnTo>
                  <a:lnTo>
                    <a:pt x="60" y="2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2"/>
                  </a:lnTo>
                  <a:lnTo>
                    <a:pt x="63" y="3"/>
                  </a:lnTo>
                  <a:lnTo>
                    <a:pt x="63" y="5"/>
                  </a:lnTo>
                  <a:lnTo>
                    <a:pt x="6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39" name="Freeform 447"/>
            <p:cNvSpPr>
              <a:spLocks/>
            </p:cNvSpPr>
            <p:nvPr/>
          </p:nvSpPr>
          <p:spPr bwMode="auto">
            <a:xfrm>
              <a:off x="109" y="2777"/>
              <a:ext cx="243" cy="119"/>
            </a:xfrm>
            <a:custGeom>
              <a:avLst/>
              <a:gdLst/>
              <a:ahLst/>
              <a:cxnLst>
                <a:cxn ang="0">
                  <a:pos x="207" y="5"/>
                </a:cxn>
                <a:cxn ang="0">
                  <a:pos x="189" y="56"/>
                </a:cxn>
                <a:cxn ang="0">
                  <a:pos x="191" y="65"/>
                </a:cxn>
                <a:cxn ang="0">
                  <a:pos x="193" y="77"/>
                </a:cxn>
                <a:cxn ang="0">
                  <a:pos x="189" y="74"/>
                </a:cxn>
                <a:cxn ang="0">
                  <a:pos x="187" y="67"/>
                </a:cxn>
                <a:cxn ang="0">
                  <a:pos x="181" y="72"/>
                </a:cxn>
                <a:cxn ang="0">
                  <a:pos x="175" y="81"/>
                </a:cxn>
                <a:cxn ang="0">
                  <a:pos x="187" y="97"/>
                </a:cxn>
                <a:cxn ang="0">
                  <a:pos x="203" y="108"/>
                </a:cxn>
                <a:cxn ang="0">
                  <a:pos x="221" y="115"/>
                </a:cxn>
                <a:cxn ang="0">
                  <a:pos x="234" y="115"/>
                </a:cxn>
                <a:cxn ang="0">
                  <a:pos x="242" y="116"/>
                </a:cxn>
                <a:cxn ang="0">
                  <a:pos x="238" y="118"/>
                </a:cxn>
                <a:cxn ang="0">
                  <a:pos x="208" y="117"/>
                </a:cxn>
                <a:cxn ang="0">
                  <a:pos x="187" y="107"/>
                </a:cxn>
                <a:cxn ang="0">
                  <a:pos x="173" y="90"/>
                </a:cxn>
                <a:cxn ang="0">
                  <a:pos x="167" y="85"/>
                </a:cxn>
                <a:cxn ang="0">
                  <a:pos x="159" y="87"/>
                </a:cxn>
                <a:cxn ang="0">
                  <a:pos x="147" y="97"/>
                </a:cxn>
                <a:cxn ang="0">
                  <a:pos x="145" y="91"/>
                </a:cxn>
                <a:cxn ang="0">
                  <a:pos x="135" y="80"/>
                </a:cxn>
                <a:cxn ang="0">
                  <a:pos x="122" y="70"/>
                </a:cxn>
                <a:cxn ang="0">
                  <a:pos x="107" y="75"/>
                </a:cxn>
                <a:cxn ang="0">
                  <a:pos x="95" y="83"/>
                </a:cxn>
                <a:cxn ang="0">
                  <a:pos x="84" y="94"/>
                </a:cxn>
                <a:cxn ang="0">
                  <a:pos x="80" y="104"/>
                </a:cxn>
                <a:cxn ang="0">
                  <a:pos x="75" y="108"/>
                </a:cxn>
                <a:cxn ang="0">
                  <a:pos x="77" y="92"/>
                </a:cxn>
                <a:cxn ang="0">
                  <a:pos x="93" y="75"/>
                </a:cxn>
                <a:cxn ang="0">
                  <a:pos x="102" y="71"/>
                </a:cxn>
                <a:cxn ang="0">
                  <a:pos x="111" y="68"/>
                </a:cxn>
                <a:cxn ang="0">
                  <a:pos x="120" y="65"/>
                </a:cxn>
                <a:cxn ang="0">
                  <a:pos x="117" y="57"/>
                </a:cxn>
                <a:cxn ang="0">
                  <a:pos x="81" y="61"/>
                </a:cxn>
                <a:cxn ang="0">
                  <a:pos x="62" y="54"/>
                </a:cxn>
                <a:cxn ang="0">
                  <a:pos x="26" y="40"/>
                </a:cxn>
                <a:cxn ang="0">
                  <a:pos x="1" y="32"/>
                </a:cxn>
                <a:cxn ang="0">
                  <a:pos x="113" y="43"/>
                </a:cxn>
                <a:cxn ang="0">
                  <a:pos x="80" y="48"/>
                </a:cxn>
                <a:cxn ang="0">
                  <a:pos x="54" y="41"/>
                </a:cxn>
                <a:cxn ang="0">
                  <a:pos x="20" y="30"/>
                </a:cxn>
                <a:cxn ang="0">
                  <a:pos x="1" y="25"/>
                </a:cxn>
                <a:cxn ang="0">
                  <a:pos x="80" y="45"/>
                </a:cxn>
                <a:cxn ang="0">
                  <a:pos x="116" y="30"/>
                </a:cxn>
                <a:cxn ang="0">
                  <a:pos x="124" y="27"/>
                </a:cxn>
                <a:cxn ang="0">
                  <a:pos x="121" y="31"/>
                </a:cxn>
                <a:cxn ang="0">
                  <a:pos x="117" y="40"/>
                </a:cxn>
                <a:cxn ang="0">
                  <a:pos x="124" y="53"/>
                </a:cxn>
                <a:cxn ang="0">
                  <a:pos x="135" y="70"/>
                </a:cxn>
                <a:cxn ang="0">
                  <a:pos x="147" y="80"/>
                </a:cxn>
                <a:cxn ang="0">
                  <a:pos x="158" y="81"/>
                </a:cxn>
                <a:cxn ang="0">
                  <a:pos x="171" y="73"/>
                </a:cxn>
                <a:cxn ang="0">
                  <a:pos x="198" y="4"/>
                </a:cxn>
                <a:cxn ang="0">
                  <a:pos x="205" y="0"/>
                </a:cxn>
              </a:cxnLst>
              <a:rect l="0" t="0" r="r" b="b"/>
              <a:pathLst>
                <a:path w="243" h="119">
                  <a:moveTo>
                    <a:pt x="208" y="1"/>
                  </a:moveTo>
                  <a:lnTo>
                    <a:pt x="208" y="1"/>
                  </a:lnTo>
                  <a:lnTo>
                    <a:pt x="208" y="2"/>
                  </a:lnTo>
                  <a:lnTo>
                    <a:pt x="207" y="4"/>
                  </a:lnTo>
                  <a:lnTo>
                    <a:pt x="207" y="5"/>
                  </a:lnTo>
                  <a:lnTo>
                    <a:pt x="206" y="7"/>
                  </a:lnTo>
                  <a:lnTo>
                    <a:pt x="205" y="8"/>
                  </a:lnTo>
                  <a:lnTo>
                    <a:pt x="204" y="8"/>
                  </a:lnTo>
                  <a:lnTo>
                    <a:pt x="190" y="54"/>
                  </a:lnTo>
                  <a:lnTo>
                    <a:pt x="189" y="56"/>
                  </a:lnTo>
                  <a:lnTo>
                    <a:pt x="189" y="57"/>
                  </a:lnTo>
                  <a:lnTo>
                    <a:pt x="189" y="59"/>
                  </a:lnTo>
                  <a:lnTo>
                    <a:pt x="190" y="62"/>
                  </a:lnTo>
                  <a:lnTo>
                    <a:pt x="191" y="64"/>
                  </a:lnTo>
                  <a:lnTo>
                    <a:pt x="191" y="65"/>
                  </a:lnTo>
                  <a:lnTo>
                    <a:pt x="193" y="67"/>
                  </a:lnTo>
                  <a:lnTo>
                    <a:pt x="194" y="70"/>
                  </a:lnTo>
                  <a:lnTo>
                    <a:pt x="194" y="72"/>
                  </a:lnTo>
                  <a:lnTo>
                    <a:pt x="194" y="75"/>
                  </a:lnTo>
                  <a:lnTo>
                    <a:pt x="193" y="77"/>
                  </a:lnTo>
                  <a:lnTo>
                    <a:pt x="190" y="80"/>
                  </a:lnTo>
                  <a:lnTo>
                    <a:pt x="189" y="80"/>
                  </a:lnTo>
                  <a:lnTo>
                    <a:pt x="188" y="77"/>
                  </a:lnTo>
                  <a:lnTo>
                    <a:pt x="188" y="76"/>
                  </a:lnTo>
                  <a:lnTo>
                    <a:pt x="189" y="74"/>
                  </a:lnTo>
                  <a:lnTo>
                    <a:pt x="189" y="73"/>
                  </a:lnTo>
                  <a:lnTo>
                    <a:pt x="189" y="72"/>
                  </a:lnTo>
                  <a:lnTo>
                    <a:pt x="189" y="70"/>
                  </a:lnTo>
                  <a:lnTo>
                    <a:pt x="188" y="68"/>
                  </a:lnTo>
                  <a:lnTo>
                    <a:pt x="187" y="67"/>
                  </a:lnTo>
                  <a:lnTo>
                    <a:pt x="187" y="66"/>
                  </a:lnTo>
                  <a:lnTo>
                    <a:pt x="186" y="65"/>
                  </a:lnTo>
                  <a:lnTo>
                    <a:pt x="185" y="67"/>
                  </a:lnTo>
                  <a:lnTo>
                    <a:pt x="184" y="70"/>
                  </a:lnTo>
                  <a:lnTo>
                    <a:pt x="181" y="72"/>
                  </a:lnTo>
                  <a:lnTo>
                    <a:pt x="180" y="73"/>
                  </a:lnTo>
                  <a:lnTo>
                    <a:pt x="179" y="75"/>
                  </a:lnTo>
                  <a:lnTo>
                    <a:pt x="178" y="77"/>
                  </a:lnTo>
                  <a:lnTo>
                    <a:pt x="176" y="80"/>
                  </a:lnTo>
                  <a:lnTo>
                    <a:pt x="175" y="81"/>
                  </a:lnTo>
                  <a:lnTo>
                    <a:pt x="177" y="84"/>
                  </a:lnTo>
                  <a:lnTo>
                    <a:pt x="179" y="87"/>
                  </a:lnTo>
                  <a:lnTo>
                    <a:pt x="181" y="91"/>
                  </a:lnTo>
                  <a:lnTo>
                    <a:pt x="185" y="93"/>
                  </a:lnTo>
                  <a:lnTo>
                    <a:pt x="187" y="97"/>
                  </a:lnTo>
                  <a:lnTo>
                    <a:pt x="190" y="99"/>
                  </a:lnTo>
                  <a:lnTo>
                    <a:pt x="194" y="101"/>
                  </a:lnTo>
                  <a:lnTo>
                    <a:pt x="197" y="104"/>
                  </a:lnTo>
                  <a:lnTo>
                    <a:pt x="199" y="106"/>
                  </a:lnTo>
                  <a:lnTo>
                    <a:pt x="203" y="108"/>
                  </a:lnTo>
                  <a:lnTo>
                    <a:pt x="207" y="110"/>
                  </a:lnTo>
                  <a:lnTo>
                    <a:pt x="210" y="111"/>
                  </a:lnTo>
                  <a:lnTo>
                    <a:pt x="214" y="112"/>
                  </a:lnTo>
                  <a:lnTo>
                    <a:pt x="217" y="113"/>
                  </a:lnTo>
                  <a:lnTo>
                    <a:pt x="221" y="115"/>
                  </a:lnTo>
                  <a:lnTo>
                    <a:pt x="224" y="115"/>
                  </a:lnTo>
                  <a:lnTo>
                    <a:pt x="227" y="115"/>
                  </a:lnTo>
                  <a:lnTo>
                    <a:pt x="229" y="116"/>
                  </a:lnTo>
                  <a:lnTo>
                    <a:pt x="232" y="116"/>
                  </a:lnTo>
                  <a:lnTo>
                    <a:pt x="234" y="115"/>
                  </a:lnTo>
                  <a:lnTo>
                    <a:pt x="237" y="115"/>
                  </a:lnTo>
                  <a:lnTo>
                    <a:pt x="239" y="115"/>
                  </a:lnTo>
                  <a:lnTo>
                    <a:pt x="241" y="115"/>
                  </a:lnTo>
                  <a:lnTo>
                    <a:pt x="243" y="115"/>
                  </a:lnTo>
                  <a:lnTo>
                    <a:pt x="242" y="116"/>
                  </a:lnTo>
                  <a:lnTo>
                    <a:pt x="241" y="116"/>
                  </a:lnTo>
                  <a:lnTo>
                    <a:pt x="240" y="117"/>
                  </a:lnTo>
                  <a:lnTo>
                    <a:pt x="239" y="117"/>
                  </a:lnTo>
                  <a:lnTo>
                    <a:pt x="238" y="117"/>
                  </a:lnTo>
                  <a:lnTo>
                    <a:pt x="238" y="118"/>
                  </a:lnTo>
                  <a:lnTo>
                    <a:pt x="231" y="118"/>
                  </a:lnTo>
                  <a:lnTo>
                    <a:pt x="224" y="119"/>
                  </a:lnTo>
                  <a:lnTo>
                    <a:pt x="219" y="118"/>
                  </a:lnTo>
                  <a:lnTo>
                    <a:pt x="214" y="118"/>
                  </a:lnTo>
                  <a:lnTo>
                    <a:pt x="208" y="117"/>
                  </a:lnTo>
                  <a:lnTo>
                    <a:pt x="204" y="116"/>
                  </a:lnTo>
                  <a:lnTo>
                    <a:pt x="199" y="113"/>
                  </a:lnTo>
                  <a:lnTo>
                    <a:pt x="195" y="111"/>
                  </a:lnTo>
                  <a:lnTo>
                    <a:pt x="190" y="109"/>
                  </a:lnTo>
                  <a:lnTo>
                    <a:pt x="187" y="107"/>
                  </a:lnTo>
                  <a:lnTo>
                    <a:pt x="184" y="103"/>
                  </a:lnTo>
                  <a:lnTo>
                    <a:pt x="180" y="100"/>
                  </a:lnTo>
                  <a:lnTo>
                    <a:pt x="178" y="97"/>
                  </a:lnTo>
                  <a:lnTo>
                    <a:pt x="175" y="93"/>
                  </a:lnTo>
                  <a:lnTo>
                    <a:pt x="173" y="90"/>
                  </a:lnTo>
                  <a:lnTo>
                    <a:pt x="170" y="85"/>
                  </a:lnTo>
                  <a:lnTo>
                    <a:pt x="169" y="85"/>
                  </a:lnTo>
                  <a:lnTo>
                    <a:pt x="169" y="84"/>
                  </a:lnTo>
                  <a:lnTo>
                    <a:pt x="168" y="84"/>
                  </a:lnTo>
                  <a:lnTo>
                    <a:pt x="167" y="85"/>
                  </a:lnTo>
                  <a:lnTo>
                    <a:pt x="165" y="85"/>
                  </a:lnTo>
                  <a:lnTo>
                    <a:pt x="164" y="86"/>
                  </a:lnTo>
                  <a:lnTo>
                    <a:pt x="163" y="86"/>
                  </a:lnTo>
                  <a:lnTo>
                    <a:pt x="161" y="87"/>
                  </a:lnTo>
                  <a:lnTo>
                    <a:pt x="159" y="87"/>
                  </a:lnTo>
                  <a:lnTo>
                    <a:pt x="156" y="89"/>
                  </a:lnTo>
                  <a:lnTo>
                    <a:pt x="154" y="90"/>
                  </a:lnTo>
                  <a:lnTo>
                    <a:pt x="150" y="92"/>
                  </a:lnTo>
                  <a:lnTo>
                    <a:pt x="148" y="94"/>
                  </a:lnTo>
                  <a:lnTo>
                    <a:pt x="147" y="97"/>
                  </a:lnTo>
                  <a:lnTo>
                    <a:pt x="145" y="99"/>
                  </a:lnTo>
                  <a:lnTo>
                    <a:pt x="144" y="101"/>
                  </a:lnTo>
                  <a:lnTo>
                    <a:pt x="144" y="100"/>
                  </a:lnTo>
                  <a:lnTo>
                    <a:pt x="144" y="95"/>
                  </a:lnTo>
                  <a:lnTo>
                    <a:pt x="145" y="91"/>
                  </a:lnTo>
                  <a:lnTo>
                    <a:pt x="147" y="87"/>
                  </a:lnTo>
                  <a:lnTo>
                    <a:pt x="144" y="85"/>
                  </a:lnTo>
                  <a:lnTo>
                    <a:pt x="142" y="84"/>
                  </a:lnTo>
                  <a:lnTo>
                    <a:pt x="138" y="82"/>
                  </a:lnTo>
                  <a:lnTo>
                    <a:pt x="135" y="80"/>
                  </a:lnTo>
                  <a:lnTo>
                    <a:pt x="133" y="77"/>
                  </a:lnTo>
                  <a:lnTo>
                    <a:pt x="130" y="74"/>
                  </a:lnTo>
                  <a:lnTo>
                    <a:pt x="127" y="72"/>
                  </a:lnTo>
                  <a:lnTo>
                    <a:pt x="124" y="70"/>
                  </a:lnTo>
                  <a:lnTo>
                    <a:pt x="122" y="70"/>
                  </a:lnTo>
                  <a:lnTo>
                    <a:pt x="118" y="71"/>
                  </a:lnTo>
                  <a:lnTo>
                    <a:pt x="116" y="72"/>
                  </a:lnTo>
                  <a:lnTo>
                    <a:pt x="113" y="73"/>
                  </a:lnTo>
                  <a:lnTo>
                    <a:pt x="110" y="74"/>
                  </a:lnTo>
                  <a:lnTo>
                    <a:pt x="107" y="75"/>
                  </a:lnTo>
                  <a:lnTo>
                    <a:pt x="105" y="76"/>
                  </a:lnTo>
                  <a:lnTo>
                    <a:pt x="102" y="77"/>
                  </a:lnTo>
                  <a:lnTo>
                    <a:pt x="100" y="80"/>
                  </a:lnTo>
                  <a:lnTo>
                    <a:pt x="97" y="81"/>
                  </a:lnTo>
                  <a:lnTo>
                    <a:pt x="95" y="83"/>
                  </a:lnTo>
                  <a:lnTo>
                    <a:pt x="93" y="85"/>
                  </a:lnTo>
                  <a:lnTo>
                    <a:pt x="91" y="87"/>
                  </a:lnTo>
                  <a:lnTo>
                    <a:pt x="89" y="90"/>
                  </a:lnTo>
                  <a:lnTo>
                    <a:pt x="86" y="92"/>
                  </a:lnTo>
                  <a:lnTo>
                    <a:pt x="84" y="94"/>
                  </a:lnTo>
                  <a:lnTo>
                    <a:pt x="83" y="97"/>
                  </a:lnTo>
                  <a:lnTo>
                    <a:pt x="82" y="99"/>
                  </a:lnTo>
                  <a:lnTo>
                    <a:pt x="81" y="100"/>
                  </a:lnTo>
                  <a:lnTo>
                    <a:pt x="80" y="102"/>
                  </a:lnTo>
                  <a:lnTo>
                    <a:pt x="80" y="104"/>
                  </a:lnTo>
                  <a:lnTo>
                    <a:pt x="79" y="106"/>
                  </a:lnTo>
                  <a:lnTo>
                    <a:pt x="77" y="108"/>
                  </a:lnTo>
                  <a:lnTo>
                    <a:pt x="77" y="110"/>
                  </a:lnTo>
                  <a:lnTo>
                    <a:pt x="76" y="109"/>
                  </a:lnTo>
                  <a:lnTo>
                    <a:pt x="75" y="108"/>
                  </a:lnTo>
                  <a:lnTo>
                    <a:pt x="75" y="107"/>
                  </a:lnTo>
                  <a:lnTo>
                    <a:pt x="75" y="106"/>
                  </a:lnTo>
                  <a:lnTo>
                    <a:pt x="75" y="100"/>
                  </a:lnTo>
                  <a:lnTo>
                    <a:pt x="75" y="95"/>
                  </a:lnTo>
                  <a:lnTo>
                    <a:pt x="77" y="92"/>
                  </a:lnTo>
                  <a:lnTo>
                    <a:pt x="80" y="87"/>
                  </a:lnTo>
                  <a:lnTo>
                    <a:pt x="82" y="84"/>
                  </a:lnTo>
                  <a:lnTo>
                    <a:pt x="85" y="81"/>
                  </a:lnTo>
                  <a:lnTo>
                    <a:pt x="90" y="77"/>
                  </a:lnTo>
                  <a:lnTo>
                    <a:pt x="93" y="75"/>
                  </a:lnTo>
                  <a:lnTo>
                    <a:pt x="95" y="74"/>
                  </a:lnTo>
                  <a:lnTo>
                    <a:pt x="96" y="73"/>
                  </a:lnTo>
                  <a:lnTo>
                    <a:pt x="98" y="73"/>
                  </a:lnTo>
                  <a:lnTo>
                    <a:pt x="100" y="72"/>
                  </a:lnTo>
                  <a:lnTo>
                    <a:pt x="102" y="71"/>
                  </a:lnTo>
                  <a:lnTo>
                    <a:pt x="103" y="71"/>
                  </a:lnTo>
                  <a:lnTo>
                    <a:pt x="105" y="70"/>
                  </a:lnTo>
                  <a:lnTo>
                    <a:pt x="107" y="70"/>
                  </a:lnTo>
                  <a:lnTo>
                    <a:pt x="108" y="68"/>
                  </a:lnTo>
                  <a:lnTo>
                    <a:pt x="111" y="68"/>
                  </a:lnTo>
                  <a:lnTo>
                    <a:pt x="113" y="67"/>
                  </a:lnTo>
                  <a:lnTo>
                    <a:pt x="114" y="67"/>
                  </a:lnTo>
                  <a:lnTo>
                    <a:pt x="116" y="66"/>
                  </a:lnTo>
                  <a:lnTo>
                    <a:pt x="117" y="66"/>
                  </a:lnTo>
                  <a:lnTo>
                    <a:pt x="120" y="65"/>
                  </a:lnTo>
                  <a:lnTo>
                    <a:pt x="122" y="65"/>
                  </a:lnTo>
                  <a:lnTo>
                    <a:pt x="121" y="63"/>
                  </a:lnTo>
                  <a:lnTo>
                    <a:pt x="120" y="62"/>
                  </a:lnTo>
                  <a:lnTo>
                    <a:pt x="118" y="59"/>
                  </a:lnTo>
                  <a:lnTo>
                    <a:pt x="117" y="57"/>
                  </a:lnTo>
                  <a:lnTo>
                    <a:pt x="117" y="56"/>
                  </a:lnTo>
                  <a:lnTo>
                    <a:pt x="116" y="54"/>
                  </a:lnTo>
                  <a:lnTo>
                    <a:pt x="115" y="52"/>
                  </a:lnTo>
                  <a:lnTo>
                    <a:pt x="114" y="49"/>
                  </a:lnTo>
                  <a:lnTo>
                    <a:pt x="81" y="61"/>
                  </a:lnTo>
                  <a:lnTo>
                    <a:pt x="80" y="61"/>
                  </a:lnTo>
                  <a:lnTo>
                    <a:pt x="77" y="59"/>
                  </a:lnTo>
                  <a:lnTo>
                    <a:pt x="73" y="57"/>
                  </a:lnTo>
                  <a:lnTo>
                    <a:pt x="68" y="56"/>
                  </a:lnTo>
                  <a:lnTo>
                    <a:pt x="62" y="54"/>
                  </a:lnTo>
                  <a:lnTo>
                    <a:pt x="54" y="52"/>
                  </a:lnTo>
                  <a:lnTo>
                    <a:pt x="48" y="48"/>
                  </a:lnTo>
                  <a:lnTo>
                    <a:pt x="40" y="46"/>
                  </a:lnTo>
                  <a:lnTo>
                    <a:pt x="32" y="44"/>
                  </a:lnTo>
                  <a:lnTo>
                    <a:pt x="26" y="40"/>
                  </a:lnTo>
                  <a:lnTo>
                    <a:pt x="19" y="38"/>
                  </a:lnTo>
                  <a:lnTo>
                    <a:pt x="12" y="36"/>
                  </a:lnTo>
                  <a:lnTo>
                    <a:pt x="8" y="35"/>
                  </a:lnTo>
                  <a:lnTo>
                    <a:pt x="3" y="33"/>
                  </a:lnTo>
                  <a:lnTo>
                    <a:pt x="1" y="32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80" y="57"/>
                  </a:lnTo>
                  <a:lnTo>
                    <a:pt x="113" y="45"/>
                  </a:lnTo>
                  <a:lnTo>
                    <a:pt x="113" y="43"/>
                  </a:lnTo>
                  <a:lnTo>
                    <a:pt x="113" y="40"/>
                  </a:lnTo>
                  <a:lnTo>
                    <a:pt x="112" y="39"/>
                  </a:lnTo>
                  <a:lnTo>
                    <a:pt x="110" y="38"/>
                  </a:lnTo>
                  <a:lnTo>
                    <a:pt x="81" y="48"/>
                  </a:lnTo>
                  <a:lnTo>
                    <a:pt x="80" y="48"/>
                  </a:lnTo>
                  <a:lnTo>
                    <a:pt x="77" y="47"/>
                  </a:lnTo>
                  <a:lnTo>
                    <a:pt x="73" y="46"/>
                  </a:lnTo>
                  <a:lnTo>
                    <a:pt x="68" y="45"/>
                  </a:lnTo>
                  <a:lnTo>
                    <a:pt x="62" y="44"/>
                  </a:lnTo>
                  <a:lnTo>
                    <a:pt x="54" y="41"/>
                  </a:lnTo>
                  <a:lnTo>
                    <a:pt x="48" y="39"/>
                  </a:lnTo>
                  <a:lnTo>
                    <a:pt x="40" y="37"/>
                  </a:lnTo>
                  <a:lnTo>
                    <a:pt x="33" y="35"/>
                  </a:lnTo>
                  <a:lnTo>
                    <a:pt x="26" y="32"/>
                  </a:lnTo>
                  <a:lnTo>
                    <a:pt x="20" y="30"/>
                  </a:lnTo>
                  <a:lnTo>
                    <a:pt x="13" y="28"/>
                  </a:lnTo>
                  <a:lnTo>
                    <a:pt x="9" y="27"/>
                  </a:lnTo>
                  <a:lnTo>
                    <a:pt x="4" y="26"/>
                  </a:lnTo>
                  <a:lnTo>
                    <a:pt x="2" y="25"/>
                  </a:lnTo>
                  <a:lnTo>
                    <a:pt x="1" y="25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80" y="45"/>
                  </a:lnTo>
                  <a:lnTo>
                    <a:pt x="110" y="35"/>
                  </a:lnTo>
                  <a:lnTo>
                    <a:pt x="111" y="33"/>
                  </a:lnTo>
                  <a:lnTo>
                    <a:pt x="113" y="32"/>
                  </a:lnTo>
                  <a:lnTo>
                    <a:pt x="114" y="31"/>
                  </a:lnTo>
                  <a:lnTo>
                    <a:pt x="116" y="30"/>
                  </a:lnTo>
                  <a:lnTo>
                    <a:pt x="118" y="29"/>
                  </a:lnTo>
                  <a:lnTo>
                    <a:pt x="121" y="28"/>
                  </a:lnTo>
                  <a:lnTo>
                    <a:pt x="123" y="27"/>
                  </a:lnTo>
                  <a:lnTo>
                    <a:pt x="124" y="26"/>
                  </a:lnTo>
                  <a:lnTo>
                    <a:pt x="124" y="27"/>
                  </a:lnTo>
                  <a:lnTo>
                    <a:pt x="124" y="28"/>
                  </a:lnTo>
                  <a:lnTo>
                    <a:pt x="124" y="29"/>
                  </a:lnTo>
                  <a:lnTo>
                    <a:pt x="123" y="30"/>
                  </a:lnTo>
                  <a:lnTo>
                    <a:pt x="122" y="30"/>
                  </a:lnTo>
                  <a:lnTo>
                    <a:pt x="121" y="31"/>
                  </a:lnTo>
                  <a:lnTo>
                    <a:pt x="121" y="32"/>
                  </a:lnTo>
                  <a:lnTo>
                    <a:pt x="120" y="33"/>
                  </a:lnTo>
                  <a:lnTo>
                    <a:pt x="118" y="36"/>
                  </a:lnTo>
                  <a:lnTo>
                    <a:pt x="117" y="38"/>
                  </a:lnTo>
                  <a:lnTo>
                    <a:pt x="117" y="40"/>
                  </a:lnTo>
                  <a:lnTo>
                    <a:pt x="118" y="43"/>
                  </a:lnTo>
                  <a:lnTo>
                    <a:pt x="118" y="45"/>
                  </a:lnTo>
                  <a:lnTo>
                    <a:pt x="121" y="47"/>
                  </a:lnTo>
                  <a:lnTo>
                    <a:pt x="122" y="49"/>
                  </a:lnTo>
                  <a:lnTo>
                    <a:pt x="124" y="53"/>
                  </a:lnTo>
                  <a:lnTo>
                    <a:pt x="126" y="56"/>
                  </a:lnTo>
                  <a:lnTo>
                    <a:pt x="127" y="59"/>
                  </a:lnTo>
                  <a:lnTo>
                    <a:pt x="131" y="63"/>
                  </a:lnTo>
                  <a:lnTo>
                    <a:pt x="133" y="66"/>
                  </a:lnTo>
                  <a:lnTo>
                    <a:pt x="135" y="70"/>
                  </a:lnTo>
                  <a:lnTo>
                    <a:pt x="137" y="72"/>
                  </a:lnTo>
                  <a:lnTo>
                    <a:pt x="141" y="75"/>
                  </a:lnTo>
                  <a:lnTo>
                    <a:pt x="143" y="77"/>
                  </a:lnTo>
                  <a:lnTo>
                    <a:pt x="145" y="78"/>
                  </a:lnTo>
                  <a:lnTo>
                    <a:pt x="147" y="80"/>
                  </a:lnTo>
                  <a:lnTo>
                    <a:pt x="149" y="80"/>
                  </a:lnTo>
                  <a:lnTo>
                    <a:pt x="152" y="81"/>
                  </a:lnTo>
                  <a:lnTo>
                    <a:pt x="154" y="81"/>
                  </a:lnTo>
                  <a:lnTo>
                    <a:pt x="156" y="81"/>
                  </a:lnTo>
                  <a:lnTo>
                    <a:pt x="158" y="81"/>
                  </a:lnTo>
                  <a:lnTo>
                    <a:pt x="160" y="81"/>
                  </a:lnTo>
                  <a:lnTo>
                    <a:pt x="163" y="80"/>
                  </a:lnTo>
                  <a:lnTo>
                    <a:pt x="166" y="77"/>
                  </a:lnTo>
                  <a:lnTo>
                    <a:pt x="169" y="75"/>
                  </a:lnTo>
                  <a:lnTo>
                    <a:pt x="171" y="73"/>
                  </a:lnTo>
                  <a:lnTo>
                    <a:pt x="174" y="70"/>
                  </a:lnTo>
                  <a:lnTo>
                    <a:pt x="176" y="67"/>
                  </a:lnTo>
                  <a:lnTo>
                    <a:pt x="178" y="64"/>
                  </a:lnTo>
                  <a:lnTo>
                    <a:pt x="179" y="61"/>
                  </a:lnTo>
                  <a:lnTo>
                    <a:pt x="198" y="4"/>
                  </a:lnTo>
                  <a:lnTo>
                    <a:pt x="199" y="3"/>
                  </a:lnTo>
                  <a:lnTo>
                    <a:pt x="200" y="2"/>
                  </a:lnTo>
                  <a:lnTo>
                    <a:pt x="201" y="1"/>
                  </a:lnTo>
                  <a:lnTo>
                    <a:pt x="203" y="1"/>
                  </a:lnTo>
                  <a:lnTo>
                    <a:pt x="205" y="0"/>
                  </a:lnTo>
                  <a:lnTo>
                    <a:pt x="206" y="0"/>
                  </a:lnTo>
                  <a:lnTo>
                    <a:pt x="207" y="0"/>
                  </a:lnTo>
                  <a:lnTo>
                    <a:pt x="208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40" name="Freeform 448"/>
            <p:cNvSpPr>
              <a:spLocks/>
            </p:cNvSpPr>
            <p:nvPr/>
          </p:nvSpPr>
          <p:spPr bwMode="auto">
            <a:xfrm>
              <a:off x="314" y="2778"/>
              <a:ext cx="100" cy="127"/>
            </a:xfrm>
            <a:custGeom>
              <a:avLst/>
              <a:gdLst/>
              <a:ahLst/>
              <a:cxnLst>
                <a:cxn ang="0">
                  <a:pos x="47" y="114"/>
                </a:cxn>
                <a:cxn ang="0">
                  <a:pos x="56" y="51"/>
                </a:cxn>
                <a:cxn ang="0">
                  <a:pos x="67" y="29"/>
                </a:cxn>
                <a:cxn ang="0">
                  <a:pos x="79" y="26"/>
                </a:cxn>
                <a:cxn ang="0">
                  <a:pos x="79" y="78"/>
                </a:cxn>
                <a:cxn ang="0">
                  <a:pos x="89" y="72"/>
                </a:cxn>
                <a:cxn ang="0">
                  <a:pos x="94" y="61"/>
                </a:cxn>
                <a:cxn ang="0">
                  <a:pos x="97" y="25"/>
                </a:cxn>
                <a:cxn ang="0">
                  <a:pos x="93" y="14"/>
                </a:cxn>
                <a:cxn ang="0">
                  <a:pos x="85" y="5"/>
                </a:cxn>
                <a:cxn ang="0">
                  <a:pos x="69" y="4"/>
                </a:cxn>
                <a:cxn ang="0">
                  <a:pos x="54" y="6"/>
                </a:cxn>
                <a:cxn ang="0">
                  <a:pos x="38" y="10"/>
                </a:cxn>
                <a:cxn ang="0">
                  <a:pos x="23" y="17"/>
                </a:cxn>
                <a:cxn ang="0">
                  <a:pos x="13" y="30"/>
                </a:cxn>
                <a:cxn ang="0">
                  <a:pos x="5" y="66"/>
                </a:cxn>
                <a:cxn ang="0">
                  <a:pos x="7" y="80"/>
                </a:cxn>
                <a:cxn ang="0">
                  <a:pos x="15" y="90"/>
                </a:cxn>
                <a:cxn ang="0">
                  <a:pos x="24" y="94"/>
                </a:cxn>
                <a:cxn ang="0">
                  <a:pos x="31" y="95"/>
                </a:cxn>
                <a:cxn ang="0">
                  <a:pos x="38" y="94"/>
                </a:cxn>
                <a:cxn ang="0">
                  <a:pos x="45" y="93"/>
                </a:cxn>
                <a:cxn ang="0">
                  <a:pos x="45" y="96"/>
                </a:cxn>
                <a:cxn ang="0">
                  <a:pos x="38" y="98"/>
                </a:cxn>
                <a:cxn ang="0">
                  <a:pos x="31" y="99"/>
                </a:cxn>
                <a:cxn ang="0">
                  <a:pos x="24" y="98"/>
                </a:cxn>
                <a:cxn ang="0">
                  <a:pos x="16" y="97"/>
                </a:cxn>
                <a:cxn ang="0">
                  <a:pos x="7" y="91"/>
                </a:cxn>
                <a:cxn ang="0">
                  <a:pos x="1" y="83"/>
                </a:cxn>
                <a:cxn ang="0">
                  <a:pos x="1" y="52"/>
                </a:cxn>
                <a:cxn ang="0">
                  <a:pos x="9" y="22"/>
                </a:cxn>
                <a:cxn ang="0">
                  <a:pos x="13" y="15"/>
                </a:cxn>
                <a:cxn ang="0">
                  <a:pos x="20" y="10"/>
                </a:cxn>
                <a:cxn ang="0">
                  <a:pos x="27" y="8"/>
                </a:cxn>
                <a:cxn ang="0">
                  <a:pos x="37" y="6"/>
                </a:cxn>
                <a:cxn ang="0">
                  <a:pos x="42" y="5"/>
                </a:cxn>
                <a:cxn ang="0">
                  <a:pos x="52" y="3"/>
                </a:cxn>
                <a:cxn ang="0">
                  <a:pos x="64" y="0"/>
                </a:cxn>
                <a:cxn ang="0">
                  <a:pos x="74" y="0"/>
                </a:cxn>
                <a:cxn ang="0">
                  <a:pos x="87" y="1"/>
                </a:cxn>
                <a:cxn ang="0">
                  <a:pos x="97" y="9"/>
                </a:cxn>
                <a:cxn ang="0">
                  <a:pos x="100" y="30"/>
                </a:cxn>
                <a:cxn ang="0">
                  <a:pos x="99" y="51"/>
                </a:cxn>
                <a:cxn ang="0">
                  <a:pos x="98" y="67"/>
                </a:cxn>
                <a:cxn ang="0">
                  <a:pos x="90" y="78"/>
                </a:cxn>
                <a:cxn ang="0">
                  <a:pos x="83" y="83"/>
                </a:cxn>
                <a:cxn ang="0">
                  <a:pos x="77" y="86"/>
                </a:cxn>
                <a:cxn ang="0">
                  <a:pos x="80" y="30"/>
                </a:cxn>
                <a:cxn ang="0">
                  <a:pos x="69" y="32"/>
                </a:cxn>
                <a:cxn ang="0">
                  <a:pos x="49" y="127"/>
                </a:cxn>
              </a:cxnLst>
              <a:rect l="0" t="0" r="r" b="b"/>
              <a:pathLst>
                <a:path w="100" h="127">
                  <a:moveTo>
                    <a:pt x="49" y="127"/>
                  </a:moveTo>
                  <a:lnTo>
                    <a:pt x="45" y="127"/>
                  </a:lnTo>
                  <a:lnTo>
                    <a:pt x="46" y="124"/>
                  </a:lnTo>
                  <a:lnTo>
                    <a:pt x="47" y="114"/>
                  </a:lnTo>
                  <a:lnTo>
                    <a:pt x="48" y="100"/>
                  </a:lnTo>
                  <a:lnTo>
                    <a:pt x="52" y="84"/>
                  </a:lnTo>
                  <a:lnTo>
                    <a:pt x="54" y="67"/>
                  </a:lnTo>
                  <a:lnTo>
                    <a:pt x="56" y="51"/>
                  </a:lnTo>
                  <a:lnTo>
                    <a:pt x="59" y="39"/>
                  </a:lnTo>
                  <a:lnTo>
                    <a:pt x="61" y="31"/>
                  </a:lnTo>
                  <a:lnTo>
                    <a:pt x="64" y="30"/>
                  </a:lnTo>
                  <a:lnTo>
                    <a:pt x="67" y="29"/>
                  </a:lnTo>
                  <a:lnTo>
                    <a:pt x="70" y="27"/>
                  </a:lnTo>
                  <a:lnTo>
                    <a:pt x="74" y="26"/>
                  </a:lnTo>
                  <a:lnTo>
                    <a:pt x="76" y="26"/>
                  </a:lnTo>
                  <a:lnTo>
                    <a:pt x="79" y="26"/>
                  </a:lnTo>
                  <a:lnTo>
                    <a:pt x="82" y="27"/>
                  </a:lnTo>
                  <a:lnTo>
                    <a:pt x="85" y="29"/>
                  </a:lnTo>
                  <a:lnTo>
                    <a:pt x="77" y="79"/>
                  </a:lnTo>
                  <a:lnTo>
                    <a:pt x="79" y="78"/>
                  </a:lnTo>
                  <a:lnTo>
                    <a:pt x="82" y="77"/>
                  </a:lnTo>
                  <a:lnTo>
                    <a:pt x="85" y="76"/>
                  </a:lnTo>
                  <a:lnTo>
                    <a:pt x="87" y="75"/>
                  </a:lnTo>
                  <a:lnTo>
                    <a:pt x="89" y="72"/>
                  </a:lnTo>
                  <a:lnTo>
                    <a:pt x="91" y="70"/>
                  </a:lnTo>
                  <a:lnTo>
                    <a:pt x="92" y="68"/>
                  </a:lnTo>
                  <a:lnTo>
                    <a:pt x="93" y="66"/>
                  </a:lnTo>
                  <a:lnTo>
                    <a:pt x="94" y="61"/>
                  </a:lnTo>
                  <a:lnTo>
                    <a:pt x="96" y="49"/>
                  </a:lnTo>
                  <a:lnTo>
                    <a:pt x="97" y="36"/>
                  </a:lnTo>
                  <a:lnTo>
                    <a:pt x="97" y="27"/>
                  </a:lnTo>
                  <a:lnTo>
                    <a:pt x="97" y="25"/>
                  </a:lnTo>
                  <a:lnTo>
                    <a:pt x="97" y="23"/>
                  </a:lnTo>
                  <a:lnTo>
                    <a:pt x="96" y="19"/>
                  </a:lnTo>
                  <a:lnTo>
                    <a:pt x="94" y="17"/>
                  </a:lnTo>
                  <a:lnTo>
                    <a:pt x="93" y="14"/>
                  </a:lnTo>
                  <a:lnTo>
                    <a:pt x="92" y="10"/>
                  </a:lnTo>
                  <a:lnTo>
                    <a:pt x="90" y="8"/>
                  </a:lnTo>
                  <a:lnTo>
                    <a:pt x="88" y="6"/>
                  </a:lnTo>
                  <a:lnTo>
                    <a:pt x="85" y="5"/>
                  </a:lnTo>
                  <a:lnTo>
                    <a:pt x="80" y="5"/>
                  </a:lnTo>
                  <a:lnTo>
                    <a:pt x="77" y="5"/>
                  </a:lnTo>
                  <a:lnTo>
                    <a:pt x="73" y="4"/>
                  </a:lnTo>
                  <a:lnTo>
                    <a:pt x="69" y="4"/>
                  </a:lnTo>
                  <a:lnTo>
                    <a:pt x="65" y="5"/>
                  </a:lnTo>
                  <a:lnTo>
                    <a:pt x="60" y="5"/>
                  </a:lnTo>
                  <a:lnTo>
                    <a:pt x="57" y="5"/>
                  </a:lnTo>
                  <a:lnTo>
                    <a:pt x="54" y="6"/>
                  </a:lnTo>
                  <a:lnTo>
                    <a:pt x="49" y="7"/>
                  </a:lnTo>
                  <a:lnTo>
                    <a:pt x="46" y="8"/>
                  </a:lnTo>
                  <a:lnTo>
                    <a:pt x="43" y="9"/>
                  </a:lnTo>
                  <a:lnTo>
                    <a:pt x="38" y="10"/>
                  </a:lnTo>
                  <a:lnTo>
                    <a:pt x="35" y="12"/>
                  </a:lnTo>
                  <a:lnTo>
                    <a:pt x="32" y="13"/>
                  </a:lnTo>
                  <a:lnTo>
                    <a:pt x="29" y="15"/>
                  </a:lnTo>
                  <a:lnTo>
                    <a:pt x="23" y="17"/>
                  </a:lnTo>
                  <a:lnTo>
                    <a:pt x="20" y="21"/>
                  </a:lnTo>
                  <a:lnTo>
                    <a:pt x="16" y="24"/>
                  </a:lnTo>
                  <a:lnTo>
                    <a:pt x="15" y="26"/>
                  </a:lnTo>
                  <a:lnTo>
                    <a:pt x="13" y="30"/>
                  </a:lnTo>
                  <a:lnTo>
                    <a:pt x="12" y="33"/>
                  </a:lnTo>
                  <a:lnTo>
                    <a:pt x="11" y="36"/>
                  </a:lnTo>
                  <a:lnTo>
                    <a:pt x="10" y="40"/>
                  </a:lnTo>
                  <a:lnTo>
                    <a:pt x="5" y="66"/>
                  </a:lnTo>
                  <a:lnTo>
                    <a:pt x="7" y="69"/>
                  </a:lnTo>
                  <a:lnTo>
                    <a:pt x="7" y="72"/>
                  </a:lnTo>
                  <a:lnTo>
                    <a:pt x="7" y="77"/>
                  </a:lnTo>
                  <a:lnTo>
                    <a:pt x="7" y="80"/>
                  </a:lnTo>
                  <a:lnTo>
                    <a:pt x="9" y="83"/>
                  </a:lnTo>
                  <a:lnTo>
                    <a:pt x="10" y="86"/>
                  </a:lnTo>
                  <a:lnTo>
                    <a:pt x="12" y="88"/>
                  </a:lnTo>
                  <a:lnTo>
                    <a:pt x="15" y="90"/>
                  </a:lnTo>
                  <a:lnTo>
                    <a:pt x="17" y="91"/>
                  </a:lnTo>
                  <a:lnTo>
                    <a:pt x="20" y="93"/>
                  </a:lnTo>
                  <a:lnTo>
                    <a:pt x="22" y="93"/>
                  </a:lnTo>
                  <a:lnTo>
                    <a:pt x="24" y="94"/>
                  </a:lnTo>
                  <a:lnTo>
                    <a:pt x="25" y="94"/>
                  </a:lnTo>
                  <a:lnTo>
                    <a:pt x="27" y="94"/>
                  </a:lnTo>
                  <a:lnTo>
                    <a:pt x="30" y="95"/>
                  </a:lnTo>
                  <a:lnTo>
                    <a:pt x="31" y="95"/>
                  </a:lnTo>
                  <a:lnTo>
                    <a:pt x="33" y="95"/>
                  </a:lnTo>
                  <a:lnTo>
                    <a:pt x="34" y="95"/>
                  </a:lnTo>
                  <a:lnTo>
                    <a:pt x="36" y="94"/>
                  </a:lnTo>
                  <a:lnTo>
                    <a:pt x="38" y="94"/>
                  </a:lnTo>
                  <a:lnTo>
                    <a:pt x="39" y="94"/>
                  </a:lnTo>
                  <a:lnTo>
                    <a:pt x="42" y="93"/>
                  </a:lnTo>
                  <a:lnTo>
                    <a:pt x="43" y="93"/>
                  </a:lnTo>
                  <a:lnTo>
                    <a:pt x="45" y="93"/>
                  </a:lnTo>
                  <a:lnTo>
                    <a:pt x="46" y="93"/>
                  </a:lnTo>
                  <a:lnTo>
                    <a:pt x="46" y="94"/>
                  </a:lnTo>
                  <a:lnTo>
                    <a:pt x="46" y="95"/>
                  </a:lnTo>
                  <a:lnTo>
                    <a:pt x="45" y="96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39" y="97"/>
                  </a:lnTo>
                  <a:lnTo>
                    <a:pt x="38" y="98"/>
                  </a:lnTo>
                  <a:lnTo>
                    <a:pt x="36" y="98"/>
                  </a:lnTo>
                  <a:lnTo>
                    <a:pt x="34" y="98"/>
                  </a:lnTo>
                  <a:lnTo>
                    <a:pt x="33" y="99"/>
                  </a:lnTo>
                  <a:lnTo>
                    <a:pt x="31" y="99"/>
                  </a:lnTo>
                  <a:lnTo>
                    <a:pt x="30" y="99"/>
                  </a:lnTo>
                  <a:lnTo>
                    <a:pt x="27" y="99"/>
                  </a:lnTo>
                  <a:lnTo>
                    <a:pt x="26" y="99"/>
                  </a:lnTo>
                  <a:lnTo>
                    <a:pt x="24" y="98"/>
                  </a:lnTo>
                  <a:lnTo>
                    <a:pt x="22" y="98"/>
                  </a:lnTo>
                  <a:lnTo>
                    <a:pt x="21" y="98"/>
                  </a:lnTo>
                  <a:lnTo>
                    <a:pt x="19" y="97"/>
                  </a:lnTo>
                  <a:lnTo>
                    <a:pt x="16" y="97"/>
                  </a:lnTo>
                  <a:lnTo>
                    <a:pt x="14" y="96"/>
                  </a:lnTo>
                  <a:lnTo>
                    <a:pt x="12" y="95"/>
                  </a:lnTo>
                  <a:lnTo>
                    <a:pt x="10" y="94"/>
                  </a:lnTo>
                  <a:lnTo>
                    <a:pt x="7" y="91"/>
                  </a:lnTo>
                  <a:lnTo>
                    <a:pt x="5" y="90"/>
                  </a:lnTo>
                  <a:lnTo>
                    <a:pt x="3" y="88"/>
                  </a:lnTo>
                  <a:lnTo>
                    <a:pt x="2" y="86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0" y="67"/>
                  </a:lnTo>
                  <a:lnTo>
                    <a:pt x="0" y="59"/>
                  </a:lnTo>
                  <a:lnTo>
                    <a:pt x="1" y="52"/>
                  </a:lnTo>
                  <a:lnTo>
                    <a:pt x="2" y="44"/>
                  </a:lnTo>
                  <a:lnTo>
                    <a:pt x="3" y="36"/>
                  </a:lnTo>
                  <a:lnTo>
                    <a:pt x="5" y="30"/>
                  </a:lnTo>
                  <a:lnTo>
                    <a:pt x="9" y="22"/>
                  </a:lnTo>
                  <a:lnTo>
                    <a:pt x="10" y="19"/>
                  </a:lnTo>
                  <a:lnTo>
                    <a:pt x="11" y="18"/>
                  </a:lnTo>
                  <a:lnTo>
                    <a:pt x="12" y="16"/>
                  </a:lnTo>
                  <a:lnTo>
                    <a:pt x="13" y="15"/>
                  </a:lnTo>
                  <a:lnTo>
                    <a:pt x="15" y="14"/>
                  </a:lnTo>
                  <a:lnTo>
                    <a:pt x="16" y="13"/>
                  </a:lnTo>
                  <a:lnTo>
                    <a:pt x="17" y="12"/>
                  </a:lnTo>
                  <a:lnTo>
                    <a:pt x="20" y="10"/>
                  </a:lnTo>
                  <a:lnTo>
                    <a:pt x="21" y="10"/>
                  </a:lnTo>
                  <a:lnTo>
                    <a:pt x="23" y="9"/>
                  </a:lnTo>
                  <a:lnTo>
                    <a:pt x="25" y="9"/>
                  </a:lnTo>
                  <a:lnTo>
                    <a:pt x="27" y="8"/>
                  </a:lnTo>
                  <a:lnTo>
                    <a:pt x="30" y="7"/>
                  </a:lnTo>
                  <a:lnTo>
                    <a:pt x="32" y="7"/>
                  </a:lnTo>
                  <a:lnTo>
                    <a:pt x="35" y="6"/>
                  </a:lnTo>
                  <a:lnTo>
                    <a:pt x="37" y="6"/>
                  </a:lnTo>
                  <a:lnTo>
                    <a:pt x="38" y="6"/>
                  </a:lnTo>
                  <a:lnTo>
                    <a:pt x="38" y="5"/>
                  </a:lnTo>
                  <a:lnTo>
                    <a:pt x="39" y="5"/>
                  </a:lnTo>
                  <a:lnTo>
                    <a:pt x="42" y="5"/>
                  </a:lnTo>
                  <a:lnTo>
                    <a:pt x="44" y="4"/>
                  </a:lnTo>
                  <a:lnTo>
                    <a:pt x="46" y="4"/>
                  </a:lnTo>
                  <a:lnTo>
                    <a:pt x="49" y="4"/>
                  </a:lnTo>
                  <a:lnTo>
                    <a:pt x="52" y="3"/>
                  </a:lnTo>
                  <a:lnTo>
                    <a:pt x="55" y="3"/>
                  </a:lnTo>
                  <a:lnTo>
                    <a:pt x="58" y="1"/>
                  </a:lnTo>
                  <a:lnTo>
                    <a:pt x="60" y="1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71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0"/>
                  </a:lnTo>
                  <a:lnTo>
                    <a:pt x="83" y="0"/>
                  </a:lnTo>
                  <a:lnTo>
                    <a:pt x="87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4" y="7"/>
                  </a:lnTo>
                  <a:lnTo>
                    <a:pt x="97" y="9"/>
                  </a:lnTo>
                  <a:lnTo>
                    <a:pt x="98" y="14"/>
                  </a:lnTo>
                  <a:lnTo>
                    <a:pt x="99" y="18"/>
                  </a:lnTo>
                  <a:lnTo>
                    <a:pt x="100" y="24"/>
                  </a:lnTo>
                  <a:lnTo>
                    <a:pt x="100" y="30"/>
                  </a:lnTo>
                  <a:lnTo>
                    <a:pt x="100" y="35"/>
                  </a:lnTo>
                  <a:lnTo>
                    <a:pt x="100" y="41"/>
                  </a:lnTo>
                  <a:lnTo>
                    <a:pt x="99" y="46"/>
                  </a:lnTo>
                  <a:lnTo>
                    <a:pt x="99" y="51"/>
                  </a:lnTo>
                  <a:lnTo>
                    <a:pt x="99" y="55"/>
                  </a:lnTo>
                  <a:lnTo>
                    <a:pt x="99" y="59"/>
                  </a:lnTo>
                  <a:lnTo>
                    <a:pt x="99" y="63"/>
                  </a:lnTo>
                  <a:lnTo>
                    <a:pt x="98" y="67"/>
                  </a:lnTo>
                  <a:lnTo>
                    <a:pt x="97" y="70"/>
                  </a:lnTo>
                  <a:lnTo>
                    <a:pt x="96" y="72"/>
                  </a:lnTo>
                  <a:lnTo>
                    <a:pt x="93" y="76"/>
                  </a:lnTo>
                  <a:lnTo>
                    <a:pt x="90" y="78"/>
                  </a:lnTo>
                  <a:lnTo>
                    <a:pt x="88" y="79"/>
                  </a:lnTo>
                  <a:lnTo>
                    <a:pt x="87" y="80"/>
                  </a:lnTo>
                  <a:lnTo>
                    <a:pt x="85" y="81"/>
                  </a:lnTo>
                  <a:lnTo>
                    <a:pt x="83" y="83"/>
                  </a:lnTo>
                  <a:lnTo>
                    <a:pt x="81" y="84"/>
                  </a:lnTo>
                  <a:lnTo>
                    <a:pt x="80" y="85"/>
                  </a:lnTo>
                  <a:lnTo>
                    <a:pt x="78" y="85"/>
                  </a:lnTo>
                  <a:lnTo>
                    <a:pt x="77" y="86"/>
                  </a:lnTo>
                  <a:lnTo>
                    <a:pt x="69" y="127"/>
                  </a:lnTo>
                  <a:lnTo>
                    <a:pt x="66" y="127"/>
                  </a:lnTo>
                  <a:lnTo>
                    <a:pt x="81" y="31"/>
                  </a:lnTo>
                  <a:lnTo>
                    <a:pt x="80" y="30"/>
                  </a:lnTo>
                  <a:lnTo>
                    <a:pt x="78" y="30"/>
                  </a:lnTo>
                  <a:lnTo>
                    <a:pt x="75" y="31"/>
                  </a:lnTo>
                  <a:lnTo>
                    <a:pt x="73" y="31"/>
                  </a:lnTo>
                  <a:lnTo>
                    <a:pt x="69" y="32"/>
                  </a:lnTo>
                  <a:lnTo>
                    <a:pt x="67" y="33"/>
                  </a:lnTo>
                  <a:lnTo>
                    <a:pt x="65" y="33"/>
                  </a:lnTo>
                  <a:lnTo>
                    <a:pt x="63" y="34"/>
                  </a:lnTo>
                  <a:lnTo>
                    <a:pt x="49" y="1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41" name="Freeform 449"/>
            <p:cNvSpPr>
              <a:spLocks/>
            </p:cNvSpPr>
            <p:nvPr/>
          </p:nvSpPr>
          <p:spPr bwMode="auto">
            <a:xfrm>
              <a:off x="329" y="2788"/>
              <a:ext cx="60" cy="7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57" y="1"/>
                </a:cxn>
                <a:cxn ang="0">
                  <a:pos x="55" y="1"/>
                </a:cxn>
                <a:cxn ang="0">
                  <a:pos x="51" y="2"/>
                </a:cxn>
                <a:cxn ang="0">
                  <a:pos x="49" y="3"/>
                </a:cxn>
                <a:cxn ang="0">
                  <a:pos x="47" y="3"/>
                </a:cxn>
                <a:cxn ang="0">
                  <a:pos x="44" y="4"/>
                </a:cxn>
                <a:cxn ang="0">
                  <a:pos x="41" y="5"/>
                </a:cxn>
                <a:cxn ang="0">
                  <a:pos x="39" y="6"/>
                </a:cxn>
                <a:cxn ang="0">
                  <a:pos x="37" y="8"/>
                </a:cxn>
                <a:cxn ang="0">
                  <a:pos x="34" y="8"/>
                </a:cxn>
                <a:cxn ang="0">
                  <a:pos x="31" y="9"/>
                </a:cxn>
                <a:cxn ang="0">
                  <a:pos x="29" y="10"/>
                </a:cxn>
                <a:cxn ang="0">
                  <a:pos x="27" y="11"/>
                </a:cxn>
                <a:cxn ang="0">
                  <a:pos x="25" y="11"/>
                </a:cxn>
                <a:cxn ang="0">
                  <a:pos x="23" y="12"/>
                </a:cxn>
                <a:cxn ang="0">
                  <a:pos x="20" y="13"/>
                </a:cxn>
                <a:cxn ang="0">
                  <a:pos x="16" y="16"/>
                </a:cxn>
                <a:cxn ang="0">
                  <a:pos x="14" y="20"/>
                </a:cxn>
                <a:cxn ang="0">
                  <a:pos x="11" y="23"/>
                </a:cxn>
                <a:cxn ang="0">
                  <a:pos x="9" y="28"/>
                </a:cxn>
                <a:cxn ang="0">
                  <a:pos x="8" y="32"/>
                </a:cxn>
                <a:cxn ang="0">
                  <a:pos x="7" y="37"/>
                </a:cxn>
                <a:cxn ang="0">
                  <a:pos x="7" y="41"/>
                </a:cxn>
                <a:cxn ang="0">
                  <a:pos x="6" y="46"/>
                </a:cxn>
                <a:cxn ang="0">
                  <a:pos x="5" y="73"/>
                </a:cxn>
                <a:cxn ang="0">
                  <a:pos x="4" y="73"/>
                </a:cxn>
                <a:cxn ang="0">
                  <a:pos x="2" y="73"/>
                </a:cxn>
                <a:cxn ang="0">
                  <a:pos x="1" y="72"/>
                </a:cxn>
                <a:cxn ang="0">
                  <a:pos x="0" y="72"/>
                </a:cxn>
                <a:cxn ang="0">
                  <a:pos x="0" y="65"/>
                </a:cxn>
                <a:cxn ang="0">
                  <a:pos x="0" y="58"/>
                </a:cxn>
                <a:cxn ang="0">
                  <a:pos x="0" y="50"/>
                </a:cxn>
                <a:cxn ang="0">
                  <a:pos x="1" y="42"/>
                </a:cxn>
                <a:cxn ang="0">
                  <a:pos x="2" y="35"/>
                </a:cxn>
                <a:cxn ang="0">
                  <a:pos x="5" y="29"/>
                </a:cxn>
                <a:cxn ang="0">
                  <a:pos x="7" y="22"/>
                </a:cxn>
                <a:cxn ang="0">
                  <a:pos x="10" y="16"/>
                </a:cxn>
                <a:cxn ang="0">
                  <a:pos x="14" y="14"/>
                </a:cxn>
                <a:cxn ang="0">
                  <a:pos x="16" y="13"/>
                </a:cxn>
                <a:cxn ang="0">
                  <a:pos x="18" y="12"/>
                </a:cxn>
                <a:cxn ang="0">
                  <a:pos x="20" y="11"/>
                </a:cxn>
                <a:cxn ang="0">
                  <a:pos x="23" y="10"/>
                </a:cxn>
                <a:cxn ang="0">
                  <a:pos x="26" y="9"/>
                </a:cxn>
                <a:cxn ang="0">
                  <a:pos x="28" y="8"/>
                </a:cxn>
                <a:cxn ang="0">
                  <a:pos x="30" y="6"/>
                </a:cxn>
                <a:cxn ang="0">
                  <a:pos x="34" y="5"/>
                </a:cxn>
                <a:cxn ang="0">
                  <a:pos x="36" y="5"/>
                </a:cxn>
                <a:cxn ang="0">
                  <a:pos x="38" y="4"/>
                </a:cxn>
                <a:cxn ang="0">
                  <a:pos x="41" y="3"/>
                </a:cxn>
                <a:cxn ang="0">
                  <a:pos x="44" y="2"/>
                </a:cxn>
                <a:cxn ang="0">
                  <a:pos x="46" y="2"/>
                </a:cxn>
                <a:cxn ang="0">
                  <a:pos x="49" y="1"/>
                </a:cxn>
                <a:cxn ang="0">
                  <a:pos x="51" y="1"/>
                </a:cxn>
                <a:cxn ang="0">
                  <a:pos x="53" y="1"/>
                </a:cxn>
                <a:cxn ang="0">
                  <a:pos x="54" y="0"/>
                </a:cxn>
                <a:cxn ang="0">
                  <a:pos x="55" y="0"/>
                </a:cxn>
                <a:cxn ang="0">
                  <a:pos x="56" y="0"/>
                </a:cxn>
                <a:cxn ang="0">
                  <a:pos x="57" y="0"/>
                </a:cxn>
                <a:cxn ang="0">
                  <a:pos x="58" y="0"/>
                </a:cxn>
                <a:cxn ang="0">
                  <a:pos x="59" y="0"/>
                </a:cxn>
                <a:cxn ang="0">
                  <a:pos x="60" y="0"/>
                </a:cxn>
              </a:cxnLst>
              <a:rect l="0" t="0" r="r" b="b"/>
              <a:pathLst>
                <a:path w="60" h="73">
                  <a:moveTo>
                    <a:pt x="60" y="0"/>
                  </a:moveTo>
                  <a:lnTo>
                    <a:pt x="57" y="1"/>
                  </a:lnTo>
                  <a:lnTo>
                    <a:pt x="55" y="1"/>
                  </a:lnTo>
                  <a:lnTo>
                    <a:pt x="51" y="2"/>
                  </a:lnTo>
                  <a:lnTo>
                    <a:pt x="49" y="3"/>
                  </a:lnTo>
                  <a:lnTo>
                    <a:pt x="47" y="3"/>
                  </a:lnTo>
                  <a:lnTo>
                    <a:pt x="44" y="4"/>
                  </a:lnTo>
                  <a:lnTo>
                    <a:pt x="41" y="5"/>
                  </a:lnTo>
                  <a:lnTo>
                    <a:pt x="39" y="6"/>
                  </a:lnTo>
                  <a:lnTo>
                    <a:pt x="37" y="8"/>
                  </a:lnTo>
                  <a:lnTo>
                    <a:pt x="34" y="8"/>
                  </a:lnTo>
                  <a:lnTo>
                    <a:pt x="31" y="9"/>
                  </a:lnTo>
                  <a:lnTo>
                    <a:pt x="29" y="10"/>
                  </a:lnTo>
                  <a:lnTo>
                    <a:pt x="27" y="11"/>
                  </a:lnTo>
                  <a:lnTo>
                    <a:pt x="25" y="11"/>
                  </a:lnTo>
                  <a:lnTo>
                    <a:pt x="23" y="12"/>
                  </a:lnTo>
                  <a:lnTo>
                    <a:pt x="20" y="13"/>
                  </a:lnTo>
                  <a:lnTo>
                    <a:pt x="16" y="16"/>
                  </a:lnTo>
                  <a:lnTo>
                    <a:pt x="14" y="20"/>
                  </a:lnTo>
                  <a:lnTo>
                    <a:pt x="11" y="23"/>
                  </a:lnTo>
                  <a:lnTo>
                    <a:pt x="9" y="28"/>
                  </a:lnTo>
                  <a:lnTo>
                    <a:pt x="8" y="32"/>
                  </a:lnTo>
                  <a:lnTo>
                    <a:pt x="7" y="37"/>
                  </a:lnTo>
                  <a:lnTo>
                    <a:pt x="7" y="41"/>
                  </a:lnTo>
                  <a:lnTo>
                    <a:pt x="6" y="46"/>
                  </a:lnTo>
                  <a:lnTo>
                    <a:pt x="5" y="73"/>
                  </a:lnTo>
                  <a:lnTo>
                    <a:pt x="4" y="73"/>
                  </a:lnTo>
                  <a:lnTo>
                    <a:pt x="2" y="73"/>
                  </a:lnTo>
                  <a:lnTo>
                    <a:pt x="1" y="72"/>
                  </a:lnTo>
                  <a:lnTo>
                    <a:pt x="0" y="72"/>
                  </a:lnTo>
                  <a:lnTo>
                    <a:pt x="0" y="65"/>
                  </a:lnTo>
                  <a:lnTo>
                    <a:pt x="0" y="58"/>
                  </a:lnTo>
                  <a:lnTo>
                    <a:pt x="0" y="50"/>
                  </a:lnTo>
                  <a:lnTo>
                    <a:pt x="1" y="42"/>
                  </a:lnTo>
                  <a:lnTo>
                    <a:pt x="2" y="35"/>
                  </a:lnTo>
                  <a:lnTo>
                    <a:pt x="5" y="29"/>
                  </a:lnTo>
                  <a:lnTo>
                    <a:pt x="7" y="22"/>
                  </a:lnTo>
                  <a:lnTo>
                    <a:pt x="10" y="16"/>
                  </a:lnTo>
                  <a:lnTo>
                    <a:pt x="14" y="14"/>
                  </a:lnTo>
                  <a:lnTo>
                    <a:pt x="16" y="13"/>
                  </a:lnTo>
                  <a:lnTo>
                    <a:pt x="18" y="12"/>
                  </a:lnTo>
                  <a:lnTo>
                    <a:pt x="20" y="11"/>
                  </a:lnTo>
                  <a:lnTo>
                    <a:pt x="23" y="10"/>
                  </a:lnTo>
                  <a:lnTo>
                    <a:pt x="26" y="9"/>
                  </a:lnTo>
                  <a:lnTo>
                    <a:pt x="28" y="8"/>
                  </a:lnTo>
                  <a:lnTo>
                    <a:pt x="30" y="6"/>
                  </a:lnTo>
                  <a:lnTo>
                    <a:pt x="34" y="5"/>
                  </a:lnTo>
                  <a:lnTo>
                    <a:pt x="36" y="5"/>
                  </a:lnTo>
                  <a:lnTo>
                    <a:pt x="38" y="4"/>
                  </a:lnTo>
                  <a:lnTo>
                    <a:pt x="41" y="3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9" y="1"/>
                  </a:lnTo>
                  <a:lnTo>
                    <a:pt x="51" y="1"/>
                  </a:lnTo>
                  <a:lnTo>
                    <a:pt x="53" y="1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42" name="Freeform 450"/>
            <p:cNvSpPr>
              <a:spLocks/>
            </p:cNvSpPr>
            <p:nvPr/>
          </p:nvSpPr>
          <p:spPr bwMode="auto">
            <a:xfrm>
              <a:off x="365" y="2811"/>
              <a:ext cx="18" cy="94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0" y="31"/>
                </a:cxn>
                <a:cxn ang="0">
                  <a:pos x="16" y="1"/>
                </a:cxn>
                <a:cxn ang="0">
                  <a:pos x="16" y="0"/>
                </a:cxn>
                <a:cxn ang="0">
                  <a:pos x="17" y="0"/>
                </a:cxn>
                <a:cxn ang="0">
                  <a:pos x="18" y="0"/>
                </a:cxn>
                <a:cxn ang="0">
                  <a:pos x="14" y="32"/>
                </a:cxn>
                <a:cxn ang="0">
                  <a:pos x="3" y="94"/>
                </a:cxn>
                <a:cxn ang="0">
                  <a:pos x="0" y="94"/>
                </a:cxn>
              </a:cxnLst>
              <a:rect l="0" t="0" r="r" b="b"/>
              <a:pathLst>
                <a:path w="18" h="94">
                  <a:moveTo>
                    <a:pt x="0" y="94"/>
                  </a:moveTo>
                  <a:lnTo>
                    <a:pt x="10" y="31"/>
                  </a:lnTo>
                  <a:lnTo>
                    <a:pt x="16" y="1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4" y="32"/>
                  </a:lnTo>
                  <a:lnTo>
                    <a:pt x="3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43" name="Freeform 451"/>
            <p:cNvSpPr>
              <a:spLocks/>
            </p:cNvSpPr>
            <p:nvPr/>
          </p:nvSpPr>
          <p:spPr bwMode="auto">
            <a:xfrm>
              <a:off x="186" y="2650"/>
              <a:ext cx="12" cy="56"/>
            </a:xfrm>
            <a:custGeom>
              <a:avLst/>
              <a:gdLst/>
              <a:ahLst/>
              <a:cxnLst>
                <a:cxn ang="0">
                  <a:pos x="12" y="56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2" y="56"/>
                </a:cxn>
                <a:cxn ang="0">
                  <a:pos x="12" y="56"/>
                </a:cxn>
              </a:cxnLst>
              <a:rect l="0" t="0" r="r" b="b"/>
              <a:pathLst>
                <a:path w="12" h="56">
                  <a:moveTo>
                    <a:pt x="12" y="56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2" y="56"/>
                  </a:lnTo>
                  <a:lnTo>
                    <a:pt x="12" y="56"/>
                  </a:lnTo>
                  <a:close/>
                </a:path>
              </a:pathLst>
            </a:custGeom>
            <a:solidFill>
              <a:srgbClr val="9EE8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44" name="Freeform 452"/>
            <p:cNvSpPr>
              <a:spLocks/>
            </p:cNvSpPr>
            <p:nvPr/>
          </p:nvSpPr>
          <p:spPr bwMode="auto">
            <a:xfrm>
              <a:off x="203" y="2628"/>
              <a:ext cx="11" cy="77"/>
            </a:xfrm>
            <a:custGeom>
              <a:avLst/>
              <a:gdLst/>
              <a:ahLst/>
              <a:cxnLst>
                <a:cxn ang="0">
                  <a:pos x="11" y="77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1" y="77"/>
                </a:cxn>
                <a:cxn ang="0">
                  <a:pos x="11" y="77"/>
                </a:cxn>
              </a:cxnLst>
              <a:rect l="0" t="0" r="r" b="b"/>
              <a:pathLst>
                <a:path w="11" h="77">
                  <a:moveTo>
                    <a:pt x="11" y="77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1" y="77"/>
                  </a:lnTo>
                  <a:lnTo>
                    <a:pt x="11" y="77"/>
                  </a:lnTo>
                  <a:close/>
                </a:path>
              </a:pathLst>
            </a:custGeom>
            <a:solidFill>
              <a:srgbClr val="9EE8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45" name="Freeform 453"/>
            <p:cNvSpPr>
              <a:spLocks/>
            </p:cNvSpPr>
            <p:nvPr/>
          </p:nvSpPr>
          <p:spPr bwMode="auto">
            <a:xfrm>
              <a:off x="218" y="2640"/>
              <a:ext cx="11" cy="65"/>
            </a:xfrm>
            <a:custGeom>
              <a:avLst/>
              <a:gdLst/>
              <a:ahLst/>
              <a:cxnLst>
                <a:cxn ang="0">
                  <a:pos x="11" y="65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1" y="65"/>
                </a:cxn>
                <a:cxn ang="0">
                  <a:pos x="11" y="65"/>
                </a:cxn>
              </a:cxnLst>
              <a:rect l="0" t="0" r="r" b="b"/>
              <a:pathLst>
                <a:path w="11" h="65">
                  <a:moveTo>
                    <a:pt x="11" y="65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1" y="65"/>
                  </a:lnTo>
                  <a:lnTo>
                    <a:pt x="11" y="65"/>
                  </a:lnTo>
                  <a:close/>
                </a:path>
              </a:pathLst>
            </a:custGeom>
            <a:solidFill>
              <a:srgbClr val="9EE8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46" name="Freeform 454"/>
            <p:cNvSpPr>
              <a:spLocks/>
            </p:cNvSpPr>
            <p:nvPr/>
          </p:nvSpPr>
          <p:spPr bwMode="auto">
            <a:xfrm>
              <a:off x="108" y="2712"/>
              <a:ext cx="223" cy="132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0" y="103"/>
                </a:cxn>
                <a:cxn ang="0">
                  <a:pos x="83" y="132"/>
                </a:cxn>
                <a:cxn ang="0">
                  <a:pos x="192" y="90"/>
                </a:cxn>
                <a:cxn ang="0">
                  <a:pos x="223" y="0"/>
                </a:cxn>
                <a:cxn ang="0">
                  <a:pos x="0" y="31"/>
                </a:cxn>
              </a:cxnLst>
              <a:rect l="0" t="0" r="r" b="b"/>
              <a:pathLst>
                <a:path w="223" h="132">
                  <a:moveTo>
                    <a:pt x="0" y="31"/>
                  </a:moveTo>
                  <a:lnTo>
                    <a:pt x="0" y="103"/>
                  </a:lnTo>
                  <a:lnTo>
                    <a:pt x="83" y="132"/>
                  </a:lnTo>
                  <a:lnTo>
                    <a:pt x="192" y="90"/>
                  </a:lnTo>
                  <a:lnTo>
                    <a:pt x="223" y="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A5CE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47" name="Freeform 455"/>
            <p:cNvSpPr>
              <a:spLocks/>
            </p:cNvSpPr>
            <p:nvPr/>
          </p:nvSpPr>
          <p:spPr bwMode="auto">
            <a:xfrm>
              <a:off x="285" y="2609"/>
              <a:ext cx="94" cy="124"/>
            </a:xfrm>
            <a:custGeom>
              <a:avLst/>
              <a:gdLst/>
              <a:ahLst/>
              <a:cxnLst>
                <a:cxn ang="0">
                  <a:pos x="74" y="61"/>
                </a:cxn>
                <a:cxn ang="0">
                  <a:pos x="75" y="52"/>
                </a:cxn>
                <a:cxn ang="0">
                  <a:pos x="75" y="43"/>
                </a:cxn>
                <a:cxn ang="0">
                  <a:pos x="73" y="33"/>
                </a:cxn>
                <a:cxn ang="0">
                  <a:pos x="70" y="25"/>
                </a:cxn>
                <a:cxn ang="0">
                  <a:pos x="66" y="17"/>
                </a:cxn>
                <a:cxn ang="0">
                  <a:pos x="61" y="10"/>
                </a:cxn>
                <a:cxn ang="0">
                  <a:pos x="55" y="6"/>
                </a:cxn>
                <a:cxn ang="0">
                  <a:pos x="48" y="2"/>
                </a:cxn>
                <a:cxn ang="0">
                  <a:pos x="41" y="0"/>
                </a:cxn>
                <a:cxn ang="0">
                  <a:pos x="33" y="0"/>
                </a:cxn>
                <a:cxn ang="0">
                  <a:pos x="26" y="2"/>
                </a:cxn>
                <a:cxn ang="0">
                  <a:pos x="19" y="6"/>
                </a:cxn>
                <a:cxn ang="0">
                  <a:pos x="13" y="10"/>
                </a:cxn>
                <a:cxn ang="0">
                  <a:pos x="7" y="17"/>
                </a:cxn>
                <a:cxn ang="0">
                  <a:pos x="4" y="25"/>
                </a:cxn>
                <a:cxn ang="0">
                  <a:pos x="1" y="33"/>
                </a:cxn>
                <a:cxn ang="0">
                  <a:pos x="0" y="43"/>
                </a:cxn>
                <a:cxn ang="0">
                  <a:pos x="0" y="52"/>
                </a:cxn>
                <a:cxn ang="0">
                  <a:pos x="1" y="61"/>
                </a:cxn>
                <a:cxn ang="0">
                  <a:pos x="3" y="70"/>
                </a:cxn>
                <a:cxn ang="0">
                  <a:pos x="7" y="78"/>
                </a:cxn>
                <a:cxn ang="0">
                  <a:pos x="12" y="83"/>
                </a:cxn>
                <a:cxn ang="0">
                  <a:pos x="17" y="89"/>
                </a:cxn>
                <a:cxn ang="0">
                  <a:pos x="24" y="92"/>
                </a:cxn>
                <a:cxn ang="0">
                  <a:pos x="32" y="95"/>
                </a:cxn>
                <a:cxn ang="0">
                  <a:pos x="36" y="95"/>
                </a:cxn>
                <a:cxn ang="0">
                  <a:pos x="38" y="95"/>
                </a:cxn>
                <a:cxn ang="0">
                  <a:pos x="41" y="93"/>
                </a:cxn>
                <a:cxn ang="0">
                  <a:pos x="38" y="110"/>
                </a:cxn>
                <a:cxn ang="0">
                  <a:pos x="41" y="113"/>
                </a:cxn>
                <a:cxn ang="0">
                  <a:pos x="46" y="116"/>
                </a:cxn>
                <a:cxn ang="0">
                  <a:pos x="53" y="121"/>
                </a:cxn>
                <a:cxn ang="0">
                  <a:pos x="58" y="123"/>
                </a:cxn>
                <a:cxn ang="0">
                  <a:pos x="63" y="124"/>
                </a:cxn>
                <a:cxn ang="0">
                  <a:pos x="67" y="124"/>
                </a:cxn>
                <a:cxn ang="0">
                  <a:pos x="71" y="123"/>
                </a:cxn>
                <a:cxn ang="0">
                  <a:pos x="75" y="121"/>
                </a:cxn>
                <a:cxn ang="0">
                  <a:pos x="79" y="118"/>
                </a:cxn>
                <a:cxn ang="0">
                  <a:pos x="81" y="117"/>
                </a:cxn>
                <a:cxn ang="0">
                  <a:pos x="85" y="116"/>
                </a:cxn>
                <a:cxn ang="0">
                  <a:pos x="87" y="115"/>
                </a:cxn>
                <a:cxn ang="0">
                  <a:pos x="90" y="112"/>
                </a:cxn>
                <a:cxn ang="0">
                  <a:pos x="92" y="107"/>
                </a:cxn>
                <a:cxn ang="0">
                  <a:pos x="94" y="104"/>
                </a:cxn>
              </a:cxnLst>
              <a:rect l="0" t="0" r="r" b="b"/>
              <a:pathLst>
                <a:path w="94" h="124">
                  <a:moveTo>
                    <a:pt x="71" y="65"/>
                  </a:moveTo>
                  <a:lnTo>
                    <a:pt x="74" y="61"/>
                  </a:lnTo>
                  <a:lnTo>
                    <a:pt x="75" y="56"/>
                  </a:lnTo>
                  <a:lnTo>
                    <a:pt x="75" y="52"/>
                  </a:lnTo>
                  <a:lnTo>
                    <a:pt x="75" y="47"/>
                  </a:lnTo>
                  <a:lnTo>
                    <a:pt x="75" y="43"/>
                  </a:lnTo>
                  <a:lnTo>
                    <a:pt x="74" y="37"/>
                  </a:lnTo>
                  <a:lnTo>
                    <a:pt x="73" y="33"/>
                  </a:lnTo>
                  <a:lnTo>
                    <a:pt x="71" y="29"/>
                  </a:lnTo>
                  <a:lnTo>
                    <a:pt x="70" y="25"/>
                  </a:lnTo>
                  <a:lnTo>
                    <a:pt x="68" y="20"/>
                  </a:lnTo>
                  <a:lnTo>
                    <a:pt x="66" y="17"/>
                  </a:lnTo>
                  <a:lnTo>
                    <a:pt x="64" y="14"/>
                  </a:lnTo>
                  <a:lnTo>
                    <a:pt x="61" y="10"/>
                  </a:lnTo>
                  <a:lnTo>
                    <a:pt x="58" y="8"/>
                  </a:lnTo>
                  <a:lnTo>
                    <a:pt x="55" y="6"/>
                  </a:lnTo>
                  <a:lnTo>
                    <a:pt x="52" y="3"/>
                  </a:lnTo>
                  <a:lnTo>
                    <a:pt x="48" y="2"/>
                  </a:lnTo>
                  <a:lnTo>
                    <a:pt x="45" y="1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3" y="0"/>
                  </a:lnTo>
                  <a:lnTo>
                    <a:pt x="29" y="1"/>
                  </a:lnTo>
                  <a:lnTo>
                    <a:pt x="26" y="2"/>
                  </a:lnTo>
                  <a:lnTo>
                    <a:pt x="23" y="3"/>
                  </a:lnTo>
                  <a:lnTo>
                    <a:pt x="19" y="6"/>
                  </a:lnTo>
                  <a:lnTo>
                    <a:pt x="16" y="8"/>
                  </a:lnTo>
                  <a:lnTo>
                    <a:pt x="13" y="10"/>
                  </a:lnTo>
                  <a:lnTo>
                    <a:pt x="11" y="14"/>
                  </a:lnTo>
                  <a:lnTo>
                    <a:pt x="7" y="17"/>
                  </a:lnTo>
                  <a:lnTo>
                    <a:pt x="5" y="20"/>
                  </a:lnTo>
                  <a:lnTo>
                    <a:pt x="4" y="25"/>
                  </a:lnTo>
                  <a:lnTo>
                    <a:pt x="2" y="29"/>
                  </a:lnTo>
                  <a:lnTo>
                    <a:pt x="1" y="33"/>
                  </a:lnTo>
                  <a:lnTo>
                    <a:pt x="0" y="37"/>
                  </a:lnTo>
                  <a:lnTo>
                    <a:pt x="0" y="43"/>
                  </a:lnTo>
                  <a:lnTo>
                    <a:pt x="0" y="47"/>
                  </a:lnTo>
                  <a:lnTo>
                    <a:pt x="0" y="52"/>
                  </a:lnTo>
                  <a:lnTo>
                    <a:pt x="0" y="56"/>
                  </a:lnTo>
                  <a:lnTo>
                    <a:pt x="1" y="61"/>
                  </a:lnTo>
                  <a:lnTo>
                    <a:pt x="2" y="65"/>
                  </a:lnTo>
                  <a:lnTo>
                    <a:pt x="3" y="70"/>
                  </a:lnTo>
                  <a:lnTo>
                    <a:pt x="5" y="73"/>
                  </a:lnTo>
                  <a:lnTo>
                    <a:pt x="7" y="78"/>
                  </a:lnTo>
                  <a:lnTo>
                    <a:pt x="10" y="81"/>
                  </a:lnTo>
                  <a:lnTo>
                    <a:pt x="12" y="83"/>
                  </a:lnTo>
                  <a:lnTo>
                    <a:pt x="15" y="87"/>
                  </a:lnTo>
                  <a:lnTo>
                    <a:pt x="17" y="89"/>
                  </a:lnTo>
                  <a:lnTo>
                    <a:pt x="21" y="91"/>
                  </a:lnTo>
                  <a:lnTo>
                    <a:pt x="24" y="92"/>
                  </a:lnTo>
                  <a:lnTo>
                    <a:pt x="28" y="93"/>
                  </a:lnTo>
                  <a:lnTo>
                    <a:pt x="32" y="95"/>
                  </a:lnTo>
                  <a:lnTo>
                    <a:pt x="35" y="95"/>
                  </a:lnTo>
                  <a:lnTo>
                    <a:pt x="36" y="95"/>
                  </a:lnTo>
                  <a:lnTo>
                    <a:pt x="37" y="95"/>
                  </a:lnTo>
                  <a:lnTo>
                    <a:pt x="38" y="95"/>
                  </a:lnTo>
                  <a:lnTo>
                    <a:pt x="39" y="95"/>
                  </a:lnTo>
                  <a:lnTo>
                    <a:pt x="41" y="93"/>
                  </a:lnTo>
                  <a:lnTo>
                    <a:pt x="42" y="93"/>
                  </a:lnTo>
                  <a:lnTo>
                    <a:pt x="38" y="110"/>
                  </a:lnTo>
                  <a:lnTo>
                    <a:pt x="39" y="112"/>
                  </a:lnTo>
                  <a:lnTo>
                    <a:pt x="41" y="113"/>
                  </a:lnTo>
                  <a:lnTo>
                    <a:pt x="43" y="114"/>
                  </a:lnTo>
                  <a:lnTo>
                    <a:pt x="46" y="116"/>
                  </a:lnTo>
                  <a:lnTo>
                    <a:pt x="49" y="118"/>
                  </a:lnTo>
                  <a:lnTo>
                    <a:pt x="53" y="121"/>
                  </a:lnTo>
                  <a:lnTo>
                    <a:pt x="56" y="123"/>
                  </a:lnTo>
                  <a:lnTo>
                    <a:pt x="58" y="123"/>
                  </a:lnTo>
                  <a:lnTo>
                    <a:pt x="60" y="124"/>
                  </a:lnTo>
                  <a:lnTo>
                    <a:pt x="63" y="124"/>
                  </a:lnTo>
                  <a:lnTo>
                    <a:pt x="65" y="124"/>
                  </a:lnTo>
                  <a:lnTo>
                    <a:pt x="67" y="124"/>
                  </a:lnTo>
                  <a:lnTo>
                    <a:pt x="69" y="123"/>
                  </a:lnTo>
                  <a:lnTo>
                    <a:pt x="71" y="123"/>
                  </a:lnTo>
                  <a:lnTo>
                    <a:pt x="74" y="122"/>
                  </a:lnTo>
                  <a:lnTo>
                    <a:pt x="75" y="121"/>
                  </a:lnTo>
                  <a:lnTo>
                    <a:pt x="77" y="119"/>
                  </a:lnTo>
                  <a:lnTo>
                    <a:pt x="79" y="118"/>
                  </a:lnTo>
                  <a:lnTo>
                    <a:pt x="80" y="118"/>
                  </a:lnTo>
                  <a:lnTo>
                    <a:pt x="81" y="117"/>
                  </a:lnTo>
                  <a:lnTo>
                    <a:pt x="84" y="116"/>
                  </a:lnTo>
                  <a:lnTo>
                    <a:pt x="85" y="116"/>
                  </a:lnTo>
                  <a:lnTo>
                    <a:pt x="86" y="115"/>
                  </a:lnTo>
                  <a:lnTo>
                    <a:pt x="87" y="115"/>
                  </a:lnTo>
                  <a:lnTo>
                    <a:pt x="88" y="113"/>
                  </a:lnTo>
                  <a:lnTo>
                    <a:pt x="90" y="112"/>
                  </a:lnTo>
                  <a:lnTo>
                    <a:pt x="91" y="109"/>
                  </a:lnTo>
                  <a:lnTo>
                    <a:pt x="92" y="107"/>
                  </a:lnTo>
                  <a:lnTo>
                    <a:pt x="92" y="105"/>
                  </a:lnTo>
                  <a:lnTo>
                    <a:pt x="94" y="104"/>
                  </a:lnTo>
                  <a:lnTo>
                    <a:pt x="71" y="65"/>
                  </a:lnTo>
                  <a:close/>
                </a:path>
              </a:pathLst>
            </a:custGeom>
            <a:solidFill>
              <a:srgbClr val="F2CC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48" name="Freeform 456"/>
            <p:cNvSpPr>
              <a:spLocks/>
            </p:cNvSpPr>
            <p:nvPr/>
          </p:nvSpPr>
          <p:spPr bwMode="auto">
            <a:xfrm>
              <a:off x="285" y="2582"/>
              <a:ext cx="137" cy="113"/>
            </a:xfrm>
            <a:custGeom>
              <a:avLst/>
              <a:gdLst/>
              <a:ahLst/>
              <a:cxnLst>
                <a:cxn ang="0">
                  <a:pos x="137" y="51"/>
                </a:cxn>
                <a:cxn ang="0">
                  <a:pos x="134" y="43"/>
                </a:cxn>
                <a:cxn ang="0">
                  <a:pos x="131" y="37"/>
                </a:cxn>
                <a:cxn ang="0">
                  <a:pos x="126" y="29"/>
                </a:cxn>
                <a:cxn ang="0">
                  <a:pos x="119" y="23"/>
                </a:cxn>
                <a:cxn ang="0">
                  <a:pos x="109" y="21"/>
                </a:cxn>
                <a:cxn ang="0">
                  <a:pos x="100" y="22"/>
                </a:cxn>
                <a:cxn ang="0">
                  <a:pos x="92" y="23"/>
                </a:cxn>
                <a:cxn ang="0">
                  <a:pos x="87" y="18"/>
                </a:cxn>
                <a:cxn ang="0">
                  <a:pos x="78" y="11"/>
                </a:cxn>
                <a:cxn ang="0">
                  <a:pos x="68" y="4"/>
                </a:cxn>
                <a:cxn ang="0">
                  <a:pos x="60" y="2"/>
                </a:cxn>
                <a:cxn ang="0">
                  <a:pos x="53" y="0"/>
                </a:cxn>
                <a:cxn ang="0">
                  <a:pos x="44" y="0"/>
                </a:cxn>
                <a:cxn ang="0">
                  <a:pos x="37" y="2"/>
                </a:cxn>
                <a:cxn ang="0">
                  <a:pos x="31" y="3"/>
                </a:cxn>
                <a:cxn ang="0">
                  <a:pos x="24" y="4"/>
                </a:cxn>
                <a:cxn ang="0">
                  <a:pos x="19" y="6"/>
                </a:cxn>
                <a:cxn ang="0">
                  <a:pos x="15" y="7"/>
                </a:cxn>
                <a:cxn ang="0">
                  <a:pos x="5" y="14"/>
                </a:cxn>
                <a:cxn ang="0">
                  <a:pos x="1" y="23"/>
                </a:cxn>
                <a:cxn ang="0">
                  <a:pos x="1" y="33"/>
                </a:cxn>
                <a:cxn ang="0">
                  <a:pos x="3" y="41"/>
                </a:cxn>
                <a:cxn ang="0">
                  <a:pos x="10" y="48"/>
                </a:cxn>
                <a:cxn ang="0">
                  <a:pos x="18" y="52"/>
                </a:cxn>
                <a:cxn ang="0">
                  <a:pos x="31" y="56"/>
                </a:cxn>
                <a:cxn ang="0">
                  <a:pos x="45" y="58"/>
                </a:cxn>
                <a:cxn ang="0">
                  <a:pos x="51" y="59"/>
                </a:cxn>
                <a:cxn ang="0">
                  <a:pos x="56" y="64"/>
                </a:cxn>
                <a:cxn ang="0">
                  <a:pos x="58" y="86"/>
                </a:cxn>
                <a:cxn ang="0">
                  <a:pos x="60" y="91"/>
                </a:cxn>
                <a:cxn ang="0">
                  <a:pos x="66" y="100"/>
                </a:cxn>
                <a:cxn ang="0">
                  <a:pos x="75" y="109"/>
                </a:cxn>
                <a:cxn ang="0">
                  <a:pos x="84" y="113"/>
                </a:cxn>
                <a:cxn ang="0">
                  <a:pos x="90" y="112"/>
                </a:cxn>
                <a:cxn ang="0">
                  <a:pos x="96" y="105"/>
                </a:cxn>
                <a:cxn ang="0">
                  <a:pos x="97" y="98"/>
                </a:cxn>
                <a:cxn ang="0">
                  <a:pos x="96" y="94"/>
                </a:cxn>
                <a:cxn ang="0">
                  <a:pos x="99" y="95"/>
                </a:cxn>
                <a:cxn ang="0">
                  <a:pos x="106" y="99"/>
                </a:cxn>
                <a:cxn ang="0">
                  <a:pos x="114" y="100"/>
                </a:cxn>
                <a:cxn ang="0">
                  <a:pos x="123" y="94"/>
                </a:cxn>
                <a:cxn ang="0">
                  <a:pos x="133" y="83"/>
                </a:cxn>
                <a:cxn ang="0">
                  <a:pos x="137" y="67"/>
                </a:cxn>
              </a:cxnLst>
              <a:rect l="0" t="0" r="r" b="b"/>
              <a:pathLst>
                <a:path w="137" h="113">
                  <a:moveTo>
                    <a:pt x="137" y="58"/>
                  </a:moveTo>
                  <a:lnTo>
                    <a:pt x="137" y="55"/>
                  </a:lnTo>
                  <a:lnTo>
                    <a:pt x="137" y="51"/>
                  </a:lnTo>
                  <a:lnTo>
                    <a:pt x="136" y="49"/>
                  </a:lnTo>
                  <a:lnTo>
                    <a:pt x="134" y="46"/>
                  </a:lnTo>
                  <a:lnTo>
                    <a:pt x="134" y="43"/>
                  </a:lnTo>
                  <a:lnTo>
                    <a:pt x="133" y="41"/>
                  </a:lnTo>
                  <a:lnTo>
                    <a:pt x="132" y="39"/>
                  </a:lnTo>
                  <a:lnTo>
                    <a:pt x="131" y="37"/>
                  </a:lnTo>
                  <a:lnTo>
                    <a:pt x="129" y="34"/>
                  </a:lnTo>
                  <a:lnTo>
                    <a:pt x="128" y="31"/>
                  </a:lnTo>
                  <a:lnTo>
                    <a:pt x="126" y="29"/>
                  </a:lnTo>
                  <a:lnTo>
                    <a:pt x="123" y="26"/>
                  </a:lnTo>
                  <a:lnTo>
                    <a:pt x="121" y="24"/>
                  </a:lnTo>
                  <a:lnTo>
                    <a:pt x="119" y="23"/>
                  </a:lnTo>
                  <a:lnTo>
                    <a:pt x="116" y="22"/>
                  </a:lnTo>
                  <a:lnTo>
                    <a:pt x="112" y="21"/>
                  </a:lnTo>
                  <a:lnTo>
                    <a:pt x="109" y="21"/>
                  </a:lnTo>
                  <a:lnTo>
                    <a:pt x="106" y="21"/>
                  </a:lnTo>
                  <a:lnTo>
                    <a:pt x="104" y="21"/>
                  </a:lnTo>
                  <a:lnTo>
                    <a:pt x="100" y="22"/>
                  </a:lnTo>
                  <a:lnTo>
                    <a:pt x="98" y="22"/>
                  </a:lnTo>
                  <a:lnTo>
                    <a:pt x="95" y="23"/>
                  </a:lnTo>
                  <a:lnTo>
                    <a:pt x="92" y="23"/>
                  </a:lnTo>
                  <a:lnTo>
                    <a:pt x="90" y="23"/>
                  </a:lnTo>
                  <a:lnTo>
                    <a:pt x="89" y="21"/>
                  </a:lnTo>
                  <a:lnTo>
                    <a:pt x="87" y="18"/>
                  </a:lnTo>
                  <a:lnTo>
                    <a:pt x="85" y="15"/>
                  </a:lnTo>
                  <a:lnTo>
                    <a:pt x="81" y="13"/>
                  </a:lnTo>
                  <a:lnTo>
                    <a:pt x="78" y="11"/>
                  </a:lnTo>
                  <a:lnTo>
                    <a:pt x="75" y="8"/>
                  </a:lnTo>
                  <a:lnTo>
                    <a:pt x="71" y="6"/>
                  </a:lnTo>
                  <a:lnTo>
                    <a:pt x="68" y="4"/>
                  </a:lnTo>
                  <a:lnTo>
                    <a:pt x="66" y="3"/>
                  </a:lnTo>
                  <a:lnTo>
                    <a:pt x="63" y="2"/>
                  </a:lnTo>
                  <a:lnTo>
                    <a:pt x="60" y="2"/>
                  </a:lnTo>
                  <a:lnTo>
                    <a:pt x="58" y="0"/>
                  </a:lnTo>
                  <a:lnTo>
                    <a:pt x="55" y="0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39" y="2"/>
                  </a:lnTo>
                  <a:lnTo>
                    <a:pt x="37" y="2"/>
                  </a:lnTo>
                  <a:lnTo>
                    <a:pt x="35" y="2"/>
                  </a:lnTo>
                  <a:lnTo>
                    <a:pt x="33" y="3"/>
                  </a:lnTo>
                  <a:lnTo>
                    <a:pt x="31" y="3"/>
                  </a:lnTo>
                  <a:lnTo>
                    <a:pt x="28" y="3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3" y="5"/>
                  </a:lnTo>
                  <a:lnTo>
                    <a:pt x="21" y="5"/>
                  </a:lnTo>
                  <a:lnTo>
                    <a:pt x="19" y="6"/>
                  </a:lnTo>
                  <a:lnTo>
                    <a:pt x="17" y="6"/>
                  </a:lnTo>
                  <a:lnTo>
                    <a:pt x="16" y="7"/>
                  </a:lnTo>
                  <a:lnTo>
                    <a:pt x="15" y="7"/>
                  </a:lnTo>
                  <a:lnTo>
                    <a:pt x="12" y="9"/>
                  </a:lnTo>
                  <a:lnTo>
                    <a:pt x="8" y="12"/>
                  </a:lnTo>
                  <a:lnTo>
                    <a:pt x="5" y="14"/>
                  </a:lnTo>
                  <a:lnTo>
                    <a:pt x="4" y="16"/>
                  </a:lnTo>
                  <a:lnTo>
                    <a:pt x="2" y="20"/>
                  </a:lnTo>
                  <a:lnTo>
                    <a:pt x="1" y="23"/>
                  </a:lnTo>
                  <a:lnTo>
                    <a:pt x="1" y="26"/>
                  </a:lnTo>
                  <a:lnTo>
                    <a:pt x="0" y="30"/>
                  </a:lnTo>
                  <a:lnTo>
                    <a:pt x="1" y="33"/>
                  </a:lnTo>
                  <a:lnTo>
                    <a:pt x="1" y="35"/>
                  </a:lnTo>
                  <a:lnTo>
                    <a:pt x="2" y="39"/>
                  </a:lnTo>
                  <a:lnTo>
                    <a:pt x="3" y="41"/>
                  </a:lnTo>
                  <a:lnTo>
                    <a:pt x="5" y="43"/>
                  </a:lnTo>
                  <a:lnTo>
                    <a:pt x="7" y="46"/>
                  </a:lnTo>
                  <a:lnTo>
                    <a:pt x="10" y="48"/>
                  </a:lnTo>
                  <a:lnTo>
                    <a:pt x="12" y="49"/>
                  </a:lnTo>
                  <a:lnTo>
                    <a:pt x="15" y="50"/>
                  </a:lnTo>
                  <a:lnTo>
                    <a:pt x="18" y="52"/>
                  </a:lnTo>
                  <a:lnTo>
                    <a:pt x="23" y="53"/>
                  </a:lnTo>
                  <a:lnTo>
                    <a:pt x="26" y="55"/>
                  </a:lnTo>
                  <a:lnTo>
                    <a:pt x="31" y="56"/>
                  </a:lnTo>
                  <a:lnTo>
                    <a:pt x="35" y="56"/>
                  </a:lnTo>
                  <a:lnTo>
                    <a:pt x="39" y="57"/>
                  </a:lnTo>
                  <a:lnTo>
                    <a:pt x="45" y="58"/>
                  </a:lnTo>
                  <a:lnTo>
                    <a:pt x="46" y="58"/>
                  </a:lnTo>
                  <a:lnTo>
                    <a:pt x="48" y="59"/>
                  </a:lnTo>
                  <a:lnTo>
                    <a:pt x="51" y="59"/>
                  </a:lnTo>
                  <a:lnTo>
                    <a:pt x="52" y="60"/>
                  </a:lnTo>
                  <a:lnTo>
                    <a:pt x="54" y="63"/>
                  </a:lnTo>
                  <a:lnTo>
                    <a:pt x="56" y="64"/>
                  </a:lnTo>
                  <a:lnTo>
                    <a:pt x="56" y="65"/>
                  </a:lnTo>
                  <a:lnTo>
                    <a:pt x="57" y="67"/>
                  </a:lnTo>
                  <a:lnTo>
                    <a:pt x="58" y="86"/>
                  </a:lnTo>
                  <a:lnTo>
                    <a:pt x="59" y="86"/>
                  </a:lnTo>
                  <a:lnTo>
                    <a:pt x="59" y="87"/>
                  </a:lnTo>
                  <a:lnTo>
                    <a:pt x="60" y="91"/>
                  </a:lnTo>
                  <a:lnTo>
                    <a:pt x="61" y="93"/>
                  </a:lnTo>
                  <a:lnTo>
                    <a:pt x="64" y="96"/>
                  </a:lnTo>
                  <a:lnTo>
                    <a:pt x="66" y="100"/>
                  </a:lnTo>
                  <a:lnTo>
                    <a:pt x="69" y="103"/>
                  </a:lnTo>
                  <a:lnTo>
                    <a:pt x="71" y="107"/>
                  </a:lnTo>
                  <a:lnTo>
                    <a:pt x="75" y="109"/>
                  </a:lnTo>
                  <a:lnTo>
                    <a:pt x="78" y="111"/>
                  </a:lnTo>
                  <a:lnTo>
                    <a:pt x="80" y="112"/>
                  </a:lnTo>
                  <a:lnTo>
                    <a:pt x="84" y="113"/>
                  </a:lnTo>
                  <a:lnTo>
                    <a:pt x="86" y="113"/>
                  </a:lnTo>
                  <a:lnTo>
                    <a:pt x="88" y="113"/>
                  </a:lnTo>
                  <a:lnTo>
                    <a:pt x="90" y="112"/>
                  </a:lnTo>
                  <a:lnTo>
                    <a:pt x="92" y="110"/>
                  </a:lnTo>
                  <a:lnTo>
                    <a:pt x="95" y="108"/>
                  </a:lnTo>
                  <a:lnTo>
                    <a:pt x="96" y="105"/>
                  </a:lnTo>
                  <a:lnTo>
                    <a:pt x="97" y="102"/>
                  </a:lnTo>
                  <a:lnTo>
                    <a:pt x="97" y="100"/>
                  </a:lnTo>
                  <a:lnTo>
                    <a:pt x="97" y="98"/>
                  </a:lnTo>
                  <a:lnTo>
                    <a:pt x="97" y="95"/>
                  </a:lnTo>
                  <a:lnTo>
                    <a:pt x="97" y="94"/>
                  </a:lnTo>
                  <a:lnTo>
                    <a:pt x="96" y="94"/>
                  </a:lnTo>
                  <a:lnTo>
                    <a:pt x="97" y="94"/>
                  </a:lnTo>
                  <a:lnTo>
                    <a:pt x="98" y="94"/>
                  </a:lnTo>
                  <a:lnTo>
                    <a:pt x="99" y="95"/>
                  </a:lnTo>
                  <a:lnTo>
                    <a:pt x="101" y="96"/>
                  </a:lnTo>
                  <a:lnTo>
                    <a:pt x="104" y="98"/>
                  </a:lnTo>
                  <a:lnTo>
                    <a:pt x="106" y="99"/>
                  </a:lnTo>
                  <a:lnTo>
                    <a:pt x="108" y="100"/>
                  </a:lnTo>
                  <a:lnTo>
                    <a:pt x="110" y="100"/>
                  </a:lnTo>
                  <a:lnTo>
                    <a:pt x="114" y="100"/>
                  </a:lnTo>
                  <a:lnTo>
                    <a:pt x="117" y="98"/>
                  </a:lnTo>
                  <a:lnTo>
                    <a:pt x="120" y="96"/>
                  </a:lnTo>
                  <a:lnTo>
                    <a:pt x="123" y="94"/>
                  </a:lnTo>
                  <a:lnTo>
                    <a:pt x="127" y="91"/>
                  </a:lnTo>
                  <a:lnTo>
                    <a:pt x="130" y="87"/>
                  </a:lnTo>
                  <a:lnTo>
                    <a:pt x="133" y="83"/>
                  </a:lnTo>
                  <a:lnTo>
                    <a:pt x="134" y="78"/>
                  </a:lnTo>
                  <a:lnTo>
                    <a:pt x="136" y="73"/>
                  </a:lnTo>
                  <a:lnTo>
                    <a:pt x="137" y="67"/>
                  </a:lnTo>
                  <a:lnTo>
                    <a:pt x="137" y="63"/>
                  </a:lnTo>
                  <a:lnTo>
                    <a:pt x="137" y="58"/>
                  </a:lnTo>
                  <a:close/>
                </a:path>
              </a:pathLst>
            </a:custGeom>
            <a:solidFill>
              <a:srgbClr val="66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49" name="Freeform 457"/>
            <p:cNvSpPr>
              <a:spLocks/>
            </p:cNvSpPr>
            <p:nvPr/>
          </p:nvSpPr>
          <p:spPr bwMode="auto">
            <a:xfrm>
              <a:off x="177" y="2839"/>
              <a:ext cx="188" cy="66"/>
            </a:xfrm>
            <a:custGeom>
              <a:avLst/>
              <a:gdLst/>
              <a:ahLst/>
              <a:cxnLst>
                <a:cxn ang="0">
                  <a:pos x="2" y="66"/>
                </a:cxn>
                <a:cxn ang="0">
                  <a:pos x="188" y="66"/>
                </a:cxn>
                <a:cxn ang="0">
                  <a:pos x="147" y="12"/>
                </a:cxn>
                <a:cxn ang="0">
                  <a:pos x="146" y="12"/>
                </a:cxn>
                <a:cxn ang="0">
                  <a:pos x="145" y="12"/>
                </a:cxn>
                <a:cxn ang="0">
                  <a:pos x="144" y="12"/>
                </a:cxn>
                <a:cxn ang="0">
                  <a:pos x="141" y="11"/>
                </a:cxn>
                <a:cxn ang="0">
                  <a:pos x="139" y="11"/>
                </a:cxn>
                <a:cxn ang="0">
                  <a:pos x="137" y="11"/>
                </a:cxn>
                <a:cxn ang="0">
                  <a:pos x="134" y="10"/>
                </a:cxn>
                <a:cxn ang="0">
                  <a:pos x="131" y="10"/>
                </a:cxn>
                <a:cxn ang="0">
                  <a:pos x="128" y="9"/>
                </a:cxn>
                <a:cxn ang="0">
                  <a:pos x="124" y="9"/>
                </a:cxn>
                <a:cxn ang="0">
                  <a:pos x="120" y="7"/>
                </a:cxn>
                <a:cxn ang="0">
                  <a:pos x="116" y="6"/>
                </a:cxn>
                <a:cxn ang="0">
                  <a:pos x="111" y="6"/>
                </a:cxn>
                <a:cxn ang="0">
                  <a:pos x="108" y="5"/>
                </a:cxn>
                <a:cxn ang="0">
                  <a:pos x="104" y="5"/>
                </a:cxn>
                <a:cxn ang="0">
                  <a:pos x="99" y="4"/>
                </a:cxn>
                <a:cxn ang="0">
                  <a:pos x="95" y="4"/>
                </a:cxn>
                <a:cxn ang="0">
                  <a:pos x="91" y="3"/>
                </a:cxn>
                <a:cxn ang="0">
                  <a:pos x="85" y="3"/>
                </a:cxn>
                <a:cxn ang="0">
                  <a:pos x="81" y="2"/>
                </a:cxn>
                <a:cxn ang="0">
                  <a:pos x="76" y="2"/>
                </a:cxn>
                <a:cxn ang="0">
                  <a:pos x="72" y="2"/>
                </a:cxn>
                <a:cxn ang="0">
                  <a:pos x="67" y="0"/>
                </a:cxn>
                <a:cxn ang="0">
                  <a:pos x="64" y="0"/>
                </a:cxn>
                <a:cxn ang="0">
                  <a:pos x="59" y="0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48" y="2"/>
                </a:cxn>
                <a:cxn ang="0">
                  <a:pos x="45" y="2"/>
                </a:cxn>
                <a:cxn ang="0">
                  <a:pos x="43" y="2"/>
                </a:cxn>
                <a:cxn ang="0">
                  <a:pos x="40" y="3"/>
                </a:cxn>
                <a:cxn ang="0">
                  <a:pos x="38" y="3"/>
                </a:cxn>
                <a:cxn ang="0">
                  <a:pos x="36" y="4"/>
                </a:cxn>
                <a:cxn ang="0">
                  <a:pos x="34" y="5"/>
                </a:cxn>
                <a:cxn ang="0">
                  <a:pos x="32" y="5"/>
                </a:cxn>
                <a:cxn ang="0">
                  <a:pos x="30" y="6"/>
                </a:cxn>
                <a:cxn ang="0">
                  <a:pos x="28" y="7"/>
                </a:cxn>
                <a:cxn ang="0">
                  <a:pos x="25" y="10"/>
                </a:cxn>
                <a:cxn ang="0">
                  <a:pos x="23" y="11"/>
                </a:cxn>
                <a:cxn ang="0">
                  <a:pos x="20" y="12"/>
                </a:cxn>
                <a:cxn ang="0">
                  <a:pos x="18" y="14"/>
                </a:cxn>
                <a:cxn ang="0">
                  <a:pos x="15" y="15"/>
                </a:cxn>
                <a:cxn ang="0">
                  <a:pos x="13" y="18"/>
                </a:cxn>
                <a:cxn ang="0">
                  <a:pos x="11" y="19"/>
                </a:cxn>
                <a:cxn ang="0">
                  <a:pos x="10" y="21"/>
                </a:cxn>
                <a:cxn ang="0">
                  <a:pos x="8" y="23"/>
                </a:cxn>
                <a:cxn ang="0">
                  <a:pos x="6" y="25"/>
                </a:cxn>
                <a:cxn ang="0">
                  <a:pos x="2" y="32"/>
                </a:cxn>
                <a:cxn ang="0">
                  <a:pos x="1" y="39"/>
                </a:cxn>
                <a:cxn ang="0">
                  <a:pos x="0" y="46"/>
                </a:cxn>
                <a:cxn ang="0">
                  <a:pos x="0" y="53"/>
                </a:cxn>
                <a:cxn ang="0">
                  <a:pos x="1" y="58"/>
                </a:cxn>
                <a:cxn ang="0">
                  <a:pos x="1" y="63"/>
                </a:cxn>
                <a:cxn ang="0">
                  <a:pos x="2" y="65"/>
                </a:cxn>
                <a:cxn ang="0">
                  <a:pos x="2" y="66"/>
                </a:cxn>
              </a:cxnLst>
              <a:rect l="0" t="0" r="r" b="b"/>
              <a:pathLst>
                <a:path w="188" h="66">
                  <a:moveTo>
                    <a:pt x="2" y="66"/>
                  </a:moveTo>
                  <a:lnTo>
                    <a:pt x="188" y="66"/>
                  </a:lnTo>
                  <a:lnTo>
                    <a:pt x="147" y="12"/>
                  </a:lnTo>
                  <a:lnTo>
                    <a:pt x="146" y="12"/>
                  </a:lnTo>
                  <a:lnTo>
                    <a:pt x="145" y="12"/>
                  </a:lnTo>
                  <a:lnTo>
                    <a:pt x="144" y="12"/>
                  </a:lnTo>
                  <a:lnTo>
                    <a:pt x="141" y="11"/>
                  </a:lnTo>
                  <a:lnTo>
                    <a:pt x="139" y="11"/>
                  </a:lnTo>
                  <a:lnTo>
                    <a:pt x="137" y="11"/>
                  </a:lnTo>
                  <a:lnTo>
                    <a:pt x="134" y="10"/>
                  </a:lnTo>
                  <a:lnTo>
                    <a:pt x="131" y="10"/>
                  </a:lnTo>
                  <a:lnTo>
                    <a:pt x="128" y="9"/>
                  </a:lnTo>
                  <a:lnTo>
                    <a:pt x="124" y="9"/>
                  </a:lnTo>
                  <a:lnTo>
                    <a:pt x="120" y="7"/>
                  </a:lnTo>
                  <a:lnTo>
                    <a:pt x="116" y="6"/>
                  </a:lnTo>
                  <a:lnTo>
                    <a:pt x="111" y="6"/>
                  </a:lnTo>
                  <a:lnTo>
                    <a:pt x="108" y="5"/>
                  </a:lnTo>
                  <a:lnTo>
                    <a:pt x="104" y="5"/>
                  </a:lnTo>
                  <a:lnTo>
                    <a:pt x="99" y="4"/>
                  </a:lnTo>
                  <a:lnTo>
                    <a:pt x="95" y="4"/>
                  </a:lnTo>
                  <a:lnTo>
                    <a:pt x="91" y="3"/>
                  </a:lnTo>
                  <a:lnTo>
                    <a:pt x="85" y="3"/>
                  </a:lnTo>
                  <a:lnTo>
                    <a:pt x="81" y="2"/>
                  </a:lnTo>
                  <a:lnTo>
                    <a:pt x="76" y="2"/>
                  </a:lnTo>
                  <a:lnTo>
                    <a:pt x="72" y="2"/>
                  </a:lnTo>
                  <a:lnTo>
                    <a:pt x="67" y="0"/>
                  </a:lnTo>
                  <a:lnTo>
                    <a:pt x="64" y="0"/>
                  </a:lnTo>
                  <a:lnTo>
                    <a:pt x="59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48" y="2"/>
                  </a:lnTo>
                  <a:lnTo>
                    <a:pt x="45" y="2"/>
                  </a:lnTo>
                  <a:lnTo>
                    <a:pt x="43" y="2"/>
                  </a:lnTo>
                  <a:lnTo>
                    <a:pt x="40" y="3"/>
                  </a:lnTo>
                  <a:lnTo>
                    <a:pt x="38" y="3"/>
                  </a:lnTo>
                  <a:lnTo>
                    <a:pt x="36" y="4"/>
                  </a:lnTo>
                  <a:lnTo>
                    <a:pt x="34" y="5"/>
                  </a:lnTo>
                  <a:lnTo>
                    <a:pt x="32" y="5"/>
                  </a:lnTo>
                  <a:lnTo>
                    <a:pt x="30" y="6"/>
                  </a:lnTo>
                  <a:lnTo>
                    <a:pt x="28" y="7"/>
                  </a:lnTo>
                  <a:lnTo>
                    <a:pt x="25" y="10"/>
                  </a:lnTo>
                  <a:lnTo>
                    <a:pt x="23" y="11"/>
                  </a:lnTo>
                  <a:lnTo>
                    <a:pt x="20" y="12"/>
                  </a:lnTo>
                  <a:lnTo>
                    <a:pt x="18" y="14"/>
                  </a:lnTo>
                  <a:lnTo>
                    <a:pt x="15" y="15"/>
                  </a:lnTo>
                  <a:lnTo>
                    <a:pt x="13" y="18"/>
                  </a:lnTo>
                  <a:lnTo>
                    <a:pt x="11" y="19"/>
                  </a:lnTo>
                  <a:lnTo>
                    <a:pt x="10" y="21"/>
                  </a:lnTo>
                  <a:lnTo>
                    <a:pt x="8" y="23"/>
                  </a:lnTo>
                  <a:lnTo>
                    <a:pt x="6" y="25"/>
                  </a:lnTo>
                  <a:lnTo>
                    <a:pt x="2" y="32"/>
                  </a:lnTo>
                  <a:lnTo>
                    <a:pt x="1" y="39"/>
                  </a:lnTo>
                  <a:lnTo>
                    <a:pt x="0" y="46"/>
                  </a:lnTo>
                  <a:lnTo>
                    <a:pt x="0" y="53"/>
                  </a:lnTo>
                  <a:lnTo>
                    <a:pt x="1" y="58"/>
                  </a:lnTo>
                  <a:lnTo>
                    <a:pt x="1" y="63"/>
                  </a:lnTo>
                  <a:lnTo>
                    <a:pt x="2" y="65"/>
                  </a:lnTo>
                  <a:lnTo>
                    <a:pt x="2" y="66"/>
                  </a:lnTo>
                  <a:close/>
                </a:path>
              </a:pathLst>
            </a:custGeom>
            <a:solidFill>
              <a:srgbClr val="0035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50" name="Freeform 458"/>
            <p:cNvSpPr>
              <a:spLocks/>
            </p:cNvSpPr>
            <p:nvPr/>
          </p:nvSpPr>
          <p:spPr bwMode="auto">
            <a:xfrm>
              <a:off x="217" y="2708"/>
              <a:ext cx="191" cy="193"/>
            </a:xfrm>
            <a:custGeom>
              <a:avLst/>
              <a:gdLst/>
              <a:ahLst/>
              <a:cxnLst>
                <a:cxn ang="0">
                  <a:pos x="104" y="7"/>
                </a:cxn>
                <a:cxn ang="0">
                  <a:pos x="97" y="9"/>
                </a:cxn>
                <a:cxn ang="0">
                  <a:pos x="89" y="12"/>
                </a:cxn>
                <a:cxn ang="0">
                  <a:pos x="79" y="18"/>
                </a:cxn>
                <a:cxn ang="0">
                  <a:pos x="70" y="26"/>
                </a:cxn>
                <a:cxn ang="0">
                  <a:pos x="63" y="38"/>
                </a:cxn>
                <a:cxn ang="0">
                  <a:pos x="59" y="53"/>
                </a:cxn>
                <a:cxn ang="0">
                  <a:pos x="56" y="73"/>
                </a:cxn>
                <a:cxn ang="0">
                  <a:pos x="54" y="96"/>
                </a:cxn>
                <a:cxn ang="0">
                  <a:pos x="49" y="112"/>
                </a:cxn>
                <a:cxn ang="0">
                  <a:pos x="39" y="116"/>
                </a:cxn>
                <a:cxn ang="0">
                  <a:pos x="29" y="106"/>
                </a:cxn>
                <a:cxn ang="0">
                  <a:pos x="24" y="95"/>
                </a:cxn>
                <a:cxn ang="0">
                  <a:pos x="1" y="108"/>
                </a:cxn>
                <a:cxn ang="0">
                  <a:pos x="3" y="116"/>
                </a:cxn>
                <a:cxn ang="0">
                  <a:pos x="7" y="130"/>
                </a:cxn>
                <a:cxn ang="0">
                  <a:pos x="12" y="137"/>
                </a:cxn>
                <a:cxn ang="0">
                  <a:pos x="17" y="145"/>
                </a:cxn>
                <a:cxn ang="0">
                  <a:pos x="25" y="152"/>
                </a:cxn>
                <a:cxn ang="0">
                  <a:pos x="32" y="158"/>
                </a:cxn>
                <a:cxn ang="0">
                  <a:pos x="37" y="161"/>
                </a:cxn>
                <a:cxn ang="0">
                  <a:pos x="44" y="162"/>
                </a:cxn>
                <a:cxn ang="0">
                  <a:pos x="48" y="162"/>
                </a:cxn>
                <a:cxn ang="0">
                  <a:pos x="57" y="160"/>
                </a:cxn>
                <a:cxn ang="0">
                  <a:pos x="60" y="161"/>
                </a:cxn>
                <a:cxn ang="0">
                  <a:pos x="62" y="165"/>
                </a:cxn>
                <a:cxn ang="0">
                  <a:pos x="65" y="170"/>
                </a:cxn>
                <a:cxn ang="0">
                  <a:pos x="70" y="177"/>
                </a:cxn>
                <a:cxn ang="0">
                  <a:pos x="79" y="184"/>
                </a:cxn>
                <a:cxn ang="0">
                  <a:pos x="96" y="190"/>
                </a:cxn>
                <a:cxn ang="0">
                  <a:pos x="113" y="193"/>
                </a:cxn>
                <a:cxn ang="0">
                  <a:pos x="128" y="191"/>
                </a:cxn>
                <a:cxn ang="0">
                  <a:pos x="140" y="189"/>
                </a:cxn>
                <a:cxn ang="0">
                  <a:pos x="147" y="187"/>
                </a:cxn>
                <a:cxn ang="0">
                  <a:pos x="150" y="185"/>
                </a:cxn>
                <a:cxn ang="0">
                  <a:pos x="157" y="168"/>
                </a:cxn>
                <a:cxn ang="0">
                  <a:pos x="167" y="140"/>
                </a:cxn>
                <a:cxn ang="0">
                  <a:pos x="178" y="107"/>
                </a:cxn>
                <a:cxn ang="0">
                  <a:pos x="186" y="79"/>
                </a:cxn>
                <a:cxn ang="0">
                  <a:pos x="191" y="63"/>
                </a:cxn>
                <a:cxn ang="0">
                  <a:pos x="190" y="46"/>
                </a:cxn>
                <a:cxn ang="0">
                  <a:pos x="186" y="31"/>
                </a:cxn>
                <a:cxn ang="0">
                  <a:pos x="181" y="20"/>
                </a:cxn>
                <a:cxn ang="0">
                  <a:pos x="171" y="8"/>
                </a:cxn>
                <a:cxn ang="0">
                  <a:pos x="160" y="0"/>
                </a:cxn>
                <a:cxn ang="0">
                  <a:pos x="150" y="10"/>
                </a:cxn>
                <a:cxn ang="0">
                  <a:pos x="137" y="17"/>
                </a:cxn>
                <a:cxn ang="0">
                  <a:pos x="125" y="16"/>
                </a:cxn>
                <a:cxn ang="0">
                  <a:pos x="115" y="12"/>
                </a:cxn>
                <a:cxn ang="0">
                  <a:pos x="109" y="8"/>
                </a:cxn>
              </a:cxnLst>
              <a:rect l="0" t="0" r="r" b="b"/>
              <a:pathLst>
                <a:path w="191" h="193">
                  <a:moveTo>
                    <a:pt x="107" y="7"/>
                  </a:moveTo>
                  <a:lnTo>
                    <a:pt x="106" y="7"/>
                  </a:lnTo>
                  <a:lnTo>
                    <a:pt x="104" y="7"/>
                  </a:lnTo>
                  <a:lnTo>
                    <a:pt x="102" y="7"/>
                  </a:lnTo>
                  <a:lnTo>
                    <a:pt x="100" y="8"/>
                  </a:lnTo>
                  <a:lnTo>
                    <a:pt x="97" y="9"/>
                  </a:lnTo>
                  <a:lnTo>
                    <a:pt x="94" y="10"/>
                  </a:lnTo>
                  <a:lnTo>
                    <a:pt x="92" y="11"/>
                  </a:lnTo>
                  <a:lnTo>
                    <a:pt x="89" y="12"/>
                  </a:lnTo>
                  <a:lnTo>
                    <a:pt x="85" y="13"/>
                  </a:lnTo>
                  <a:lnTo>
                    <a:pt x="82" y="16"/>
                  </a:lnTo>
                  <a:lnTo>
                    <a:pt x="79" y="18"/>
                  </a:lnTo>
                  <a:lnTo>
                    <a:pt x="76" y="20"/>
                  </a:lnTo>
                  <a:lnTo>
                    <a:pt x="73" y="22"/>
                  </a:lnTo>
                  <a:lnTo>
                    <a:pt x="70" y="26"/>
                  </a:lnTo>
                  <a:lnTo>
                    <a:pt x="68" y="29"/>
                  </a:lnTo>
                  <a:lnTo>
                    <a:pt x="66" y="34"/>
                  </a:lnTo>
                  <a:lnTo>
                    <a:pt x="63" y="38"/>
                  </a:lnTo>
                  <a:lnTo>
                    <a:pt x="61" y="43"/>
                  </a:lnTo>
                  <a:lnTo>
                    <a:pt x="60" y="48"/>
                  </a:lnTo>
                  <a:lnTo>
                    <a:pt x="59" y="53"/>
                  </a:lnTo>
                  <a:lnTo>
                    <a:pt x="58" y="58"/>
                  </a:lnTo>
                  <a:lnTo>
                    <a:pt x="57" y="65"/>
                  </a:lnTo>
                  <a:lnTo>
                    <a:pt x="56" y="73"/>
                  </a:lnTo>
                  <a:lnTo>
                    <a:pt x="55" y="81"/>
                  </a:lnTo>
                  <a:lnTo>
                    <a:pt x="54" y="89"/>
                  </a:lnTo>
                  <a:lnTo>
                    <a:pt x="54" y="96"/>
                  </a:lnTo>
                  <a:lnTo>
                    <a:pt x="53" y="102"/>
                  </a:lnTo>
                  <a:lnTo>
                    <a:pt x="51" y="108"/>
                  </a:lnTo>
                  <a:lnTo>
                    <a:pt x="49" y="112"/>
                  </a:lnTo>
                  <a:lnTo>
                    <a:pt x="47" y="115"/>
                  </a:lnTo>
                  <a:lnTo>
                    <a:pt x="44" y="116"/>
                  </a:lnTo>
                  <a:lnTo>
                    <a:pt x="39" y="116"/>
                  </a:lnTo>
                  <a:lnTo>
                    <a:pt x="36" y="114"/>
                  </a:lnTo>
                  <a:lnTo>
                    <a:pt x="33" y="110"/>
                  </a:lnTo>
                  <a:lnTo>
                    <a:pt x="29" y="106"/>
                  </a:lnTo>
                  <a:lnTo>
                    <a:pt x="27" y="101"/>
                  </a:lnTo>
                  <a:lnTo>
                    <a:pt x="25" y="97"/>
                  </a:lnTo>
                  <a:lnTo>
                    <a:pt x="24" y="95"/>
                  </a:lnTo>
                  <a:lnTo>
                    <a:pt x="24" y="93"/>
                  </a:lnTo>
                  <a:lnTo>
                    <a:pt x="0" y="106"/>
                  </a:lnTo>
                  <a:lnTo>
                    <a:pt x="1" y="108"/>
                  </a:lnTo>
                  <a:lnTo>
                    <a:pt x="1" y="110"/>
                  </a:lnTo>
                  <a:lnTo>
                    <a:pt x="2" y="113"/>
                  </a:lnTo>
                  <a:lnTo>
                    <a:pt x="3" y="116"/>
                  </a:lnTo>
                  <a:lnTo>
                    <a:pt x="4" y="121"/>
                  </a:lnTo>
                  <a:lnTo>
                    <a:pt x="6" y="125"/>
                  </a:lnTo>
                  <a:lnTo>
                    <a:pt x="7" y="130"/>
                  </a:lnTo>
                  <a:lnTo>
                    <a:pt x="9" y="133"/>
                  </a:lnTo>
                  <a:lnTo>
                    <a:pt x="10" y="135"/>
                  </a:lnTo>
                  <a:lnTo>
                    <a:pt x="12" y="137"/>
                  </a:lnTo>
                  <a:lnTo>
                    <a:pt x="14" y="141"/>
                  </a:lnTo>
                  <a:lnTo>
                    <a:pt x="15" y="143"/>
                  </a:lnTo>
                  <a:lnTo>
                    <a:pt x="17" y="145"/>
                  </a:lnTo>
                  <a:lnTo>
                    <a:pt x="20" y="148"/>
                  </a:lnTo>
                  <a:lnTo>
                    <a:pt x="22" y="151"/>
                  </a:lnTo>
                  <a:lnTo>
                    <a:pt x="25" y="152"/>
                  </a:lnTo>
                  <a:lnTo>
                    <a:pt x="27" y="154"/>
                  </a:lnTo>
                  <a:lnTo>
                    <a:pt x="29" y="157"/>
                  </a:lnTo>
                  <a:lnTo>
                    <a:pt x="32" y="158"/>
                  </a:lnTo>
                  <a:lnTo>
                    <a:pt x="34" y="160"/>
                  </a:lnTo>
                  <a:lnTo>
                    <a:pt x="36" y="160"/>
                  </a:lnTo>
                  <a:lnTo>
                    <a:pt x="37" y="161"/>
                  </a:lnTo>
                  <a:lnTo>
                    <a:pt x="39" y="162"/>
                  </a:lnTo>
                  <a:lnTo>
                    <a:pt x="43" y="162"/>
                  </a:lnTo>
                  <a:lnTo>
                    <a:pt x="44" y="162"/>
                  </a:lnTo>
                  <a:lnTo>
                    <a:pt x="46" y="162"/>
                  </a:lnTo>
                  <a:lnTo>
                    <a:pt x="47" y="162"/>
                  </a:lnTo>
                  <a:lnTo>
                    <a:pt x="48" y="162"/>
                  </a:lnTo>
                  <a:lnTo>
                    <a:pt x="50" y="162"/>
                  </a:lnTo>
                  <a:lnTo>
                    <a:pt x="53" y="161"/>
                  </a:lnTo>
                  <a:lnTo>
                    <a:pt x="57" y="160"/>
                  </a:lnTo>
                  <a:lnTo>
                    <a:pt x="58" y="160"/>
                  </a:lnTo>
                  <a:lnTo>
                    <a:pt x="59" y="160"/>
                  </a:lnTo>
                  <a:lnTo>
                    <a:pt x="60" y="161"/>
                  </a:lnTo>
                  <a:lnTo>
                    <a:pt x="61" y="162"/>
                  </a:lnTo>
                  <a:lnTo>
                    <a:pt x="61" y="163"/>
                  </a:lnTo>
                  <a:lnTo>
                    <a:pt x="62" y="165"/>
                  </a:lnTo>
                  <a:lnTo>
                    <a:pt x="63" y="167"/>
                  </a:lnTo>
                  <a:lnTo>
                    <a:pt x="63" y="168"/>
                  </a:lnTo>
                  <a:lnTo>
                    <a:pt x="65" y="170"/>
                  </a:lnTo>
                  <a:lnTo>
                    <a:pt x="66" y="172"/>
                  </a:lnTo>
                  <a:lnTo>
                    <a:pt x="68" y="175"/>
                  </a:lnTo>
                  <a:lnTo>
                    <a:pt x="70" y="177"/>
                  </a:lnTo>
                  <a:lnTo>
                    <a:pt x="72" y="179"/>
                  </a:lnTo>
                  <a:lnTo>
                    <a:pt x="76" y="182"/>
                  </a:lnTo>
                  <a:lnTo>
                    <a:pt x="79" y="184"/>
                  </a:lnTo>
                  <a:lnTo>
                    <a:pt x="83" y="186"/>
                  </a:lnTo>
                  <a:lnTo>
                    <a:pt x="90" y="188"/>
                  </a:lnTo>
                  <a:lnTo>
                    <a:pt x="96" y="190"/>
                  </a:lnTo>
                  <a:lnTo>
                    <a:pt x="102" y="191"/>
                  </a:lnTo>
                  <a:lnTo>
                    <a:pt x="107" y="191"/>
                  </a:lnTo>
                  <a:lnTo>
                    <a:pt x="113" y="193"/>
                  </a:lnTo>
                  <a:lnTo>
                    <a:pt x="118" y="193"/>
                  </a:lnTo>
                  <a:lnTo>
                    <a:pt x="124" y="193"/>
                  </a:lnTo>
                  <a:lnTo>
                    <a:pt x="128" y="191"/>
                  </a:lnTo>
                  <a:lnTo>
                    <a:pt x="133" y="191"/>
                  </a:lnTo>
                  <a:lnTo>
                    <a:pt x="136" y="190"/>
                  </a:lnTo>
                  <a:lnTo>
                    <a:pt x="140" y="189"/>
                  </a:lnTo>
                  <a:lnTo>
                    <a:pt x="143" y="188"/>
                  </a:lnTo>
                  <a:lnTo>
                    <a:pt x="146" y="188"/>
                  </a:lnTo>
                  <a:lnTo>
                    <a:pt x="147" y="187"/>
                  </a:lnTo>
                  <a:lnTo>
                    <a:pt x="148" y="186"/>
                  </a:lnTo>
                  <a:lnTo>
                    <a:pt x="149" y="186"/>
                  </a:lnTo>
                  <a:lnTo>
                    <a:pt x="150" y="185"/>
                  </a:lnTo>
                  <a:lnTo>
                    <a:pt x="151" y="180"/>
                  </a:lnTo>
                  <a:lnTo>
                    <a:pt x="153" y="175"/>
                  </a:lnTo>
                  <a:lnTo>
                    <a:pt x="157" y="168"/>
                  </a:lnTo>
                  <a:lnTo>
                    <a:pt x="160" y="160"/>
                  </a:lnTo>
                  <a:lnTo>
                    <a:pt x="163" y="150"/>
                  </a:lnTo>
                  <a:lnTo>
                    <a:pt x="167" y="140"/>
                  </a:lnTo>
                  <a:lnTo>
                    <a:pt x="171" y="128"/>
                  </a:lnTo>
                  <a:lnTo>
                    <a:pt x="174" y="118"/>
                  </a:lnTo>
                  <a:lnTo>
                    <a:pt x="178" y="107"/>
                  </a:lnTo>
                  <a:lnTo>
                    <a:pt x="181" y="97"/>
                  </a:lnTo>
                  <a:lnTo>
                    <a:pt x="184" y="88"/>
                  </a:lnTo>
                  <a:lnTo>
                    <a:pt x="186" y="79"/>
                  </a:lnTo>
                  <a:lnTo>
                    <a:pt x="189" y="72"/>
                  </a:lnTo>
                  <a:lnTo>
                    <a:pt x="190" y="66"/>
                  </a:lnTo>
                  <a:lnTo>
                    <a:pt x="191" y="63"/>
                  </a:lnTo>
                  <a:lnTo>
                    <a:pt x="191" y="57"/>
                  </a:lnTo>
                  <a:lnTo>
                    <a:pt x="191" y="52"/>
                  </a:lnTo>
                  <a:lnTo>
                    <a:pt x="190" y="46"/>
                  </a:lnTo>
                  <a:lnTo>
                    <a:pt x="190" y="42"/>
                  </a:lnTo>
                  <a:lnTo>
                    <a:pt x="189" y="36"/>
                  </a:lnTo>
                  <a:lnTo>
                    <a:pt x="186" y="31"/>
                  </a:lnTo>
                  <a:lnTo>
                    <a:pt x="185" y="27"/>
                  </a:lnTo>
                  <a:lnTo>
                    <a:pt x="183" y="23"/>
                  </a:lnTo>
                  <a:lnTo>
                    <a:pt x="181" y="20"/>
                  </a:lnTo>
                  <a:lnTo>
                    <a:pt x="179" y="17"/>
                  </a:lnTo>
                  <a:lnTo>
                    <a:pt x="174" y="12"/>
                  </a:lnTo>
                  <a:lnTo>
                    <a:pt x="171" y="8"/>
                  </a:lnTo>
                  <a:lnTo>
                    <a:pt x="167" y="4"/>
                  </a:lnTo>
                  <a:lnTo>
                    <a:pt x="163" y="1"/>
                  </a:lnTo>
                  <a:lnTo>
                    <a:pt x="160" y="0"/>
                  </a:lnTo>
                  <a:lnTo>
                    <a:pt x="159" y="0"/>
                  </a:lnTo>
                  <a:lnTo>
                    <a:pt x="155" y="5"/>
                  </a:lnTo>
                  <a:lnTo>
                    <a:pt x="150" y="10"/>
                  </a:lnTo>
                  <a:lnTo>
                    <a:pt x="146" y="13"/>
                  </a:lnTo>
                  <a:lnTo>
                    <a:pt x="141" y="16"/>
                  </a:lnTo>
                  <a:lnTo>
                    <a:pt x="137" y="17"/>
                  </a:lnTo>
                  <a:lnTo>
                    <a:pt x="134" y="18"/>
                  </a:lnTo>
                  <a:lnTo>
                    <a:pt x="129" y="17"/>
                  </a:lnTo>
                  <a:lnTo>
                    <a:pt x="125" y="16"/>
                  </a:lnTo>
                  <a:lnTo>
                    <a:pt x="122" y="14"/>
                  </a:lnTo>
                  <a:lnTo>
                    <a:pt x="118" y="13"/>
                  </a:lnTo>
                  <a:lnTo>
                    <a:pt x="115" y="12"/>
                  </a:lnTo>
                  <a:lnTo>
                    <a:pt x="112" y="10"/>
                  </a:lnTo>
                  <a:lnTo>
                    <a:pt x="110" y="9"/>
                  </a:lnTo>
                  <a:lnTo>
                    <a:pt x="109" y="8"/>
                  </a:lnTo>
                  <a:lnTo>
                    <a:pt x="107" y="7"/>
                  </a:lnTo>
                  <a:close/>
                </a:path>
              </a:pathLst>
            </a:custGeom>
            <a:solidFill>
              <a:srgbClr val="D87C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51" name="Freeform 459"/>
            <p:cNvSpPr>
              <a:spLocks/>
            </p:cNvSpPr>
            <p:nvPr/>
          </p:nvSpPr>
          <p:spPr bwMode="auto">
            <a:xfrm>
              <a:off x="125" y="2593"/>
              <a:ext cx="152" cy="189"/>
            </a:xfrm>
            <a:custGeom>
              <a:avLst/>
              <a:gdLst/>
              <a:ahLst/>
              <a:cxnLst>
                <a:cxn ang="0">
                  <a:pos x="3" y="26"/>
                </a:cxn>
                <a:cxn ang="0">
                  <a:pos x="10" y="150"/>
                </a:cxn>
                <a:cxn ang="0">
                  <a:pos x="46" y="151"/>
                </a:cxn>
                <a:cxn ang="0">
                  <a:pos x="46" y="155"/>
                </a:cxn>
                <a:cxn ang="0">
                  <a:pos x="0" y="159"/>
                </a:cxn>
                <a:cxn ang="0">
                  <a:pos x="0" y="173"/>
                </a:cxn>
                <a:cxn ang="0">
                  <a:pos x="37" y="189"/>
                </a:cxn>
                <a:cxn ang="0">
                  <a:pos x="143" y="166"/>
                </a:cxn>
                <a:cxn ang="0">
                  <a:pos x="143" y="157"/>
                </a:cxn>
                <a:cxn ang="0">
                  <a:pos x="110" y="151"/>
                </a:cxn>
                <a:cxn ang="0">
                  <a:pos x="110" y="145"/>
                </a:cxn>
                <a:cxn ang="0">
                  <a:pos x="148" y="131"/>
                </a:cxn>
                <a:cxn ang="0">
                  <a:pos x="152" y="4"/>
                </a:cxn>
                <a:cxn ang="0">
                  <a:pos x="26" y="0"/>
                </a:cxn>
                <a:cxn ang="0">
                  <a:pos x="3" y="26"/>
                </a:cxn>
              </a:cxnLst>
              <a:rect l="0" t="0" r="r" b="b"/>
              <a:pathLst>
                <a:path w="152" h="189">
                  <a:moveTo>
                    <a:pt x="3" y="26"/>
                  </a:moveTo>
                  <a:lnTo>
                    <a:pt x="10" y="150"/>
                  </a:lnTo>
                  <a:lnTo>
                    <a:pt x="46" y="151"/>
                  </a:lnTo>
                  <a:lnTo>
                    <a:pt x="46" y="155"/>
                  </a:lnTo>
                  <a:lnTo>
                    <a:pt x="0" y="159"/>
                  </a:lnTo>
                  <a:lnTo>
                    <a:pt x="0" y="173"/>
                  </a:lnTo>
                  <a:lnTo>
                    <a:pt x="37" y="189"/>
                  </a:lnTo>
                  <a:lnTo>
                    <a:pt x="143" y="166"/>
                  </a:lnTo>
                  <a:lnTo>
                    <a:pt x="143" y="157"/>
                  </a:lnTo>
                  <a:lnTo>
                    <a:pt x="110" y="151"/>
                  </a:lnTo>
                  <a:lnTo>
                    <a:pt x="110" y="145"/>
                  </a:lnTo>
                  <a:lnTo>
                    <a:pt x="148" y="131"/>
                  </a:lnTo>
                  <a:lnTo>
                    <a:pt x="152" y="4"/>
                  </a:lnTo>
                  <a:lnTo>
                    <a:pt x="26" y="0"/>
                  </a:lnTo>
                  <a:lnTo>
                    <a:pt x="3" y="26"/>
                  </a:lnTo>
                  <a:close/>
                </a:path>
              </a:pathLst>
            </a:custGeom>
            <a:solidFill>
              <a:srgbClr val="D8D8D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52" name="Freeform 460"/>
            <p:cNvSpPr>
              <a:spLocks/>
            </p:cNvSpPr>
            <p:nvPr/>
          </p:nvSpPr>
          <p:spPr bwMode="auto">
            <a:xfrm>
              <a:off x="148" y="2756"/>
              <a:ext cx="132" cy="52"/>
            </a:xfrm>
            <a:custGeom>
              <a:avLst/>
              <a:gdLst/>
              <a:ahLst/>
              <a:cxnLst>
                <a:cxn ang="0">
                  <a:pos x="1" y="21"/>
                </a:cxn>
                <a:cxn ang="0">
                  <a:pos x="0" y="31"/>
                </a:cxn>
                <a:cxn ang="0">
                  <a:pos x="50" y="52"/>
                </a:cxn>
                <a:cxn ang="0">
                  <a:pos x="130" y="30"/>
                </a:cxn>
                <a:cxn ang="0">
                  <a:pos x="132" y="6"/>
                </a:cxn>
                <a:cxn ang="0">
                  <a:pos x="114" y="0"/>
                </a:cxn>
                <a:cxn ang="0">
                  <a:pos x="1" y="21"/>
                </a:cxn>
              </a:cxnLst>
              <a:rect l="0" t="0" r="r" b="b"/>
              <a:pathLst>
                <a:path w="132" h="52">
                  <a:moveTo>
                    <a:pt x="1" y="21"/>
                  </a:moveTo>
                  <a:lnTo>
                    <a:pt x="0" y="31"/>
                  </a:lnTo>
                  <a:lnTo>
                    <a:pt x="50" y="52"/>
                  </a:lnTo>
                  <a:lnTo>
                    <a:pt x="130" y="30"/>
                  </a:lnTo>
                  <a:lnTo>
                    <a:pt x="132" y="6"/>
                  </a:lnTo>
                  <a:lnTo>
                    <a:pt x="114" y="0"/>
                  </a:lnTo>
                  <a:lnTo>
                    <a:pt x="1" y="21"/>
                  </a:lnTo>
                  <a:close/>
                </a:path>
              </a:pathLst>
            </a:custGeom>
            <a:solidFill>
              <a:srgbClr val="BFBF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53" name="Freeform 461"/>
            <p:cNvSpPr>
              <a:spLocks/>
            </p:cNvSpPr>
            <p:nvPr/>
          </p:nvSpPr>
          <p:spPr bwMode="auto">
            <a:xfrm>
              <a:off x="255" y="2759"/>
              <a:ext cx="25" cy="37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1" y="12"/>
                </a:cxn>
                <a:cxn ang="0">
                  <a:pos x="1" y="13"/>
                </a:cxn>
                <a:cxn ang="0">
                  <a:pos x="0" y="14"/>
                </a:cxn>
                <a:cxn ang="0">
                  <a:pos x="1" y="15"/>
                </a:cxn>
                <a:cxn ang="0">
                  <a:pos x="3" y="17"/>
                </a:cxn>
                <a:cxn ang="0">
                  <a:pos x="5" y="19"/>
                </a:cxn>
                <a:cxn ang="0">
                  <a:pos x="7" y="21"/>
                </a:cxn>
                <a:cxn ang="0">
                  <a:pos x="8" y="22"/>
                </a:cxn>
                <a:cxn ang="0">
                  <a:pos x="10" y="23"/>
                </a:cxn>
                <a:cxn ang="0">
                  <a:pos x="11" y="24"/>
                </a:cxn>
                <a:cxn ang="0">
                  <a:pos x="12" y="25"/>
                </a:cxn>
                <a:cxn ang="0">
                  <a:pos x="20" y="37"/>
                </a:cxn>
                <a:cxn ang="0">
                  <a:pos x="25" y="7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7" y="3"/>
                </a:cxn>
                <a:cxn ang="0">
                  <a:pos x="5" y="4"/>
                </a:cxn>
                <a:cxn ang="0">
                  <a:pos x="3" y="5"/>
                </a:cxn>
                <a:cxn ang="0">
                  <a:pos x="1" y="6"/>
                </a:cxn>
                <a:cxn ang="0">
                  <a:pos x="0" y="8"/>
                </a:cxn>
                <a:cxn ang="0">
                  <a:pos x="1" y="11"/>
                </a:cxn>
              </a:cxnLst>
              <a:rect l="0" t="0" r="r" b="b"/>
              <a:pathLst>
                <a:path w="25" h="37">
                  <a:moveTo>
                    <a:pt x="1" y="11"/>
                  </a:moveTo>
                  <a:lnTo>
                    <a:pt x="1" y="12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1" y="15"/>
                  </a:lnTo>
                  <a:lnTo>
                    <a:pt x="3" y="17"/>
                  </a:lnTo>
                  <a:lnTo>
                    <a:pt x="5" y="19"/>
                  </a:lnTo>
                  <a:lnTo>
                    <a:pt x="7" y="21"/>
                  </a:lnTo>
                  <a:lnTo>
                    <a:pt x="8" y="22"/>
                  </a:lnTo>
                  <a:lnTo>
                    <a:pt x="10" y="23"/>
                  </a:lnTo>
                  <a:lnTo>
                    <a:pt x="11" y="24"/>
                  </a:lnTo>
                  <a:lnTo>
                    <a:pt x="12" y="25"/>
                  </a:lnTo>
                  <a:lnTo>
                    <a:pt x="20" y="37"/>
                  </a:lnTo>
                  <a:lnTo>
                    <a:pt x="25" y="7"/>
                  </a:lnTo>
                  <a:lnTo>
                    <a:pt x="10" y="0"/>
                  </a:lnTo>
                  <a:lnTo>
                    <a:pt x="8" y="2"/>
                  </a:lnTo>
                  <a:lnTo>
                    <a:pt x="7" y="3"/>
                  </a:lnTo>
                  <a:lnTo>
                    <a:pt x="5" y="4"/>
                  </a:lnTo>
                  <a:lnTo>
                    <a:pt x="3" y="5"/>
                  </a:lnTo>
                  <a:lnTo>
                    <a:pt x="1" y="6"/>
                  </a:lnTo>
                  <a:lnTo>
                    <a:pt x="0" y="8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F2CC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54" name="Freeform 462"/>
            <p:cNvSpPr>
              <a:spLocks/>
            </p:cNvSpPr>
            <p:nvPr/>
          </p:nvSpPr>
          <p:spPr bwMode="auto">
            <a:xfrm>
              <a:off x="208" y="2767"/>
              <a:ext cx="41" cy="46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4" y="18"/>
                </a:cxn>
                <a:cxn ang="0">
                  <a:pos x="4" y="25"/>
                </a:cxn>
                <a:cxn ang="0">
                  <a:pos x="4" y="30"/>
                </a:cxn>
                <a:cxn ang="0">
                  <a:pos x="5" y="37"/>
                </a:cxn>
                <a:cxn ang="0">
                  <a:pos x="7" y="43"/>
                </a:cxn>
                <a:cxn ang="0">
                  <a:pos x="12" y="46"/>
                </a:cxn>
                <a:cxn ang="0">
                  <a:pos x="20" y="43"/>
                </a:cxn>
                <a:cxn ang="0">
                  <a:pos x="27" y="38"/>
                </a:cxn>
                <a:cxn ang="0">
                  <a:pos x="32" y="35"/>
                </a:cxn>
                <a:cxn ang="0">
                  <a:pos x="33" y="34"/>
                </a:cxn>
                <a:cxn ang="0">
                  <a:pos x="36" y="29"/>
                </a:cxn>
                <a:cxn ang="0">
                  <a:pos x="38" y="25"/>
                </a:cxn>
                <a:cxn ang="0">
                  <a:pos x="41" y="20"/>
                </a:cxn>
                <a:cxn ang="0">
                  <a:pos x="41" y="15"/>
                </a:cxn>
                <a:cxn ang="0">
                  <a:pos x="39" y="4"/>
                </a:cxn>
                <a:cxn ang="0">
                  <a:pos x="34" y="2"/>
                </a:cxn>
                <a:cxn ang="0">
                  <a:pos x="33" y="4"/>
                </a:cxn>
                <a:cxn ang="0">
                  <a:pos x="31" y="7"/>
                </a:cxn>
                <a:cxn ang="0">
                  <a:pos x="31" y="9"/>
                </a:cxn>
                <a:cxn ang="0">
                  <a:pos x="31" y="9"/>
                </a:cxn>
                <a:cxn ang="0">
                  <a:pos x="30" y="7"/>
                </a:cxn>
                <a:cxn ang="0">
                  <a:pos x="28" y="5"/>
                </a:cxn>
                <a:cxn ang="0">
                  <a:pos x="27" y="2"/>
                </a:cxn>
                <a:cxn ang="0">
                  <a:pos x="26" y="0"/>
                </a:cxn>
                <a:cxn ang="0">
                  <a:pos x="23" y="0"/>
                </a:cxn>
                <a:cxn ang="0">
                  <a:pos x="19" y="2"/>
                </a:cxn>
                <a:cxn ang="0">
                  <a:pos x="14" y="3"/>
                </a:cxn>
                <a:cxn ang="0">
                  <a:pos x="10" y="4"/>
                </a:cxn>
                <a:cxn ang="0">
                  <a:pos x="5" y="5"/>
                </a:cxn>
                <a:cxn ang="0">
                  <a:pos x="2" y="6"/>
                </a:cxn>
                <a:cxn ang="0">
                  <a:pos x="0" y="8"/>
                </a:cxn>
              </a:cxnLst>
              <a:rect l="0" t="0" r="r" b="b"/>
              <a:pathLst>
                <a:path w="41" h="46">
                  <a:moveTo>
                    <a:pt x="0" y="8"/>
                  </a:moveTo>
                  <a:lnTo>
                    <a:pt x="2" y="11"/>
                  </a:lnTo>
                  <a:lnTo>
                    <a:pt x="3" y="15"/>
                  </a:lnTo>
                  <a:lnTo>
                    <a:pt x="4" y="18"/>
                  </a:lnTo>
                  <a:lnTo>
                    <a:pt x="5" y="21"/>
                  </a:lnTo>
                  <a:lnTo>
                    <a:pt x="4" y="25"/>
                  </a:lnTo>
                  <a:lnTo>
                    <a:pt x="4" y="27"/>
                  </a:lnTo>
                  <a:lnTo>
                    <a:pt x="4" y="30"/>
                  </a:lnTo>
                  <a:lnTo>
                    <a:pt x="4" y="34"/>
                  </a:lnTo>
                  <a:lnTo>
                    <a:pt x="5" y="37"/>
                  </a:lnTo>
                  <a:lnTo>
                    <a:pt x="5" y="40"/>
                  </a:lnTo>
                  <a:lnTo>
                    <a:pt x="7" y="43"/>
                  </a:lnTo>
                  <a:lnTo>
                    <a:pt x="9" y="45"/>
                  </a:lnTo>
                  <a:lnTo>
                    <a:pt x="12" y="46"/>
                  </a:lnTo>
                  <a:lnTo>
                    <a:pt x="15" y="45"/>
                  </a:lnTo>
                  <a:lnTo>
                    <a:pt x="20" y="43"/>
                  </a:lnTo>
                  <a:lnTo>
                    <a:pt x="23" y="40"/>
                  </a:lnTo>
                  <a:lnTo>
                    <a:pt x="27" y="38"/>
                  </a:lnTo>
                  <a:lnTo>
                    <a:pt x="30" y="36"/>
                  </a:lnTo>
                  <a:lnTo>
                    <a:pt x="32" y="35"/>
                  </a:lnTo>
                  <a:lnTo>
                    <a:pt x="32" y="34"/>
                  </a:lnTo>
                  <a:lnTo>
                    <a:pt x="33" y="34"/>
                  </a:lnTo>
                  <a:lnTo>
                    <a:pt x="34" y="31"/>
                  </a:lnTo>
                  <a:lnTo>
                    <a:pt x="36" y="29"/>
                  </a:lnTo>
                  <a:lnTo>
                    <a:pt x="37" y="27"/>
                  </a:lnTo>
                  <a:lnTo>
                    <a:pt x="38" y="25"/>
                  </a:lnTo>
                  <a:lnTo>
                    <a:pt x="40" y="23"/>
                  </a:lnTo>
                  <a:lnTo>
                    <a:pt x="41" y="20"/>
                  </a:lnTo>
                  <a:lnTo>
                    <a:pt x="41" y="19"/>
                  </a:lnTo>
                  <a:lnTo>
                    <a:pt x="41" y="15"/>
                  </a:lnTo>
                  <a:lnTo>
                    <a:pt x="40" y="9"/>
                  </a:lnTo>
                  <a:lnTo>
                    <a:pt x="39" y="4"/>
                  </a:lnTo>
                  <a:lnTo>
                    <a:pt x="37" y="2"/>
                  </a:lnTo>
                  <a:lnTo>
                    <a:pt x="34" y="2"/>
                  </a:lnTo>
                  <a:lnTo>
                    <a:pt x="33" y="3"/>
                  </a:lnTo>
                  <a:lnTo>
                    <a:pt x="33" y="4"/>
                  </a:lnTo>
                  <a:lnTo>
                    <a:pt x="32" y="5"/>
                  </a:lnTo>
                  <a:lnTo>
                    <a:pt x="31" y="7"/>
                  </a:lnTo>
                  <a:lnTo>
                    <a:pt x="31" y="8"/>
                  </a:lnTo>
                  <a:lnTo>
                    <a:pt x="31" y="9"/>
                  </a:lnTo>
                  <a:lnTo>
                    <a:pt x="31" y="10"/>
                  </a:lnTo>
                  <a:lnTo>
                    <a:pt x="31" y="9"/>
                  </a:lnTo>
                  <a:lnTo>
                    <a:pt x="30" y="9"/>
                  </a:lnTo>
                  <a:lnTo>
                    <a:pt x="30" y="7"/>
                  </a:lnTo>
                  <a:lnTo>
                    <a:pt x="29" y="6"/>
                  </a:lnTo>
                  <a:lnTo>
                    <a:pt x="28" y="5"/>
                  </a:lnTo>
                  <a:lnTo>
                    <a:pt x="28" y="3"/>
                  </a:lnTo>
                  <a:lnTo>
                    <a:pt x="27" y="2"/>
                  </a:lnTo>
                  <a:lnTo>
                    <a:pt x="26" y="2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1" y="2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4" y="3"/>
                  </a:lnTo>
                  <a:lnTo>
                    <a:pt x="12" y="3"/>
                  </a:lnTo>
                  <a:lnTo>
                    <a:pt x="10" y="4"/>
                  </a:lnTo>
                  <a:lnTo>
                    <a:pt x="7" y="4"/>
                  </a:lnTo>
                  <a:lnTo>
                    <a:pt x="5" y="5"/>
                  </a:lnTo>
                  <a:lnTo>
                    <a:pt x="3" y="6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2CCB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55" name="Freeform 463"/>
            <p:cNvSpPr>
              <a:spLocks/>
            </p:cNvSpPr>
            <p:nvPr/>
          </p:nvSpPr>
          <p:spPr bwMode="auto">
            <a:xfrm>
              <a:off x="309" y="2775"/>
              <a:ext cx="109" cy="107"/>
            </a:xfrm>
            <a:custGeom>
              <a:avLst/>
              <a:gdLst/>
              <a:ahLst/>
              <a:cxnLst>
                <a:cxn ang="0">
                  <a:pos x="16" y="15"/>
                </a:cxn>
                <a:cxn ang="0">
                  <a:pos x="11" y="20"/>
                </a:cxn>
                <a:cxn ang="0">
                  <a:pos x="7" y="28"/>
                </a:cxn>
                <a:cxn ang="0">
                  <a:pos x="5" y="37"/>
                </a:cxn>
                <a:cxn ang="0">
                  <a:pos x="3" y="54"/>
                </a:cxn>
                <a:cxn ang="0">
                  <a:pos x="0" y="78"/>
                </a:cxn>
                <a:cxn ang="0">
                  <a:pos x="0" y="82"/>
                </a:cxn>
                <a:cxn ang="0">
                  <a:pos x="1" y="88"/>
                </a:cxn>
                <a:cxn ang="0">
                  <a:pos x="5" y="95"/>
                </a:cxn>
                <a:cxn ang="0">
                  <a:pos x="11" y="101"/>
                </a:cxn>
                <a:cxn ang="0">
                  <a:pos x="20" y="106"/>
                </a:cxn>
                <a:cxn ang="0">
                  <a:pos x="27" y="107"/>
                </a:cxn>
                <a:cxn ang="0">
                  <a:pos x="33" y="107"/>
                </a:cxn>
                <a:cxn ang="0">
                  <a:pos x="40" y="107"/>
                </a:cxn>
                <a:cxn ang="0">
                  <a:pos x="44" y="106"/>
                </a:cxn>
                <a:cxn ang="0">
                  <a:pos x="49" y="105"/>
                </a:cxn>
                <a:cxn ang="0">
                  <a:pos x="51" y="105"/>
                </a:cxn>
                <a:cxn ang="0">
                  <a:pos x="53" y="104"/>
                </a:cxn>
                <a:cxn ang="0">
                  <a:pos x="57" y="102"/>
                </a:cxn>
                <a:cxn ang="0">
                  <a:pos x="63" y="100"/>
                </a:cxn>
                <a:cxn ang="0">
                  <a:pos x="72" y="97"/>
                </a:cxn>
                <a:cxn ang="0">
                  <a:pos x="81" y="93"/>
                </a:cxn>
                <a:cxn ang="0">
                  <a:pos x="90" y="90"/>
                </a:cxn>
                <a:cxn ang="0">
                  <a:pos x="96" y="87"/>
                </a:cxn>
                <a:cxn ang="0">
                  <a:pos x="101" y="84"/>
                </a:cxn>
                <a:cxn ang="0">
                  <a:pos x="104" y="76"/>
                </a:cxn>
                <a:cxn ang="0">
                  <a:pos x="108" y="57"/>
                </a:cxn>
                <a:cxn ang="0">
                  <a:pos x="109" y="35"/>
                </a:cxn>
                <a:cxn ang="0">
                  <a:pos x="107" y="17"/>
                </a:cxn>
                <a:cxn ang="0">
                  <a:pos x="102" y="7"/>
                </a:cxn>
                <a:cxn ang="0">
                  <a:pos x="95" y="3"/>
                </a:cxn>
                <a:cxn ang="0">
                  <a:pos x="91" y="0"/>
                </a:cxn>
                <a:cxn ang="0">
                  <a:pos x="87" y="0"/>
                </a:cxn>
                <a:cxn ang="0">
                  <a:pos x="85" y="0"/>
                </a:cxn>
                <a:cxn ang="0">
                  <a:pos x="81" y="0"/>
                </a:cxn>
                <a:cxn ang="0">
                  <a:pos x="75" y="0"/>
                </a:cxn>
                <a:cxn ang="0">
                  <a:pos x="69" y="1"/>
                </a:cxn>
                <a:cxn ang="0">
                  <a:pos x="62" y="1"/>
                </a:cxn>
                <a:cxn ang="0">
                  <a:pos x="54" y="3"/>
                </a:cxn>
                <a:cxn ang="0">
                  <a:pos x="47" y="4"/>
                </a:cxn>
                <a:cxn ang="0">
                  <a:pos x="39" y="6"/>
                </a:cxn>
                <a:cxn ang="0">
                  <a:pos x="31" y="8"/>
                </a:cxn>
                <a:cxn ang="0">
                  <a:pos x="24" y="10"/>
                </a:cxn>
                <a:cxn ang="0">
                  <a:pos x="20" y="13"/>
                </a:cxn>
              </a:cxnLst>
              <a:rect l="0" t="0" r="r" b="b"/>
              <a:pathLst>
                <a:path w="109" h="107">
                  <a:moveTo>
                    <a:pt x="18" y="13"/>
                  </a:moveTo>
                  <a:lnTo>
                    <a:pt x="16" y="15"/>
                  </a:lnTo>
                  <a:lnTo>
                    <a:pt x="14" y="17"/>
                  </a:lnTo>
                  <a:lnTo>
                    <a:pt x="11" y="20"/>
                  </a:lnTo>
                  <a:lnTo>
                    <a:pt x="9" y="25"/>
                  </a:lnTo>
                  <a:lnTo>
                    <a:pt x="7" y="28"/>
                  </a:lnTo>
                  <a:lnTo>
                    <a:pt x="6" y="33"/>
                  </a:lnTo>
                  <a:lnTo>
                    <a:pt x="5" y="37"/>
                  </a:lnTo>
                  <a:lnTo>
                    <a:pt x="4" y="40"/>
                  </a:lnTo>
                  <a:lnTo>
                    <a:pt x="3" y="54"/>
                  </a:lnTo>
                  <a:lnTo>
                    <a:pt x="1" y="68"/>
                  </a:lnTo>
                  <a:lnTo>
                    <a:pt x="0" y="78"/>
                  </a:lnTo>
                  <a:lnTo>
                    <a:pt x="0" y="81"/>
                  </a:lnTo>
                  <a:lnTo>
                    <a:pt x="0" y="82"/>
                  </a:lnTo>
                  <a:lnTo>
                    <a:pt x="0" y="84"/>
                  </a:lnTo>
                  <a:lnTo>
                    <a:pt x="1" y="88"/>
                  </a:lnTo>
                  <a:lnTo>
                    <a:pt x="3" y="91"/>
                  </a:lnTo>
                  <a:lnTo>
                    <a:pt x="5" y="95"/>
                  </a:lnTo>
                  <a:lnTo>
                    <a:pt x="8" y="99"/>
                  </a:lnTo>
                  <a:lnTo>
                    <a:pt x="11" y="101"/>
                  </a:lnTo>
                  <a:lnTo>
                    <a:pt x="17" y="105"/>
                  </a:lnTo>
                  <a:lnTo>
                    <a:pt x="20" y="106"/>
                  </a:lnTo>
                  <a:lnTo>
                    <a:pt x="23" y="106"/>
                  </a:lnTo>
                  <a:lnTo>
                    <a:pt x="27" y="107"/>
                  </a:lnTo>
                  <a:lnTo>
                    <a:pt x="30" y="107"/>
                  </a:lnTo>
                  <a:lnTo>
                    <a:pt x="33" y="107"/>
                  </a:lnTo>
                  <a:lnTo>
                    <a:pt x="37" y="107"/>
                  </a:lnTo>
                  <a:lnTo>
                    <a:pt x="40" y="107"/>
                  </a:lnTo>
                  <a:lnTo>
                    <a:pt x="42" y="107"/>
                  </a:lnTo>
                  <a:lnTo>
                    <a:pt x="44" y="106"/>
                  </a:lnTo>
                  <a:lnTo>
                    <a:pt x="47" y="106"/>
                  </a:lnTo>
                  <a:lnTo>
                    <a:pt x="49" y="105"/>
                  </a:lnTo>
                  <a:lnTo>
                    <a:pt x="50" y="105"/>
                  </a:lnTo>
                  <a:lnTo>
                    <a:pt x="51" y="105"/>
                  </a:lnTo>
                  <a:lnTo>
                    <a:pt x="52" y="104"/>
                  </a:lnTo>
                  <a:lnTo>
                    <a:pt x="53" y="104"/>
                  </a:lnTo>
                  <a:lnTo>
                    <a:pt x="54" y="102"/>
                  </a:lnTo>
                  <a:lnTo>
                    <a:pt x="57" y="102"/>
                  </a:lnTo>
                  <a:lnTo>
                    <a:pt x="60" y="101"/>
                  </a:lnTo>
                  <a:lnTo>
                    <a:pt x="63" y="100"/>
                  </a:lnTo>
                  <a:lnTo>
                    <a:pt x="68" y="98"/>
                  </a:lnTo>
                  <a:lnTo>
                    <a:pt x="72" y="97"/>
                  </a:lnTo>
                  <a:lnTo>
                    <a:pt x="76" y="96"/>
                  </a:lnTo>
                  <a:lnTo>
                    <a:pt x="81" y="93"/>
                  </a:lnTo>
                  <a:lnTo>
                    <a:pt x="85" y="92"/>
                  </a:lnTo>
                  <a:lnTo>
                    <a:pt x="90" y="90"/>
                  </a:lnTo>
                  <a:lnTo>
                    <a:pt x="93" y="89"/>
                  </a:lnTo>
                  <a:lnTo>
                    <a:pt x="96" y="87"/>
                  </a:lnTo>
                  <a:lnTo>
                    <a:pt x="99" y="86"/>
                  </a:lnTo>
                  <a:lnTo>
                    <a:pt x="101" y="84"/>
                  </a:lnTo>
                  <a:lnTo>
                    <a:pt x="102" y="83"/>
                  </a:lnTo>
                  <a:lnTo>
                    <a:pt x="104" y="76"/>
                  </a:lnTo>
                  <a:lnTo>
                    <a:pt x="106" y="68"/>
                  </a:lnTo>
                  <a:lnTo>
                    <a:pt x="108" y="57"/>
                  </a:lnTo>
                  <a:lnTo>
                    <a:pt x="109" y="46"/>
                  </a:lnTo>
                  <a:lnTo>
                    <a:pt x="109" y="35"/>
                  </a:lnTo>
                  <a:lnTo>
                    <a:pt x="109" y="25"/>
                  </a:lnTo>
                  <a:lnTo>
                    <a:pt x="107" y="17"/>
                  </a:lnTo>
                  <a:lnTo>
                    <a:pt x="105" y="11"/>
                  </a:lnTo>
                  <a:lnTo>
                    <a:pt x="102" y="7"/>
                  </a:lnTo>
                  <a:lnTo>
                    <a:pt x="99" y="5"/>
                  </a:lnTo>
                  <a:lnTo>
                    <a:pt x="95" y="3"/>
                  </a:lnTo>
                  <a:lnTo>
                    <a:pt x="93" y="1"/>
                  </a:lnTo>
                  <a:lnTo>
                    <a:pt x="91" y="0"/>
                  </a:lnTo>
                  <a:lnTo>
                    <a:pt x="89" y="0"/>
                  </a:lnTo>
                  <a:lnTo>
                    <a:pt x="87" y="0"/>
                  </a:lnTo>
                  <a:lnTo>
                    <a:pt x="86" y="0"/>
                  </a:lnTo>
                  <a:lnTo>
                    <a:pt x="85" y="0"/>
                  </a:lnTo>
                  <a:lnTo>
                    <a:pt x="83" y="0"/>
                  </a:lnTo>
                  <a:lnTo>
                    <a:pt x="81" y="0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69" y="1"/>
                  </a:lnTo>
                  <a:lnTo>
                    <a:pt x="65" y="1"/>
                  </a:lnTo>
                  <a:lnTo>
                    <a:pt x="62" y="1"/>
                  </a:lnTo>
                  <a:lnTo>
                    <a:pt x="58" y="3"/>
                  </a:lnTo>
                  <a:lnTo>
                    <a:pt x="54" y="3"/>
                  </a:lnTo>
                  <a:lnTo>
                    <a:pt x="51" y="4"/>
                  </a:lnTo>
                  <a:lnTo>
                    <a:pt x="47" y="4"/>
                  </a:lnTo>
                  <a:lnTo>
                    <a:pt x="43" y="5"/>
                  </a:lnTo>
                  <a:lnTo>
                    <a:pt x="39" y="6"/>
                  </a:lnTo>
                  <a:lnTo>
                    <a:pt x="34" y="7"/>
                  </a:lnTo>
                  <a:lnTo>
                    <a:pt x="31" y="8"/>
                  </a:lnTo>
                  <a:lnTo>
                    <a:pt x="28" y="9"/>
                  </a:lnTo>
                  <a:lnTo>
                    <a:pt x="24" y="10"/>
                  </a:lnTo>
                  <a:lnTo>
                    <a:pt x="22" y="11"/>
                  </a:lnTo>
                  <a:lnTo>
                    <a:pt x="20" y="13"/>
                  </a:lnTo>
                  <a:lnTo>
                    <a:pt x="18" y="13"/>
                  </a:lnTo>
                  <a:close/>
                </a:path>
              </a:pathLst>
            </a:custGeom>
            <a:solidFill>
              <a:srgbClr val="59A3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56" name="Freeform 464"/>
            <p:cNvSpPr>
              <a:spLocks/>
            </p:cNvSpPr>
            <p:nvPr/>
          </p:nvSpPr>
          <p:spPr bwMode="auto">
            <a:xfrm>
              <a:off x="354" y="2802"/>
              <a:ext cx="48" cy="103"/>
            </a:xfrm>
            <a:custGeom>
              <a:avLst/>
              <a:gdLst/>
              <a:ahLst/>
              <a:cxnLst>
                <a:cxn ang="0">
                  <a:pos x="14" y="7"/>
                </a:cxn>
                <a:cxn ang="0">
                  <a:pos x="0" y="103"/>
                </a:cxn>
                <a:cxn ang="0">
                  <a:pos x="32" y="103"/>
                </a:cxn>
                <a:cxn ang="0">
                  <a:pos x="48" y="4"/>
                </a:cxn>
                <a:cxn ang="0">
                  <a:pos x="48" y="3"/>
                </a:cxn>
                <a:cxn ang="0">
                  <a:pos x="47" y="2"/>
                </a:cxn>
                <a:cxn ang="0">
                  <a:pos x="45" y="1"/>
                </a:cxn>
                <a:cxn ang="0">
                  <a:pos x="43" y="1"/>
                </a:cxn>
                <a:cxn ang="0">
                  <a:pos x="41" y="0"/>
                </a:cxn>
                <a:cxn ang="0">
                  <a:pos x="37" y="0"/>
                </a:cxn>
                <a:cxn ang="0">
                  <a:pos x="32" y="0"/>
                </a:cxn>
                <a:cxn ang="0">
                  <a:pos x="28" y="1"/>
                </a:cxn>
                <a:cxn ang="0">
                  <a:pos x="24" y="2"/>
                </a:cxn>
                <a:cxn ang="0">
                  <a:pos x="21" y="3"/>
                </a:cxn>
                <a:cxn ang="0">
                  <a:pos x="18" y="4"/>
                </a:cxn>
                <a:cxn ang="0">
                  <a:pos x="16" y="5"/>
                </a:cxn>
                <a:cxn ang="0">
                  <a:pos x="14" y="7"/>
                </a:cxn>
              </a:cxnLst>
              <a:rect l="0" t="0" r="r" b="b"/>
              <a:pathLst>
                <a:path w="48" h="103">
                  <a:moveTo>
                    <a:pt x="14" y="7"/>
                  </a:moveTo>
                  <a:lnTo>
                    <a:pt x="0" y="103"/>
                  </a:lnTo>
                  <a:lnTo>
                    <a:pt x="32" y="103"/>
                  </a:lnTo>
                  <a:lnTo>
                    <a:pt x="48" y="4"/>
                  </a:lnTo>
                  <a:lnTo>
                    <a:pt x="48" y="3"/>
                  </a:lnTo>
                  <a:lnTo>
                    <a:pt x="47" y="2"/>
                  </a:lnTo>
                  <a:lnTo>
                    <a:pt x="45" y="1"/>
                  </a:lnTo>
                  <a:lnTo>
                    <a:pt x="43" y="1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4" y="2"/>
                  </a:lnTo>
                  <a:lnTo>
                    <a:pt x="21" y="3"/>
                  </a:lnTo>
                  <a:lnTo>
                    <a:pt x="18" y="4"/>
                  </a:lnTo>
                  <a:lnTo>
                    <a:pt x="16" y="5"/>
                  </a:lnTo>
                  <a:lnTo>
                    <a:pt x="14" y="7"/>
                  </a:lnTo>
                  <a:close/>
                </a:path>
              </a:pathLst>
            </a:custGeom>
            <a:solidFill>
              <a:srgbClr val="A5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57" name="Freeform 465"/>
            <p:cNvSpPr>
              <a:spLocks/>
            </p:cNvSpPr>
            <p:nvPr/>
          </p:nvSpPr>
          <p:spPr bwMode="auto">
            <a:xfrm>
              <a:off x="127" y="2692"/>
              <a:ext cx="275" cy="141"/>
            </a:xfrm>
            <a:custGeom>
              <a:avLst/>
              <a:gdLst/>
              <a:ahLst/>
              <a:cxnLst>
                <a:cxn ang="0">
                  <a:pos x="139" y="131"/>
                </a:cxn>
                <a:cxn ang="0">
                  <a:pos x="124" y="130"/>
                </a:cxn>
                <a:cxn ang="0">
                  <a:pos x="117" y="116"/>
                </a:cxn>
                <a:cxn ang="0">
                  <a:pos x="130" y="110"/>
                </a:cxn>
                <a:cxn ang="0">
                  <a:pos x="111" y="113"/>
                </a:cxn>
                <a:cxn ang="0">
                  <a:pos x="122" y="136"/>
                </a:cxn>
                <a:cxn ang="0">
                  <a:pos x="143" y="140"/>
                </a:cxn>
                <a:cxn ang="0">
                  <a:pos x="154" y="86"/>
                </a:cxn>
                <a:cxn ang="0">
                  <a:pos x="159" y="62"/>
                </a:cxn>
                <a:cxn ang="0">
                  <a:pos x="176" y="40"/>
                </a:cxn>
                <a:cxn ang="0">
                  <a:pos x="200" y="32"/>
                </a:cxn>
                <a:cxn ang="0">
                  <a:pos x="220" y="43"/>
                </a:cxn>
                <a:cxn ang="0">
                  <a:pos x="236" y="41"/>
                </a:cxn>
                <a:cxn ang="0">
                  <a:pos x="253" y="35"/>
                </a:cxn>
                <a:cxn ang="0">
                  <a:pos x="271" y="75"/>
                </a:cxn>
                <a:cxn ang="0">
                  <a:pos x="274" y="51"/>
                </a:cxn>
                <a:cxn ang="0">
                  <a:pos x="262" y="34"/>
                </a:cxn>
                <a:cxn ang="0">
                  <a:pos x="246" y="24"/>
                </a:cxn>
                <a:cxn ang="0">
                  <a:pos x="234" y="34"/>
                </a:cxn>
                <a:cxn ang="0">
                  <a:pos x="223" y="36"/>
                </a:cxn>
                <a:cxn ang="0">
                  <a:pos x="209" y="33"/>
                </a:cxn>
                <a:cxn ang="0">
                  <a:pos x="209" y="16"/>
                </a:cxn>
                <a:cxn ang="0">
                  <a:pos x="203" y="7"/>
                </a:cxn>
                <a:cxn ang="0">
                  <a:pos x="188" y="26"/>
                </a:cxn>
                <a:cxn ang="0">
                  <a:pos x="166" y="39"/>
                </a:cxn>
                <a:cxn ang="0">
                  <a:pos x="154" y="58"/>
                </a:cxn>
                <a:cxn ang="0">
                  <a:pos x="145" y="69"/>
                </a:cxn>
                <a:cxn ang="0">
                  <a:pos x="123" y="67"/>
                </a:cxn>
                <a:cxn ang="0">
                  <a:pos x="58" y="78"/>
                </a:cxn>
                <a:cxn ang="0">
                  <a:pos x="31" y="79"/>
                </a:cxn>
                <a:cxn ang="0">
                  <a:pos x="14" y="72"/>
                </a:cxn>
                <a:cxn ang="0">
                  <a:pos x="4" y="72"/>
                </a:cxn>
                <a:cxn ang="0">
                  <a:pos x="24" y="80"/>
                </a:cxn>
                <a:cxn ang="0">
                  <a:pos x="27" y="85"/>
                </a:cxn>
                <a:cxn ang="0">
                  <a:pos x="37" y="86"/>
                </a:cxn>
                <a:cxn ang="0">
                  <a:pos x="97" y="75"/>
                </a:cxn>
                <a:cxn ang="0">
                  <a:pos x="139" y="69"/>
                </a:cxn>
                <a:cxn ang="0">
                  <a:pos x="149" y="85"/>
                </a:cxn>
                <a:cxn ang="0">
                  <a:pos x="140" y="85"/>
                </a:cxn>
                <a:cxn ang="0">
                  <a:pos x="144" y="86"/>
                </a:cxn>
                <a:cxn ang="0">
                  <a:pos x="137" y="76"/>
                </a:cxn>
                <a:cxn ang="0">
                  <a:pos x="141" y="75"/>
                </a:cxn>
                <a:cxn ang="0">
                  <a:pos x="147" y="79"/>
                </a:cxn>
                <a:cxn ang="0">
                  <a:pos x="138" y="71"/>
                </a:cxn>
                <a:cxn ang="0">
                  <a:pos x="130" y="74"/>
                </a:cxn>
                <a:cxn ang="0">
                  <a:pos x="137" y="78"/>
                </a:cxn>
                <a:cxn ang="0">
                  <a:pos x="133" y="79"/>
                </a:cxn>
                <a:cxn ang="0">
                  <a:pos x="139" y="89"/>
                </a:cxn>
                <a:cxn ang="0">
                  <a:pos x="122" y="96"/>
                </a:cxn>
                <a:cxn ang="0">
                  <a:pos x="117" y="78"/>
                </a:cxn>
                <a:cxn ang="0">
                  <a:pos x="104" y="79"/>
                </a:cxn>
                <a:cxn ang="0">
                  <a:pos x="111" y="94"/>
                </a:cxn>
                <a:cxn ang="0">
                  <a:pos x="117" y="87"/>
                </a:cxn>
                <a:cxn ang="0">
                  <a:pos x="111" y="107"/>
                </a:cxn>
                <a:cxn ang="0">
                  <a:pos x="127" y="98"/>
                </a:cxn>
                <a:cxn ang="0">
                  <a:pos x="145" y="98"/>
                </a:cxn>
                <a:cxn ang="0">
                  <a:pos x="139" y="106"/>
                </a:cxn>
              </a:cxnLst>
              <a:rect l="0" t="0" r="r" b="b"/>
              <a:pathLst>
                <a:path w="275" h="141">
                  <a:moveTo>
                    <a:pt x="133" y="121"/>
                  </a:moveTo>
                  <a:lnTo>
                    <a:pt x="144" y="118"/>
                  </a:lnTo>
                  <a:lnTo>
                    <a:pt x="143" y="120"/>
                  </a:lnTo>
                  <a:lnTo>
                    <a:pt x="143" y="122"/>
                  </a:lnTo>
                  <a:lnTo>
                    <a:pt x="143" y="124"/>
                  </a:lnTo>
                  <a:lnTo>
                    <a:pt x="141" y="127"/>
                  </a:lnTo>
                  <a:lnTo>
                    <a:pt x="140" y="129"/>
                  </a:lnTo>
                  <a:lnTo>
                    <a:pt x="139" y="131"/>
                  </a:lnTo>
                  <a:lnTo>
                    <a:pt x="138" y="133"/>
                  </a:lnTo>
                  <a:lnTo>
                    <a:pt x="136" y="134"/>
                  </a:lnTo>
                  <a:lnTo>
                    <a:pt x="134" y="136"/>
                  </a:lnTo>
                  <a:lnTo>
                    <a:pt x="131" y="134"/>
                  </a:lnTo>
                  <a:lnTo>
                    <a:pt x="129" y="134"/>
                  </a:lnTo>
                  <a:lnTo>
                    <a:pt x="127" y="133"/>
                  </a:lnTo>
                  <a:lnTo>
                    <a:pt x="126" y="131"/>
                  </a:lnTo>
                  <a:lnTo>
                    <a:pt x="124" y="130"/>
                  </a:lnTo>
                  <a:lnTo>
                    <a:pt x="123" y="128"/>
                  </a:lnTo>
                  <a:lnTo>
                    <a:pt x="121" y="125"/>
                  </a:lnTo>
                  <a:lnTo>
                    <a:pt x="133" y="121"/>
                  </a:lnTo>
                  <a:lnTo>
                    <a:pt x="131" y="116"/>
                  </a:lnTo>
                  <a:lnTo>
                    <a:pt x="119" y="121"/>
                  </a:lnTo>
                  <a:lnTo>
                    <a:pt x="118" y="120"/>
                  </a:lnTo>
                  <a:lnTo>
                    <a:pt x="117" y="119"/>
                  </a:lnTo>
                  <a:lnTo>
                    <a:pt x="117" y="116"/>
                  </a:lnTo>
                  <a:lnTo>
                    <a:pt x="116" y="115"/>
                  </a:lnTo>
                  <a:lnTo>
                    <a:pt x="117" y="114"/>
                  </a:lnTo>
                  <a:lnTo>
                    <a:pt x="119" y="114"/>
                  </a:lnTo>
                  <a:lnTo>
                    <a:pt x="122" y="113"/>
                  </a:lnTo>
                  <a:lnTo>
                    <a:pt x="124" y="112"/>
                  </a:lnTo>
                  <a:lnTo>
                    <a:pt x="126" y="111"/>
                  </a:lnTo>
                  <a:lnTo>
                    <a:pt x="128" y="111"/>
                  </a:lnTo>
                  <a:lnTo>
                    <a:pt x="130" y="110"/>
                  </a:lnTo>
                  <a:lnTo>
                    <a:pt x="133" y="110"/>
                  </a:lnTo>
                  <a:lnTo>
                    <a:pt x="131" y="105"/>
                  </a:lnTo>
                  <a:lnTo>
                    <a:pt x="116" y="110"/>
                  </a:lnTo>
                  <a:lnTo>
                    <a:pt x="116" y="109"/>
                  </a:lnTo>
                  <a:lnTo>
                    <a:pt x="116" y="107"/>
                  </a:lnTo>
                  <a:lnTo>
                    <a:pt x="111" y="107"/>
                  </a:lnTo>
                  <a:lnTo>
                    <a:pt x="111" y="111"/>
                  </a:lnTo>
                  <a:lnTo>
                    <a:pt x="111" y="113"/>
                  </a:lnTo>
                  <a:lnTo>
                    <a:pt x="112" y="116"/>
                  </a:lnTo>
                  <a:lnTo>
                    <a:pt x="113" y="120"/>
                  </a:lnTo>
                  <a:lnTo>
                    <a:pt x="114" y="122"/>
                  </a:lnTo>
                  <a:lnTo>
                    <a:pt x="115" y="125"/>
                  </a:lnTo>
                  <a:lnTo>
                    <a:pt x="116" y="128"/>
                  </a:lnTo>
                  <a:lnTo>
                    <a:pt x="118" y="130"/>
                  </a:lnTo>
                  <a:lnTo>
                    <a:pt x="119" y="132"/>
                  </a:lnTo>
                  <a:lnTo>
                    <a:pt x="122" y="136"/>
                  </a:lnTo>
                  <a:lnTo>
                    <a:pt x="124" y="138"/>
                  </a:lnTo>
                  <a:lnTo>
                    <a:pt x="127" y="139"/>
                  </a:lnTo>
                  <a:lnTo>
                    <a:pt x="129" y="140"/>
                  </a:lnTo>
                  <a:lnTo>
                    <a:pt x="131" y="141"/>
                  </a:lnTo>
                  <a:lnTo>
                    <a:pt x="135" y="141"/>
                  </a:lnTo>
                  <a:lnTo>
                    <a:pt x="138" y="141"/>
                  </a:lnTo>
                  <a:lnTo>
                    <a:pt x="140" y="141"/>
                  </a:lnTo>
                  <a:lnTo>
                    <a:pt x="143" y="140"/>
                  </a:lnTo>
                  <a:lnTo>
                    <a:pt x="144" y="139"/>
                  </a:lnTo>
                  <a:lnTo>
                    <a:pt x="145" y="137"/>
                  </a:lnTo>
                  <a:lnTo>
                    <a:pt x="146" y="134"/>
                  </a:lnTo>
                  <a:lnTo>
                    <a:pt x="147" y="133"/>
                  </a:lnTo>
                  <a:lnTo>
                    <a:pt x="148" y="131"/>
                  </a:lnTo>
                  <a:lnTo>
                    <a:pt x="148" y="129"/>
                  </a:lnTo>
                  <a:lnTo>
                    <a:pt x="154" y="89"/>
                  </a:lnTo>
                  <a:lnTo>
                    <a:pt x="154" y="86"/>
                  </a:lnTo>
                  <a:lnTo>
                    <a:pt x="154" y="84"/>
                  </a:lnTo>
                  <a:lnTo>
                    <a:pt x="155" y="80"/>
                  </a:lnTo>
                  <a:lnTo>
                    <a:pt x="155" y="77"/>
                  </a:lnTo>
                  <a:lnTo>
                    <a:pt x="156" y="75"/>
                  </a:lnTo>
                  <a:lnTo>
                    <a:pt x="156" y="71"/>
                  </a:lnTo>
                  <a:lnTo>
                    <a:pt x="157" y="69"/>
                  </a:lnTo>
                  <a:lnTo>
                    <a:pt x="158" y="66"/>
                  </a:lnTo>
                  <a:lnTo>
                    <a:pt x="159" y="62"/>
                  </a:lnTo>
                  <a:lnTo>
                    <a:pt x="161" y="60"/>
                  </a:lnTo>
                  <a:lnTo>
                    <a:pt x="162" y="57"/>
                  </a:lnTo>
                  <a:lnTo>
                    <a:pt x="165" y="53"/>
                  </a:lnTo>
                  <a:lnTo>
                    <a:pt x="167" y="50"/>
                  </a:lnTo>
                  <a:lnTo>
                    <a:pt x="169" y="48"/>
                  </a:lnTo>
                  <a:lnTo>
                    <a:pt x="171" y="45"/>
                  </a:lnTo>
                  <a:lnTo>
                    <a:pt x="173" y="42"/>
                  </a:lnTo>
                  <a:lnTo>
                    <a:pt x="176" y="40"/>
                  </a:lnTo>
                  <a:lnTo>
                    <a:pt x="179" y="37"/>
                  </a:lnTo>
                  <a:lnTo>
                    <a:pt x="182" y="35"/>
                  </a:lnTo>
                  <a:lnTo>
                    <a:pt x="184" y="34"/>
                  </a:lnTo>
                  <a:lnTo>
                    <a:pt x="188" y="33"/>
                  </a:lnTo>
                  <a:lnTo>
                    <a:pt x="191" y="32"/>
                  </a:lnTo>
                  <a:lnTo>
                    <a:pt x="194" y="31"/>
                  </a:lnTo>
                  <a:lnTo>
                    <a:pt x="199" y="29"/>
                  </a:lnTo>
                  <a:lnTo>
                    <a:pt x="200" y="32"/>
                  </a:lnTo>
                  <a:lnTo>
                    <a:pt x="202" y="34"/>
                  </a:lnTo>
                  <a:lnTo>
                    <a:pt x="203" y="36"/>
                  </a:lnTo>
                  <a:lnTo>
                    <a:pt x="205" y="37"/>
                  </a:lnTo>
                  <a:lnTo>
                    <a:pt x="207" y="40"/>
                  </a:lnTo>
                  <a:lnTo>
                    <a:pt x="211" y="41"/>
                  </a:lnTo>
                  <a:lnTo>
                    <a:pt x="214" y="42"/>
                  </a:lnTo>
                  <a:lnTo>
                    <a:pt x="217" y="43"/>
                  </a:lnTo>
                  <a:lnTo>
                    <a:pt x="220" y="43"/>
                  </a:lnTo>
                  <a:lnTo>
                    <a:pt x="222" y="43"/>
                  </a:lnTo>
                  <a:lnTo>
                    <a:pt x="224" y="44"/>
                  </a:lnTo>
                  <a:lnTo>
                    <a:pt x="226" y="44"/>
                  </a:lnTo>
                  <a:lnTo>
                    <a:pt x="228" y="43"/>
                  </a:lnTo>
                  <a:lnTo>
                    <a:pt x="230" y="43"/>
                  </a:lnTo>
                  <a:lnTo>
                    <a:pt x="232" y="43"/>
                  </a:lnTo>
                  <a:lnTo>
                    <a:pt x="234" y="42"/>
                  </a:lnTo>
                  <a:lnTo>
                    <a:pt x="236" y="41"/>
                  </a:lnTo>
                  <a:lnTo>
                    <a:pt x="237" y="40"/>
                  </a:lnTo>
                  <a:lnTo>
                    <a:pt x="239" y="40"/>
                  </a:lnTo>
                  <a:lnTo>
                    <a:pt x="242" y="37"/>
                  </a:lnTo>
                  <a:lnTo>
                    <a:pt x="243" y="36"/>
                  </a:lnTo>
                  <a:lnTo>
                    <a:pt x="245" y="35"/>
                  </a:lnTo>
                  <a:lnTo>
                    <a:pt x="246" y="34"/>
                  </a:lnTo>
                  <a:lnTo>
                    <a:pt x="248" y="33"/>
                  </a:lnTo>
                  <a:lnTo>
                    <a:pt x="253" y="35"/>
                  </a:lnTo>
                  <a:lnTo>
                    <a:pt x="257" y="39"/>
                  </a:lnTo>
                  <a:lnTo>
                    <a:pt x="261" y="43"/>
                  </a:lnTo>
                  <a:lnTo>
                    <a:pt x="265" y="48"/>
                  </a:lnTo>
                  <a:lnTo>
                    <a:pt x="267" y="53"/>
                  </a:lnTo>
                  <a:lnTo>
                    <a:pt x="269" y="59"/>
                  </a:lnTo>
                  <a:lnTo>
                    <a:pt x="270" y="64"/>
                  </a:lnTo>
                  <a:lnTo>
                    <a:pt x="271" y="71"/>
                  </a:lnTo>
                  <a:lnTo>
                    <a:pt x="271" y="75"/>
                  </a:lnTo>
                  <a:lnTo>
                    <a:pt x="271" y="79"/>
                  </a:lnTo>
                  <a:lnTo>
                    <a:pt x="272" y="83"/>
                  </a:lnTo>
                  <a:lnTo>
                    <a:pt x="272" y="84"/>
                  </a:lnTo>
                  <a:lnTo>
                    <a:pt x="275" y="77"/>
                  </a:lnTo>
                  <a:lnTo>
                    <a:pt x="275" y="69"/>
                  </a:lnTo>
                  <a:lnTo>
                    <a:pt x="275" y="61"/>
                  </a:lnTo>
                  <a:lnTo>
                    <a:pt x="274" y="53"/>
                  </a:lnTo>
                  <a:lnTo>
                    <a:pt x="274" y="51"/>
                  </a:lnTo>
                  <a:lnTo>
                    <a:pt x="272" y="49"/>
                  </a:lnTo>
                  <a:lnTo>
                    <a:pt x="271" y="46"/>
                  </a:lnTo>
                  <a:lnTo>
                    <a:pt x="270" y="44"/>
                  </a:lnTo>
                  <a:lnTo>
                    <a:pt x="269" y="42"/>
                  </a:lnTo>
                  <a:lnTo>
                    <a:pt x="267" y="40"/>
                  </a:lnTo>
                  <a:lnTo>
                    <a:pt x="266" y="37"/>
                  </a:lnTo>
                  <a:lnTo>
                    <a:pt x="264" y="35"/>
                  </a:lnTo>
                  <a:lnTo>
                    <a:pt x="262" y="34"/>
                  </a:lnTo>
                  <a:lnTo>
                    <a:pt x="260" y="32"/>
                  </a:lnTo>
                  <a:lnTo>
                    <a:pt x="258" y="31"/>
                  </a:lnTo>
                  <a:lnTo>
                    <a:pt x="256" y="28"/>
                  </a:lnTo>
                  <a:lnTo>
                    <a:pt x="254" y="27"/>
                  </a:lnTo>
                  <a:lnTo>
                    <a:pt x="252" y="25"/>
                  </a:lnTo>
                  <a:lnTo>
                    <a:pt x="249" y="24"/>
                  </a:lnTo>
                  <a:lnTo>
                    <a:pt x="247" y="23"/>
                  </a:lnTo>
                  <a:lnTo>
                    <a:pt x="246" y="24"/>
                  </a:lnTo>
                  <a:lnTo>
                    <a:pt x="245" y="25"/>
                  </a:lnTo>
                  <a:lnTo>
                    <a:pt x="244" y="26"/>
                  </a:lnTo>
                  <a:lnTo>
                    <a:pt x="243" y="27"/>
                  </a:lnTo>
                  <a:lnTo>
                    <a:pt x="240" y="29"/>
                  </a:lnTo>
                  <a:lnTo>
                    <a:pt x="239" y="31"/>
                  </a:lnTo>
                  <a:lnTo>
                    <a:pt x="237" y="32"/>
                  </a:lnTo>
                  <a:lnTo>
                    <a:pt x="236" y="33"/>
                  </a:lnTo>
                  <a:lnTo>
                    <a:pt x="234" y="34"/>
                  </a:lnTo>
                  <a:lnTo>
                    <a:pt x="233" y="35"/>
                  </a:lnTo>
                  <a:lnTo>
                    <a:pt x="232" y="35"/>
                  </a:lnTo>
                  <a:lnTo>
                    <a:pt x="231" y="36"/>
                  </a:lnTo>
                  <a:lnTo>
                    <a:pt x="228" y="36"/>
                  </a:lnTo>
                  <a:lnTo>
                    <a:pt x="227" y="36"/>
                  </a:lnTo>
                  <a:lnTo>
                    <a:pt x="226" y="36"/>
                  </a:lnTo>
                  <a:lnTo>
                    <a:pt x="224" y="36"/>
                  </a:lnTo>
                  <a:lnTo>
                    <a:pt x="223" y="36"/>
                  </a:lnTo>
                  <a:lnTo>
                    <a:pt x="221" y="36"/>
                  </a:lnTo>
                  <a:lnTo>
                    <a:pt x="218" y="36"/>
                  </a:lnTo>
                  <a:lnTo>
                    <a:pt x="216" y="36"/>
                  </a:lnTo>
                  <a:lnTo>
                    <a:pt x="215" y="35"/>
                  </a:lnTo>
                  <a:lnTo>
                    <a:pt x="213" y="35"/>
                  </a:lnTo>
                  <a:lnTo>
                    <a:pt x="212" y="34"/>
                  </a:lnTo>
                  <a:lnTo>
                    <a:pt x="210" y="34"/>
                  </a:lnTo>
                  <a:lnTo>
                    <a:pt x="209" y="33"/>
                  </a:lnTo>
                  <a:lnTo>
                    <a:pt x="207" y="32"/>
                  </a:lnTo>
                  <a:lnTo>
                    <a:pt x="206" y="31"/>
                  </a:lnTo>
                  <a:lnTo>
                    <a:pt x="205" y="29"/>
                  </a:lnTo>
                  <a:lnTo>
                    <a:pt x="206" y="28"/>
                  </a:lnTo>
                  <a:lnTo>
                    <a:pt x="206" y="27"/>
                  </a:lnTo>
                  <a:lnTo>
                    <a:pt x="207" y="24"/>
                  </a:lnTo>
                  <a:lnTo>
                    <a:pt x="209" y="20"/>
                  </a:lnTo>
                  <a:lnTo>
                    <a:pt x="209" y="16"/>
                  </a:lnTo>
                  <a:lnTo>
                    <a:pt x="209" y="13"/>
                  </a:lnTo>
                  <a:lnTo>
                    <a:pt x="207" y="9"/>
                  </a:lnTo>
                  <a:lnTo>
                    <a:pt x="206" y="6"/>
                  </a:lnTo>
                  <a:lnTo>
                    <a:pt x="204" y="4"/>
                  </a:lnTo>
                  <a:lnTo>
                    <a:pt x="202" y="0"/>
                  </a:lnTo>
                  <a:lnTo>
                    <a:pt x="202" y="1"/>
                  </a:lnTo>
                  <a:lnTo>
                    <a:pt x="202" y="4"/>
                  </a:lnTo>
                  <a:lnTo>
                    <a:pt x="203" y="7"/>
                  </a:lnTo>
                  <a:lnTo>
                    <a:pt x="203" y="11"/>
                  </a:lnTo>
                  <a:lnTo>
                    <a:pt x="203" y="16"/>
                  </a:lnTo>
                  <a:lnTo>
                    <a:pt x="202" y="20"/>
                  </a:lnTo>
                  <a:lnTo>
                    <a:pt x="200" y="23"/>
                  </a:lnTo>
                  <a:lnTo>
                    <a:pt x="198" y="25"/>
                  </a:lnTo>
                  <a:lnTo>
                    <a:pt x="194" y="25"/>
                  </a:lnTo>
                  <a:lnTo>
                    <a:pt x="191" y="25"/>
                  </a:lnTo>
                  <a:lnTo>
                    <a:pt x="188" y="26"/>
                  </a:lnTo>
                  <a:lnTo>
                    <a:pt x="184" y="27"/>
                  </a:lnTo>
                  <a:lnTo>
                    <a:pt x="182" y="28"/>
                  </a:lnTo>
                  <a:lnTo>
                    <a:pt x="179" y="29"/>
                  </a:lnTo>
                  <a:lnTo>
                    <a:pt x="177" y="31"/>
                  </a:lnTo>
                  <a:lnTo>
                    <a:pt x="173" y="32"/>
                  </a:lnTo>
                  <a:lnTo>
                    <a:pt x="171" y="34"/>
                  </a:lnTo>
                  <a:lnTo>
                    <a:pt x="169" y="36"/>
                  </a:lnTo>
                  <a:lnTo>
                    <a:pt x="166" y="39"/>
                  </a:lnTo>
                  <a:lnTo>
                    <a:pt x="163" y="41"/>
                  </a:lnTo>
                  <a:lnTo>
                    <a:pt x="162" y="43"/>
                  </a:lnTo>
                  <a:lnTo>
                    <a:pt x="160" y="45"/>
                  </a:lnTo>
                  <a:lnTo>
                    <a:pt x="158" y="48"/>
                  </a:lnTo>
                  <a:lnTo>
                    <a:pt x="157" y="51"/>
                  </a:lnTo>
                  <a:lnTo>
                    <a:pt x="155" y="53"/>
                  </a:lnTo>
                  <a:lnTo>
                    <a:pt x="154" y="55"/>
                  </a:lnTo>
                  <a:lnTo>
                    <a:pt x="154" y="58"/>
                  </a:lnTo>
                  <a:lnTo>
                    <a:pt x="153" y="61"/>
                  </a:lnTo>
                  <a:lnTo>
                    <a:pt x="153" y="63"/>
                  </a:lnTo>
                  <a:lnTo>
                    <a:pt x="151" y="67"/>
                  </a:lnTo>
                  <a:lnTo>
                    <a:pt x="150" y="69"/>
                  </a:lnTo>
                  <a:lnTo>
                    <a:pt x="150" y="71"/>
                  </a:lnTo>
                  <a:lnTo>
                    <a:pt x="149" y="71"/>
                  </a:lnTo>
                  <a:lnTo>
                    <a:pt x="147" y="70"/>
                  </a:lnTo>
                  <a:lnTo>
                    <a:pt x="145" y="69"/>
                  </a:lnTo>
                  <a:lnTo>
                    <a:pt x="143" y="69"/>
                  </a:lnTo>
                  <a:lnTo>
                    <a:pt x="140" y="68"/>
                  </a:lnTo>
                  <a:lnTo>
                    <a:pt x="138" y="67"/>
                  </a:lnTo>
                  <a:lnTo>
                    <a:pt x="137" y="66"/>
                  </a:lnTo>
                  <a:lnTo>
                    <a:pt x="136" y="64"/>
                  </a:lnTo>
                  <a:lnTo>
                    <a:pt x="134" y="66"/>
                  </a:lnTo>
                  <a:lnTo>
                    <a:pt x="128" y="66"/>
                  </a:lnTo>
                  <a:lnTo>
                    <a:pt x="123" y="67"/>
                  </a:lnTo>
                  <a:lnTo>
                    <a:pt x="116" y="68"/>
                  </a:lnTo>
                  <a:lnTo>
                    <a:pt x="108" y="69"/>
                  </a:lnTo>
                  <a:lnTo>
                    <a:pt x="100" y="70"/>
                  </a:lnTo>
                  <a:lnTo>
                    <a:pt x="92" y="72"/>
                  </a:lnTo>
                  <a:lnTo>
                    <a:pt x="83" y="74"/>
                  </a:lnTo>
                  <a:lnTo>
                    <a:pt x="74" y="75"/>
                  </a:lnTo>
                  <a:lnTo>
                    <a:pt x="66" y="77"/>
                  </a:lnTo>
                  <a:lnTo>
                    <a:pt x="58" y="78"/>
                  </a:lnTo>
                  <a:lnTo>
                    <a:pt x="51" y="79"/>
                  </a:lnTo>
                  <a:lnTo>
                    <a:pt x="46" y="80"/>
                  </a:lnTo>
                  <a:lnTo>
                    <a:pt x="41" y="80"/>
                  </a:lnTo>
                  <a:lnTo>
                    <a:pt x="38" y="81"/>
                  </a:lnTo>
                  <a:lnTo>
                    <a:pt x="37" y="81"/>
                  </a:lnTo>
                  <a:lnTo>
                    <a:pt x="35" y="80"/>
                  </a:lnTo>
                  <a:lnTo>
                    <a:pt x="32" y="80"/>
                  </a:lnTo>
                  <a:lnTo>
                    <a:pt x="31" y="79"/>
                  </a:lnTo>
                  <a:lnTo>
                    <a:pt x="29" y="78"/>
                  </a:lnTo>
                  <a:lnTo>
                    <a:pt x="26" y="78"/>
                  </a:lnTo>
                  <a:lnTo>
                    <a:pt x="24" y="77"/>
                  </a:lnTo>
                  <a:lnTo>
                    <a:pt x="23" y="76"/>
                  </a:lnTo>
                  <a:lnTo>
                    <a:pt x="20" y="76"/>
                  </a:lnTo>
                  <a:lnTo>
                    <a:pt x="17" y="75"/>
                  </a:lnTo>
                  <a:lnTo>
                    <a:pt x="15" y="74"/>
                  </a:lnTo>
                  <a:lnTo>
                    <a:pt x="14" y="72"/>
                  </a:lnTo>
                  <a:lnTo>
                    <a:pt x="12" y="72"/>
                  </a:lnTo>
                  <a:lnTo>
                    <a:pt x="8" y="71"/>
                  </a:lnTo>
                  <a:lnTo>
                    <a:pt x="6" y="71"/>
                  </a:lnTo>
                  <a:lnTo>
                    <a:pt x="4" y="70"/>
                  </a:lnTo>
                  <a:lnTo>
                    <a:pt x="2" y="70"/>
                  </a:lnTo>
                  <a:lnTo>
                    <a:pt x="0" y="71"/>
                  </a:lnTo>
                  <a:lnTo>
                    <a:pt x="2" y="72"/>
                  </a:lnTo>
                  <a:lnTo>
                    <a:pt x="4" y="72"/>
                  </a:lnTo>
                  <a:lnTo>
                    <a:pt x="5" y="74"/>
                  </a:lnTo>
                  <a:lnTo>
                    <a:pt x="8" y="75"/>
                  </a:lnTo>
                  <a:lnTo>
                    <a:pt x="10" y="76"/>
                  </a:lnTo>
                  <a:lnTo>
                    <a:pt x="13" y="77"/>
                  </a:lnTo>
                  <a:lnTo>
                    <a:pt x="16" y="78"/>
                  </a:lnTo>
                  <a:lnTo>
                    <a:pt x="18" y="79"/>
                  </a:lnTo>
                  <a:lnTo>
                    <a:pt x="22" y="79"/>
                  </a:lnTo>
                  <a:lnTo>
                    <a:pt x="24" y="80"/>
                  </a:lnTo>
                  <a:lnTo>
                    <a:pt x="26" y="81"/>
                  </a:lnTo>
                  <a:lnTo>
                    <a:pt x="28" y="83"/>
                  </a:lnTo>
                  <a:lnTo>
                    <a:pt x="29" y="83"/>
                  </a:lnTo>
                  <a:lnTo>
                    <a:pt x="30" y="83"/>
                  </a:lnTo>
                  <a:lnTo>
                    <a:pt x="30" y="84"/>
                  </a:lnTo>
                  <a:lnTo>
                    <a:pt x="29" y="84"/>
                  </a:lnTo>
                  <a:lnTo>
                    <a:pt x="28" y="85"/>
                  </a:lnTo>
                  <a:lnTo>
                    <a:pt x="27" y="85"/>
                  </a:lnTo>
                  <a:lnTo>
                    <a:pt x="26" y="85"/>
                  </a:lnTo>
                  <a:lnTo>
                    <a:pt x="26" y="86"/>
                  </a:lnTo>
                  <a:lnTo>
                    <a:pt x="69" y="105"/>
                  </a:lnTo>
                  <a:lnTo>
                    <a:pt x="70" y="105"/>
                  </a:lnTo>
                  <a:lnTo>
                    <a:pt x="71" y="105"/>
                  </a:lnTo>
                  <a:lnTo>
                    <a:pt x="72" y="105"/>
                  </a:lnTo>
                  <a:lnTo>
                    <a:pt x="35" y="87"/>
                  </a:lnTo>
                  <a:lnTo>
                    <a:pt x="37" y="86"/>
                  </a:lnTo>
                  <a:lnTo>
                    <a:pt x="41" y="85"/>
                  </a:lnTo>
                  <a:lnTo>
                    <a:pt x="47" y="84"/>
                  </a:lnTo>
                  <a:lnTo>
                    <a:pt x="54" y="83"/>
                  </a:lnTo>
                  <a:lnTo>
                    <a:pt x="62" y="81"/>
                  </a:lnTo>
                  <a:lnTo>
                    <a:pt x="70" y="79"/>
                  </a:lnTo>
                  <a:lnTo>
                    <a:pt x="80" y="78"/>
                  </a:lnTo>
                  <a:lnTo>
                    <a:pt x="89" y="76"/>
                  </a:lnTo>
                  <a:lnTo>
                    <a:pt x="97" y="75"/>
                  </a:lnTo>
                  <a:lnTo>
                    <a:pt x="106" y="72"/>
                  </a:lnTo>
                  <a:lnTo>
                    <a:pt x="114" y="71"/>
                  </a:lnTo>
                  <a:lnTo>
                    <a:pt x="121" y="70"/>
                  </a:lnTo>
                  <a:lnTo>
                    <a:pt x="127" y="69"/>
                  </a:lnTo>
                  <a:lnTo>
                    <a:pt x="131" y="68"/>
                  </a:lnTo>
                  <a:lnTo>
                    <a:pt x="135" y="68"/>
                  </a:lnTo>
                  <a:lnTo>
                    <a:pt x="137" y="68"/>
                  </a:lnTo>
                  <a:lnTo>
                    <a:pt x="139" y="69"/>
                  </a:lnTo>
                  <a:lnTo>
                    <a:pt x="140" y="70"/>
                  </a:lnTo>
                  <a:lnTo>
                    <a:pt x="143" y="71"/>
                  </a:lnTo>
                  <a:lnTo>
                    <a:pt x="145" y="72"/>
                  </a:lnTo>
                  <a:lnTo>
                    <a:pt x="146" y="74"/>
                  </a:lnTo>
                  <a:lnTo>
                    <a:pt x="148" y="75"/>
                  </a:lnTo>
                  <a:lnTo>
                    <a:pt x="149" y="76"/>
                  </a:lnTo>
                  <a:lnTo>
                    <a:pt x="149" y="80"/>
                  </a:lnTo>
                  <a:lnTo>
                    <a:pt x="149" y="85"/>
                  </a:lnTo>
                  <a:lnTo>
                    <a:pt x="148" y="88"/>
                  </a:lnTo>
                  <a:lnTo>
                    <a:pt x="147" y="93"/>
                  </a:lnTo>
                  <a:lnTo>
                    <a:pt x="146" y="90"/>
                  </a:lnTo>
                  <a:lnTo>
                    <a:pt x="145" y="89"/>
                  </a:lnTo>
                  <a:lnTo>
                    <a:pt x="144" y="88"/>
                  </a:lnTo>
                  <a:lnTo>
                    <a:pt x="143" y="87"/>
                  </a:lnTo>
                  <a:lnTo>
                    <a:pt x="141" y="86"/>
                  </a:lnTo>
                  <a:lnTo>
                    <a:pt x="140" y="85"/>
                  </a:lnTo>
                  <a:lnTo>
                    <a:pt x="139" y="84"/>
                  </a:lnTo>
                  <a:lnTo>
                    <a:pt x="137" y="83"/>
                  </a:lnTo>
                  <a:lnTo>
                    <a:pt x="138" y="83"/>
                  </a:lnTo>
                  <a:lnTo>
                    <a:pt x="140" y="83"/>
                  </a:lnTo>
                  <a:lnTo>
                    <a:pt x="141" y="84"/>
                  </a:lnTo>
                  <a:lnTo>
                    <a:pt x="141" y="85"/>
                  </a:lnTo>
                  <a:lnTo>
                    <a:pt x="143" y="86"/>
                  </a:lnTo>
                  <a:lnTo>
                    <a:pt x="144" y="86"/>
                  </a:lnTo>
                  <a:lnTo>
                    <a:pt x="145" y="86"/>
                  </a:lnTo>
                  <a:lnTo>
                    <a:pt x="147" y="85"/>
                  </a:lnTo>
                  <a:lnTo>
                    <a:pt x="146" y="84"/>
                  </a:lnTo>
                  <a:lnTo>
                    <a:pt x="144" y="81"/>
                  </a:lnTo>
                  <a:lnTo>
                    <a:pt x="143" y="80"/>
                  </a:lnTo>
                  <a:lnTo>
                    <a:pt x="140" y="78"/>
                  </a:lnTo>
                  <a:lnTo>
                    <a:pt x="139" y="77"/>
                  </a:lnTo>
                  <a:lnTo>
                    <a:pt x="137" y="76"/>
                  </a:lnTo>
                  <a:lnTo>
                    <a:pt x="135" y="75"/>
                  </a:lnTo>
                  <a:lnTo>
                    <a:pt x="134" y="74"/>
                  </a:lnTo>
                  <a:lnTo>
                    <a:pt x="135" y="74"/>
                  </a:lnTo>
                  <a:lnTo>
                    <a:pt x="136" y="74"/>
                  </a:lnTo>
                  <a:lnTo>
                    <a:pt x="137" y="74"/>
                  </a:lnTo>
                  <a:lnTo>
                    <a:pt x="138" y="75"/>
                  </a:lnTo>
                  <a:lnTo>
                    <a:pt x="139" y="75"/>
                  </a:lnTo>
                  <a:lnTo>
                    <a:pt x="141" y="75"/>
                  </a:lnTo>
                  <a:lnTo>
                    <a:pt x="143" y="76"/>
                  </a:lnTo>
                  <a:lnTo>
                    <a:pt x="144" y="76"/>
                  </a:lnTo>
                  <a:lnTo>
                    <a:pt x="144" y="77"/>
                  </a:lnTo>
                  <a:lnTo>
                    <a:pt x="145" y="77"/>
                  </a:lnTo>
                  <a:lnTo>
                    <a:pt x="145" y="78"/>
                  </a:lnTo>
                  <a:lnTo>
                    <a:pt x="146" y="78"/>
                  </a:lnTo>
                  <a:lnTo>
                    <a:pt x="146" y="79"/>
                  </a:lnTo>
                  <a:lnTo>
                    <a:pt x="147" y="79"/>
                  </a:lnTo>
                  <a:lnTo>
                    <a:pt x="148" y="78"/>
                  </a:lnTo>
                  <a:lnTo>
                    <a:pt x="147" y="77"/>
                  </a:lnTo>
                  <a:lnTo>
                    <a:pt x="146" y="76"/>
                  </a:lnTo>
                  <a:lnTo>
                    <a:pt x="145" y="75"/>
                  </a:lnTo>
                  <a:lnTo>
                    <a:pt x="143" y="74"/>
                  </a:lnTo>
                  <a:lnTo>
                    <a:pt x="141" y="72"/>
                  </a:lnTo>
                  <a:lnTo>
                    <a:pt x="140" y="72"/>
                  </a:lnTo>
                  <a:lnTo>
                    <a:pt x="138" y="71"/>
                  </a:lnTo>
                  <a:lnTo>
                    <a:pt x="136" y="71"/>
                  </a:lnTo>
                  <a:lnTo>
                    <a:pt x="135" y="71"/>
                  </a:lnTo>
                  <a:lnTo>
                    <a:pt x="134" y="71"/>
                  </a:lnTo>
                  <a:lnTo>
                    <a:pt x="133" y="71"/>
                  </a:lnTo>
                  <a:lnTo>
                    <a:pt x="133" y="72"/>
                  </a:lnTo>
                  <a:lnTo>
                    <a:pt x="134" y="74"/>
                  </a:lnTo>
                  <a:lnTo>
                    <a:pt x="133" y="74"/>
                  </a:lnTo>
                  <a:lnTo>
                    <a:pt x="130" y="74"/>
                  </a:lnTo>
                  <a:lnTo>
                    <a:pt x="129" y="74"/>
                  </a:lnTo>
                  <a:lnTo>
                    <a:pt x="129" y="76"/>
                  </a:lnTo>
                  <a:lnTo>
                    <a:pt x="131" y="76"/>
                  </a:lnTo>
                  <a:lnTo>
                    <a:pt x="133" y="76"/>
                  </a:lnTo>
                  <a:lnTo>
                    <a:pt x="134" y="77"/>
                  </a:lnTo>
                  <a:lnTo>
                    <a:pt x="135" y="77"/>
                  </a:lnTo>
                  <a:lnTo>
                    <a:pt x="136" y="78"/>
                  </a:lnTo>
                  <a:lnTo>
                    <a:pt x="137" y="78"/>
                  </a:lnTo>
                  <a:lnTo>
                    <a:pt x="138" y="79"/>
                  </a:lnTo>
                  <a:lnTo>
                    <a:pt x="139" y="80"/>
                  </a:lnTo>
                  <a:lnTo>
                    <a:pt x="138" y="80"/>
                  </a:lnTo>
                  <a:lnTo>
                    <a:pt x="137" y="80"/>
                  </a:lnTo>
                  <a:lnTo>
                    <a:pt x="136" y="79"/>
                  </a:lnTo>
                  <a:lnTo>
                    <a:pt x="135" y="79"/>
                  </a:lnTo>
                  <a:lnTo>
                    <a:pt x="134" y="79"/>
                  </a:lnTo>
                  <a:lnTo>
                    <a:pt x="133" y="79"/>
                  </a:lnTo>
                  <a:lnTo>
                    <a:pt x="131" y="80"/>
                  </a:lnTo>
                  <a:lnTo>
                    <a:pt x="131" y="81"/>
                  </a:lnTo>
                  <a:lnTo>
                    <a:pt x="133" y="83"/>
                  </a:lnTo>
                  <a:lnTo>
                    <a:pt x="134" y="84"/>
                  </a:lnTo>
                  <a:lnTo>
                    <a:pt x="135" y="85"/>
                  </a:lnTo>
                  <a:lnTo>
                    <a:pt x="136" y="86"/>
                  </a:lnTo>
                  <a:lnTo>
                    <a:pt x="138" y="88"/>
                  </a:lnTo>
                  <a:lnTo>
                    <a:pt x="139" y="89"/>
                  </a:lnTo>
                  <a:lnTo>
                    <a:pt x="140" y="92"/>
                  </a:lnTo>
                  <a:lnTo>
                    <a:pt x="137" y="92"/>
                  </a:lnTo>
                  <a:lnTo>
                    <a:pt x="135" y="93"/>
                  </a:lnTo>
                  <a:lnTo>
                    <a:pt x="133" y="93"/>
                  </a:lnTo>
                  <a:lnTo>
                    <a:pt x="129" y="94"/>
                  </a:lnTo>
                  <a:lnTo>
                    <a:pt x="127" y="95"/>
                  </a:lnTo>
                  <a:lnTo>
                    <a:pt x="125" y="95"/>
                  </a:lnTo>
                  <a:lnTo>
                    <a:pt x="122" y="96"/>
                  </a:lnTo>
                  <a:lnTo>
                    <a:pt x="119" y="96"/>
                  </a:lnTo>
                  <a:lnTo>
                    <a:pt x="119" y="93"/>
                  </a:lnTo>
                  <a:lnTo>
                    <a:pt x="119" y="88"/>
                  </a:lnTo>
                  <a:lnTo>
                    <a:pt x="119" y="85"/>
                  </a:lnTo>
                  <a:lnTo>
                    <a:pt x="119" y="81"/>
                  </a:lnTo>
                  <a:lnTo>
                    <a:pt x="118" y="80"/>
                  </a:lnTo>
                  <a:lnTo>
                    <a:pt x="117" y="79"/>
                  </a:lnTo>
                  <a:lnTo>
                    <a:pt x="117" y="78"/>
                  </a:lnTo>
                  <a:lnTo>
                    <a:pt x="116" y="77"/>
                  </a:lnTo>
                  <a:lnTo>
                    <a:pt x="114" y="79"/>
                  </a:lnTo>
                  <a:lnTo>
                    <a:pt x="114" y="83"/>
                  </a:lnTo>
                  <a:lnTo>
                    <a:pt x="113" y="85"/>
                  </a:lnTo>
                  <a:lnTo>
                    <a:pt x="112" y="87"/>
                  </a:lnTo>
                  <a:lnTo>
                    <a:pt x="106" y="77"/>
                  </a:lnTo>
                  <a:lnTo>
                    <a:pt x="104" y="77"/>
                  </a:lnTo>
                  <a:lnTo>
                    <a:pt x="104" y="79"/>
                  </a:lnTo>
                  <a:lnTo>
                    <a:pt x="105" y="80"/>
                  </a:lnTo>
                  <a:lnTo>
                    <a:pt x="106" y="83"/>
                  </a:lnTo>
                  <a:lnTo>
                    <a:pt x="107" y="84"/>
                  </a:lnTo>
                  <a:lnTo>
                    <a:pt x="107" y="86"/>
                  </a:lnTo>
                  <a:lnTo>
                    <a:pt x="108" y="88"/>
                  </a:lnTo>
                  <a:lnTo>
                    <a:pt x="109" y="90"/>
                  </a:lnTo>
                  <a:lnTo>
                    <a:pt x="109" y="92"/>
                  </a:lnTo>
                  <a:lnTo>
                    <a:pt x="111" y="94"/>
                  </a:lnTo>
                  <a:lnTo>
                    <a:pt x="112" y="94"/>
                  </a:lnTo>
                  <a:lnTo>
                    <a:pt x="113" y="93"/>
                  </a:lnTo>
                  <a:lnTo>
                    <a:pt x="114" y="92"/>
                  </a:lnTo>
                  <a:lnTo>
                    <a:pt x="115" y="90"/>
                  </a:lnTo>
                  <a:lnTo>
                    <a:pt x="115" y="88"/>
                  </a:lnTo>
                  <a:lnTo>
                    <a:pt x="116" y="87"/>
                  </a:lnTo>
                  <a:lnTo>
                    <a:pt x="116" y="86"/>
                  </a:lnTo>
                  <a:lnTo>
                    <a:pt x="117" y="87"/>
                  </a:lnTo>
                  <a:lnTo>
                    <a:pt x="116" y="90"/>
                  </a:lnTo>
                  <a:lnTo>
                    <a:pt x="116" y="93"/>
                  </a:lnTo>
                  <a:lnTo>
                    <a:pt x="115" y="95"/>
                  </a:lnTo>
                  <a:lnTo>
                    <a:pt x="114" y="97"/>
                  </a:lnTo>
                  <a:lnTo>
                    <a:pt x="114" y="101"/>
                  </a:lnTo>
                  <a:lnTo>
                    <a:pt x="113" y="103"/>
                  </a:lnTo>
                  <a:lnTo>
                    <a:pt x="112" y="105"/>
                  </a:lnTo>
                  <a:lnTo>
                    <a:pt x="111" y="107"/>
                  </a:lnTo>
                  <a:lnTo>
                    <a:pt x="116" y="107"/>
                  </a:lnTo>
                  <a:lnTo>
                    <a:pt x="117" y="106"/>
                  </a:lnTo>
                  <a:lnTo>
                    <a:pt x="117" y="104"/>
                  </a:lnTo>
                  <a:lnTo>
                    <a:pt x="118" y="103"/>
                  </a:lnTo>
                  <a:lnTo>
                    <a:pt x="118" y="101"/>
                  </a:lnTo>
                  <a:lnTo>
                    <a:pt x="122" y="101"/>
                  </a:lnTo>
                  <a:lnTo>
                    <a:pt x="125" y="99"/>
                  </a:lnTo>
                  <a:lnTo>
                    <a:pt x="127" y="98"/>
                  </a:lnTo>
                  <a:lnTo>
                    <a:pt x="130" y="98"/>
                  </a:lnTo>
                  <a:lnTo>
                    <a:pt x="134" y="97"/>
                  </a:lnTo>
                  <a:lnTo>
                    <a:pt x="136" y="96"/>
                  </a:lnTo>
                  <a:lnTo>
                    <a:pt x="139" y="95"/>
                  </a:lnTo>
                  <a:lnTo>
                    <a:pt x="143" y="95"/>
                  </a:lnTo>
                  <a:lnTo>
                    <a:pt x="144" y="96"/>
                  </a:lnTo>
                  <a:lnTo>
                    <a:pt x="145" y="97"/>
                  </a:lnTo>
                  <a:lnTo>
                    <a:pt x="145" y="98"/>
                  </a:lnTo>
                  <a:lnTo>
                    <a:pt x="146" y="101"/>
                  </a:lnTo>
                  <a:lnTo>
                    <a:pt x="131" y="105"/>
                  </a:lnTo>
                  <a:lnTo>
                    <a:pt x="133" y="110"/>
                  </a:lnTo>
                  <a:lnTo>
                    <a:pt x="133" y="109"/>
                  </a:lnTo>
                  <a:lnTo>
                    <a:pt x="134" y="109"/>
                  </a:lnTo>
                  <a:lnTo>
                    <a:pt x="135" y="109"/>
                  </a:lnTo>
                  <a:lnTo>
                    <a:pt x="137" y="107"/>
                  </a:lnTo>
                  <a:lnTo>
                    <a:pt x="139" y="106"/>
                  </a:lnTo>
                  <a:lnTo>
                    <a:pt x="141" y="106"/>
                  </a:lnTo>
                  <a:lnTo>
                    <a:pt x="144" y="105"/>
                  </a:lnTo>
                  <a:lnTo>
                    <a:pt x="145" y="104"/>
                  </a:lnTo>
                  <a:lnTo>
                    <a:pt x="145" y="112"/>
                  </a:lnTo>
                  <a:lnTo>
                    <a:pt x="131" y="116"/>
                  </a:lnTo>
                  <a:lnTo>
                    <a:pt x="133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58" name="Freeform 466"/>
            <p:cNvSpPr>
              <a:spLocks/>
            </p:cNvSpPr>
            <p:nvPr/>
          </p:nvSpPr>
          <p:spPr bwMode="auto">
            <a:xfrm>
              <a:off x="306" y="2585"/>
              <a:ext cx="71" cy="24"/>
            </a:xfrm>
            <a:custGeom>
              <a:avLst/>
              <a:gdLst/>
              <a:ahLst/>
              <a:cxnLst>
                <a:cxn ang="0">
                  <a:pos x="71" y="23"/>
                </a:cxn>
                <a:cxn ang="0">
                  <a:pos x="70" y="24"/>
                </a:cxn>
                <a:cxn ang="0">
                  <a:pos x="69" y="23"/>
                </a:cxn>
                <a:cxn ang="0">
                  <a:pos x="69" y="22"/>
                </a:cxn>
                <a:cxn ang="0">
                  <a:pos x="68" y="22"/>
                </a:cxn>
                <a:cxn ang="0">
                  <a:pos x="64" y="18"/>
                </a:cxn>
                <a:cxn ang="0">
                  <a:pos x="61" y="16"/>
                </a:cxn>
                <a:cxn ang="0">
                  <a:pos x="57" y="13"/>
                </a:cxn>
                <a:cxn ang="0">
                  <a:pos x="53" y="11"/>
                </a:cxn>
                <a:cxn ang="0">
                  <a:pos x="49" y="10"/>
                </a:cxn>
                <a:cxn ang="0">
                  <a:pos x="44" y="9"/>
                </a:cxn>
                <a:cxn ang="0">
                  <a:pos x="40" y="9"/>
                </a:cxn>
                <a:cxn ang="0">
                  <a:pos x="36" y="8"/>
                </a:cxn>
                <a:cxn ang="0">
                  <a:pos x="31" y="8"/>
                </a:cxn>
                <a:cxn ang="0">
                  <a:pos x="27" y="8"/>
                </a:cxn>
                <a:cxn ang="0">
                  <a:pos x="22" y="9"/>
                </a:cxn>
                <a:cxn ang="0">
                  <a:pos x="18" y="9"/>
                </a:cxn>
                <a:cxn ang="0">
                  <a:pos x="13" y="10"/>
                </a:cxn>
                <a:cxn ang="0">
                  <a:pos x="9" y="11"/>
                </a:cxn>
                <a:cxn ang="0">
                  <a:pos x="6" y="12"/>
                </a:cxn>
                <a:cxn ang="0">
                  <a:pos x="1" y="13"/>
                </a:cxn>
                <a:cxn ang="0">
                  <a:pos x="0" y="12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2" y="9"/>
                </a:cxn>
                <a:cxn ang="0">
                  <a:pos x="5" y="6"/>
                </a:cxn>
                <a:cxn ang="0">
                  <a:pos x="7" y="5"/>
                </a:cxn>
                <a:cxn ang="0">
                  <a:pos x="9" y="4"/>
                </a:cxn>
                <a:cxn ang="0">
                  <a:pos x="11" y="3"/>
                </a:cxn>
                <a:cxn ang="0">
                  <a:pos x="13" y="3"/>
                </a:cxn>
                <a:cxn ang="0">
                  <a:pos x="17" y="2"/>
                </a:cxn>
                <a:cxn ang="0">
                  <a:pos x="19" y="2"/>
                </a:cxn>
                <a:cxn ang="0">
                  <a:pos x="22" y="2"/>
                </a:cxn>
                <a:cxn ang="0">
                  <a:pos x="25" y="0"/>
                </a:cxn>
                <a:cxn ang="0">
                  <a:pos x="27" y="0"/>
                </a:cxn>
                <a:cxn ang="0">
                  <a:pos x="30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2"/>
                </a:cxn>
                <a:cxn ang="0">
                  <a:pos x="41" y="3"/>
                </a:cxn>
                <a:cxn ang="0">
                  <a:pos x="43" y="3"/>
                </a:cxn>
                <a:cxn ang="0">
                  <a:pos x="46" y="3"/>
                </a:cxn>
                <a:cxn ang="0">
                  <a:pos x="48" y="4"/>
                </a:cxn>
                <a:cxn ang="0">
                  <a:pos x="50" y="5"/>
                </a:cxn>
                <a:cxn ang="0">
                  <a:pos x="52" y="5"/>
                </a:cxn>
                <a:cxn ang="0">
                  <a:pos x="54" y="6"/>
                </a:cxn>
                <a:cxn ang="0">
                  <a:pos x="57" y="8"/>
                </a:cxn>
                <a:cxn ang="0">
                  <a:pos x="58" y="9"/>
                </a:cxn>
                <a:cxn ang="0">
                  <a:pos x="60" y="11"/>
                </a:cxn>
                <a:cxn ang="0">
                  <a:pos x="62" y="12"/>
                </a:cxn>
                <a:cxn ang="0">
                  <a:pos x="64" y="13"/>
                </a:cxn>
                <a:cxn ang="0">
                  <a:pos x="66" y="16"/>
                </a:cxn>
                <a:cxn ang="0">
                  <a:pos x="68" y="17"/>
                </a:cxn>
                <a:cxn ang="0">
                  <a:pos x="69" y="19"/>
                </a:cxn>
                <a:cxn ang="0">
                  <a:pos x="70" y="22"/>
                </a:cxn>
                <a:cxn ang="0">
                  <a:pos x="71" y="23"/>
                </a:cxn>
              </a:cxnLst>
              <a:rect l="0" t="0" r="r" b="b"/>
              <a:pathLst>
                <a:path w="71" h="24">
                  <a:moveTo>
                    <a:pt x="71" y="23"/>
                  </a:moveTo>
                  <a:lnTo>
                    <a:pt x="70" y="24"/>
                  </a:lnTo>
                  <a:lnTo>
                    <a:pt x="69" y="23"/>
                  </a:lnTo>
                  <a:lnTo>
                    <a:pt x="69" y="22"/>
                  </a:lnTo>
                  <a:lnTo>
                    <a:pt x="68" y="22"/>
                  </a:lnTo>
                  <a:lnTo>
                    <a:pt x="64" y="18"/>
                  </a:lnTo>
                  <a:lnTo>
                    <a:pt x="61" y="16"/>
                  </a:lnTo>
                  <a:lnTo>
                    <a:pt x="57" y="13"/>
                  </a:lnTo>
                  <a:lnTo>
                    <a:pt x="53" y="11"/>
                  </a:lnTo>
                  <a:lnTo>
                    <a:pt x="49" y="10"/>
                  </a:lnTo>
                  <a:lnTo>
                    <a:pt x="44" y="9"/>
                  </a:lnTo>
                  <a:lnTo>
                    <a:pt x="40" y="9"/>
                  </a:lnTo>
                  <a:lnTo>
                    <a:pt x="36" y="8"/>
                  </a:lnTo>
                  <a:lnTo>
                    <a:pt x="31" y="8"/>
                  </a:lnTo>
                  <a:lnTo>
                    <a:pt x="27" y="8"/>
                  </a:lnTo>
                  <a:lnTo>
                    <a:pt x="22" y="9"/>
                  </a:lnTo>
                  <a:lnTo>
                    <a:pt x="18" y="9"/>
                  </a:lnTo>
                  <a:lnTo>
                    <a:pt x="13" y="10"/>
                  </a:lnTo>
                  <a:lnTo>
                    <a:pt x="9" y="11"/>
                  </a:lnTo>
                  <a:lnTo>
                    <a:pt x="6" y="12"/>
                  </a:lnTo>
                  <a:lnTo>
                    <a:pt x="1" y="13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2" y="9"/>
                  </a:lnTo>
                  <a:lnTo>
                    <a:pt x="5" y="6"/>
                  </a:lnTo>
                  <a:lnTo>
                    <a:pt x="7" y="5"/>
                  </a:lnTo>
                  <a:lnTo>
                    <a:pt x="9" y="4"/>
                  </a:lnTo>
                  <a:lnTo>
                    <a:pt x="11" y="3"/>
                  </a:lnTo>
                  <a:lnTo>
                    <a:pt x="13" y="3"/>
                  </a:lnTo>
                  <a:lnTo>
                    <a:pt x="17" y="2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5" y="0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2"/>
                  </a:lnTo>
                  <a:lnTo>
                    <a:pt x="41" y="3"/>
                  </a:lnTo>
                  <a:lnTo>
                    <a:pt x="43" y="3"/>
                  </a:lnTo>
                  <a:lnTo>
                    <a:pt x="46" y="3"/>
                  </a:lnTo>
                  <a:lnTo>
                    <a:pt x="48" y="4"/>
                  </a:lnTo>
                  <a:lnTo>
                    <a:pt x="50" y="5"/>
                  </a:lnTo>
                  <a:lnTo>
                    <a:pt x="52" y="5"/>
                  </a:lnTo>
                  <a:lnTo>
                    <a:pt x="54" y="6"/>
                  </a:lnTo>
                  <a:lnTo>
                    <a:pt x="57" y="8"/>
                  </a:lnTo>
                  <a:lnTo>
                    <a:pt x="58" y="9"/>
                  </a:lnTo>
                  <a:lnTo>
                    <a:pt x="60" y="11"/>
                  </a:lnTo>
                  <a:lnTo>
                    <a:pt x="62" y="12"/>
                  </a:lnTo>
                  <a:lnTo>
                    <a:pt x="64" y="13"/>
                  </a:lnTo>
                  <a:lnTo>
                    <a:pt x="66" y="16"/>
                  </a:lnTo>
                  <a:lnTo>
                    <a:pt x="68" y="17"/>
                  </a:lnTo>
                  <a:lnTo>
                    <a:pt x="69" y="19"/>
                  </a:lnTo>
                  <a:lnTo>
                    <a:pt x="70" y="22"/>
                  </a:lnTo>
                  <a:lnTo>
                    <a:pt x="71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59" name="Freeform 467"/>
            <p:cNvSpPr>
              <a:spLocks/>
            </p:cNvSpPr>
            <p:nvPr/>
          </p:nvSpPr>
          <p:spPr bwMode="auto">
            <a:xfrm>
              <a:off x="134" y="2598"/>
              <a:ext cx="138" cy="141"/>
            </a:xfrm>
            <a:custGeom>
              <a:avLst/>
              <a:gdLst/>
              <a:ahLst/>
              <a:cxnLst>
                <a:cxn ang="0">
                  <a:pos x="131" y="115"/>
                </a:cxn>
                <a:cxn ang="0">
                  <a:pos x="135" y="7"/>
                </a:cxn>
                <a:cxn ang="0">
                  <a:pos x="25" y="6"/>
                </a:cxn>
                <a:cxn ang="0">
                  <a:pos x="29" y="124"/>
                </a:cxn>
                <a:cxn ang="0">
                  <a:pos x="27" y="124"/>
                </a:cxn>
                <a:cxn ang="0">
                  <a:pos x="26" y="125"/>
                </a:cxn>
                <a:cxn ang="0">
                  <a:pos x="25" y="125"/>
                </a:cxn>
                <a:cxn ang="0">
                  <a:pos x="24" y="125"/>
                </a:cxn>
                <a:cxn ang="0">
                  <a:pos x="19" y="8"/>
                </a:cxn>
                <a:cxn ang="0">
                  <a:pos x="3" y="24"/>
                </a:cxn>
                <a:cxn ang="0">
                  <a:pos x="3" y="41"/>
                </a:cxn>
                <a:cxn ang="0">
                  <a:pos x="5" y="79"/>
                </a:cxn>
                <a:cxn ang="0">
                  <a:pos x="6" y="119"/>
                </a:cxn>
                <a:cxn ang="0">
                  <a:pos x="8" y="137"/>
                </a:cxn>
                <a:cxn ang="0">
                  <a:pos x="10" y="136"/>
                </a:cxn>
                <a:cxn ang="0">
                  <a:pos x="12" y="134"/>
                </a:cxn>
                <a:cxn ang="0">
                  <a:pos x="15" y="133"/>
                </a:cxn>
                <a:cxn ang="0">
                  <a:pos x="18" y="132"/>
                </a:cxn>
                <a:cxn ang="0">
                  <a:pos x="20" y="131"/>
                </a:cxn>
                <a:cxn ang="0">
                  <a:pos x="22" y="130"/>
                </a:cxn>
                <a:cxn ang="0">
                  <a:pos x="23" y="130"/>
                </a:cxn>
                <a:cxn ang="0">
                  <a:pos x="24" y="130"/>
                </a:cxn>
                <a:cxn ang="0">
                  <a:pos x="22" y="131"/>
                </a:cxn>
                <a:cxn ang="0">
                  <a:pos x="20" y="133"/>
                </a:cxn>
                <a:cxn ang="0">
                  <a:pos x="16" y="134"/>
                </a:cxn>
                <a:cxn ang="0">
                  <a:pos x="14" y="136"/>
                </a:cxn>
                <a:cxn ang="0">
                  <a:pos x="12" y="138"/>
                </a:cxn>
                <a:cxn ang="0">
                  <a:pos x="9" y="139"/>
                </a:cxn>
                <a:cxn ang="0">
                  <a:pos x="6" y="140"/>
                </a:cxn>
                <a:cxn ang="0">
                  <a:pos x="4" y="141"/>
                </a:cxn>
                <a:cxn ang="0">
                  <a:pos x="3" y="137"/>
                </a:cxn>
                <a:cxn ang="0">
                  <a:pos x="2" y="123"/>
                </a:cxn>
                <a:cxn ang="0">
                  <a:pos x="2" y="105"/>
                </a:cxn>
                <a:cxn ang="0">
                  <a:pos x="1" y="84"/>
                </a:cxn>
                <a:cxn ang="0">
                  <a:pos x="0" y="62"/>
                </a:cxn>
                <a:cxn ang="0">
                  <a:pos x="0" y="42"/>
                </a:cxn>
                <a:cxn ang="0">
                  <a:pos x="0" y="27"/>
                </a:cxn>
                <a:cxn ang="0">
                  <a:pos x="0" y="20"/>
                </a:cxn>
                <a:cxn ang="0">
                  <a:pos x="21" y="0"/>
                </a:cxn>
                <a:cxn ang="0">
                  <a:pos x="138" y="3"/>
                </a:cxn>
                <a:cxn ang="0">
                  <a:pos x="138" y="8"/>
                </a:cxn>
                <a:cxn ang="0">
                  <a:pos x="138" y="20"/>
                </a:cxn>
                <a:cxn ang="0">
                  <a:pos x="137" y="40"/>
                </a:cxn>
                <a:cxn ang="0">
                  <a:pos x="136" y="60"/>
                </a:cxn>
                <a:cxn ang="0">
                  <a:pos x="135" y="81"/>
                </a:cxn>
                <a:cxn ang="0">
                  <a:pos x="135" y="101"/>
                </a:cxn>
                <a:cxn ang="0">
                  <a:pos x="134" y="113"/>
                </a:cxn>
                <a:cxn ang="0">
                  <a:pos x="134" y="117"/>
                </a:cxn>
                <a:cxn ang="0">
                  <a:pos x="131" y="115"/>
                </a:cxn>
              </a:cxnLst>
              <a:rect l="0" t="0" r="r" b="b"/>
              <a:pathLst>
                <a:path w="138" h="141">
                  <a:moveTo>
                    <a:pt x="131" y="115"/>
                  </a:moveTo>
                  <a:lnTo>
                    <a:pt x="135" y="7"/>
                  </a:lnTo>
                  <a:lnTo>
                    <a:pt x="25" y="6"/>
                  </a:lnTo>
                  <a:lnTo>
                    <a:pt x="29" y="124"/>
                  </a:lnTo>
                  <a:lnTo>
                    <a:pt x="27" y="124"/>
                  </a:lnTo>
                  <a:lnTo>
                    <a:pt x="26" y="125"/>
                  </a:lnTo>
                  <a:lnTo>
                    <a:pt x="25" y="125"/>
                  </a:lnTo>
                  <a:lnTo>
                    <a:pt x="24" y="125"/>
                  </a:lnTo>
                  <a:lnTo>
                    <a:pt x="19" y="8"/>
                  </a:lnTo>
                  <a:lnTo>
                    <a:pt x="3" y="24"/>
                  </a:lnTo>
                  <a:lnTo>
                    <a:pt x="3" y="41"/>
                  </a:lnTo>
                  <a:lnTo>
                    <a:pt x="5" y="79"/>
                  </a:lnTo>
                  <a:lnTo>
                    <a:pt x="6" y="119"/>
                  </a:lnTo>
                  <a:lnTo>
                    <a:pt x="8" y="137"/>
                  </a:lnTo>
                  <a:lnTo>
                    <a:pt x="10" y="136"/>
                  </a:lnTo>
                  <a:lnTo>
                    <a:pt x="12" y="134"/>
                  </a:lnTo>
                  <a:lnTo>
                    <a:pt x="15" y="133"/>
                  </a:lnTo>
                  <a:lnTo>
                    <a:pt x="18" y="132"/>
                  </a:lnTo>
                  <a:lnTo>
                    <a:pt x="20" y="131"/>
                  </a:lnTo>
                  <a:lnTo>
                    <a:pt x="22" y="130"/>
                  </a:lnTo>
                  <a:lnTo>
                    <a:pt x="23" y="130"/>
                  </a:lnTo>
                  <a:lnTo>
                    <a:pt x="24" y="130"/>
                  </a:lnTo>
                  <a:lnTo>
                    <a:pt x="22" y="131"/>
                  </a:lnTo>
                  <a:lnTo>
                    <a:pt x="20" y="133"/>
                  </a:lnTo>
                  <a:lnTo>
                    <a:pt x="16" y="134"/>
                  </a:lnTo>
                  <a:lnTo>
                    <a:pt x="14" y="136"/>
                  </a:lnTo>
                  <a:lnTo>
                    <a:pt x="12" y="138"/>
                  </a:lnTo>
                  <a:lnTo>
                    <a:pt x="9" y="139"/>
                  </a:lnTo>
                  <a:lnTo>
                    <a:pt x="6" y="140"/>
                  </a:lnTo>
                  <a:lnTo>
                    <a:pt x="4" y="141"/>
                  </a:lnTo>
                  <a:lnTo>
                    <a:pt x="3" y="137"/>
                  </a:lnTo>
                  <a:lnTo>
                    <a:pt x="2" y="123"/>
                  </a:lnTo>
                  <a:lnTo>
                    <a:pt x="2" y="105"/>
                  </a:lnTo>
                  <a:lnTo>
                    <a:pt x="1" y="84"/>
                  </a:lnTo>
                  <a:lnTo>
                    <a:pt x="0" y="62"/>
                  </a:lnTo>
                  <a:lnTo>
                    <a:pt x="0" y="42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21" y="0"/>
                  </a:lnTo>
                  <a:lnTo>
                    <a:pt x="138" y="3"/>
                  </a:lnTo>
                  <a:lnTo>
                    <a:pt x="138" y="8"/>
                  </a:lnTo>
                  <a:lnTo>
                    <a:pt x="138" y="20"/>
                  </a:lnTo>
                  <a:lnTo>
                    <a:pt x="137" y="40"/>
                  </a:lnTo>
                  <a:lnTo>
                    <a:pt x="136" y="60"/>
                  </a:lnTo>
                  <a:lnTo>
                    <a:pt x="135" y="81"/>
                  </a:lnTo>
                  <a:lnTo>
                    <a:pt x="135" y="101"/>
                  </a:lnTo>
                  <a:lnTo>
                    <a:pt x="134" y="113"/>
                  </a:lnTo>
                  <a:lnTo>
                    <a:pt x="134" y="117"/>
                  </a:lnTo>
                  <a:lnTo>
                    <a:pt x="131" y="1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60" name="Freeform 468"/>
            <p:cNvSpPr>
              <a:spLocks/>
            </p:cNvSpPr>
            <p:nvPr/>
          </p:nvSpPr>
          <p:spPr bwMode="auto">
            <a:xfrm>
              <a:off x="283" y="2600"/>
              <a:ext cx="94" cy="116"/>
            </a:xfrm>
            <a:custGeom>
              <a:avLst/>
              <a:gdLst/>
              <a:ahLst/>
              <a:cxnLst>
                <a:cxn ang="0">
                  <a:pos x="83" y="113"/>
                </a:cxn>
                <a:cxn ang="0">
                  <a:pos x="79" y="106"/>
                </a:cxn>
                <a:cxn ang="0">
                  <a:pos x="73" y="89"/>
                </a:cxn>
                <a:cxn ang="0">
                  <a:pos x="66" y="78"/>
                </a:cxn>
                <a:cxn ang="0">
                  <a:pos x="59" y="70"/>
                </a:cxn>
                <a:cxn ang="0">
                  <a:pos x="50" y="67"/>
                </a:cxn>
                <a:cxn ang="0">
                  <a:pos x="51" y="64"/>
                </a:cxn>
                <a:cxn ang="0">
                  <a:pos x="58" y="60"/>
                </a:cxn>
                <a:cxn ang="0">
                  <a:pos x="59" y="51"/>
                </a:cxn>
                <a:cxn ang="0">
                  <a:pos x="54" y="44"/>
                </a:cxn>
                <a:cxn ang="0">
                  <a:pos x="42" y="42"/>
                </a:cxn>
                <a:cxn ang="0">
                  <a:pos x="30" y="39"/>
                </a:cxn>
                <a:cxn ang="0">
                  <a:pos x="19" y="34"/>
                </a:cxn>
                <a:cxn ang="0">
                  <a:pos x="13" y="55"/>
                </a:cxn>
                <a:cxn ang="0">
                  <a:pos x="19" y="82"/>
                </a:cxn>
                <a:cxn ang="0">
                  <a:pos x="29" y="96"/>
                </a:cxn>
                <a:cxn ang="0">
                  <a:pos x="38" y="99"/>
                </a:cxn>
                <a:cxn ang="0">
                  <a:pos x="40" y="99"/>
                </a:cxn>
                <a:cxn ang="0">
                  <a:pos x="36" y="101"/>
                </a:cxn>
                <a:cxn ang="0">
                  <a:pos x="24" y="96"/>
                </a:cxn>
                <a:cxn ang="0">
                  <a:pos x="13" y="83"/>
                </a:cxn>
                <a:cxn ang="0">
                  <a:pos x="8" y="68"/>
                </a:cxn>
                <a:cxn ang="0">
                  <a:pos x="7" y="45"/>
                </a:cxn>
                <a:cxn ang="0">
                  <a:pos x="1" y="44"/>
                </a:cxn>
                <a:cxn ang="0">
                  <a:pos x="9" y="33"/>
                </a:cxn>
                <a:cxn ang="0">
                  <a:pos x="9" y="21"/>
                </a:cxn>
                <a:cxn ang="0">
                  <a:pos x="9" y="10"/>
                </a:cxn>
                <a:cxn ang="0">
                  <a:pos x="14" y="3"/>
                </a:cxn>
                <a:cxn ang="0">
                  <a:pos x="20" y="2"/>
                </a:cxn>
                <a:cxn ang="0">
                  <a:pos x="16" y="6"/>
                </a:cxn>
                <a:cxn ang="0">
                  <a:pos x="17" y="23"/>
                </a:cxn>
                <a:cxn ang="0">
                  <a:pos x="30" y="32"/>
                </a:cxn>
                <a:cxn ang="0">
                  <a:pos x="44" y="36"/>
                </a:cxn>
                <a:cxn ang="0">
                  <a:pos x="60" y="42"/>
                </a:cxn>
                <a:cxn ang="0">
                  <a:pos x="70" y="47"/>
                </a:cxn>
                <a:cxn ang="0">
                  <a:pos x="75" y="55"/>
                </a:cxn>
                <a:cxn ang="0">
                  <a:pos x="71" y="59"/>
                </a:cxn>
                <a:cxn ang="0">
                  <a:pos x="66" y="55"/>
                </a:cxn>
                <a:cxn ang="0">
                  <a:pos x="71" y="57"/>
                </a:cxn>
                <a:cxn ang="0">
                  <a:pos x="69" y="51"/>
                </a:cxn>
                <a:cxn ang="0">
                  <a:pos x="62" y="48"/>
                </a:cxn>
                <a:cxn ang="0">
                  <a:pos x="64" y="64"/>
                </a:cxn>
                <a:cxn ang="0">
                  <a:pos x="73" y="78"/>
                </a:cxn>
                <a:cxn ang="0">
                  <a:pos x="85" y="86"/>
                </a:cxn>
                <a:cxn ang="0">
                  <a:pos x="91" y="83"/>
                </a:cxn>
                <a:cxn ang="0">
                  <a:pos x="91" y="80"/>
                </a:cxn>
                <a:cxn ang="0">
                  <a:pos x="94" y="83"/>
                </a:cxn>
                <a:cxn ang="0">
                  <a:pos x="90" y="90"/>
                </a:cxn>
                <a:cxn ang="0">
                  <a:pos x="81" y="88"/>
                </a:cxn>
                <a:cxn ang="0">
                  <a:pos x="79" y="91"/>
                </a:cxn>
                <a:cxn ang="0">
                  <a:pos x="86" y="107"/>
                </a:cxn>
              </a:cxnLst>
              <a:rect l="0" t="0" r="r" b="b"/>
              <a:pathLst>
                <a:path w="94" h="116">
                  <a:moveTo>
                    <a:pt x="86" y="116"/>
                  </a:moveTo>
                  <a:lnTo>
                    <a:pt x="85" y="116"/>
                  </a:lnTo>
                  <a:lnTo>
                    <a:pt x="84" y="115"/>
                  </a:lnTo>
                  <a:lnTo>
                    <a:pt x="83" y="115"/>
                  </a:lnTo>
                  <a:lnTo>
                    <a:pt x="83" y="113"/>
                  </a:lnTo>
                  <a:lnTo>
                    <a:pt x="82" y="112"/>
                  </a:lnTo>
                  <a:lnTo>
                    <a:pt x="82" y="111"/>
                  </a:lnTo>
                  <a:lnTo>
                    <a:pt x="81" y="110"/>
                  </a:lnTo>
                  <a:lnTo>
                    <a:pt x="81" y="109"/>
                  </a:lnTo>
                  <a:lnTo>
                    <a:pt x="79" y="106"/>
                  </a:lnTo>
                  <a:lnTo>
                    <a:pt x="77" y="103"/>
                  </a:lnTo>
                  <a:lnTo>
                    <a:pt x="76" y="100"/>
                  </a:lnTo>
                  <a:lnTo>
                    <a:pt x="75" y="97"/>
                  </a:lnTo>
                  <a:lnTo>
                    <a:pt x="74" y="92"/>
                  </a:lnTo>
                  <a:lnTo>
                    <a:pt x="73" y="89"/>
                  </a:lnTo>
                  <a:lnTo>
                    <a:pt x="73" y="86"/>
                  </a:lnTo>
                  <a:lnTo>
                    <a:pt x="72" y="82"/>
                  </a:lnTo>
                  <a:lnTo>
                    <a:pt x="71" y="81"/>
                  </a:lnTo>
                  <a:lnTo>
                    <a:pt x="69" y="79"/>
                  </a:lnTo>
                  <a:lnTo>
                    <a:pt x="66" y="78"/>
                  </a:lnTo>
                  <a:lnTo>
                    <a:pt x="65" y="77"/>
                  </a:lnTo>
                  <a:lnTo>
                    <a:pt x="63" y="74"/>
                  </a:lnTo>
                  <a:lnTo>
                    <a:pt x="62" y="73"/>
                  </a:lnTo>
                  <a:lnTo>
                    <a:pt x="60" y="71"/>
                  </a:lnTo>
                  <a:lnTo>
                    <a:pt x="59" y="70"/>
                  </a:lnTo>
                  <a:lnTo>
                    <a:pt x="58" y="70"/>
                  </a:lnTo>
                  <a:lnTo>
                    <a:pt x="55" y="69"/>
                  </a:lnTo>
                  <a:lnTo>
                    <a:pt x="53" y="69"/>
                  </a:lnTo>
                  <a:lnTo>
                    <a:pt x="52" y="68"/>
                  </a:lnTo>
                  <a:lnTo>
                    <a:pt x="50" y="67"/>
                  </a:lnTo>
                  <a:lnTo>
                    <a:pt x="49" y="65"/>
                  </a:lnTo>
                  <a:lnTo>
                    <a:pt x="48" y="64"/>
                  </a:lnTo>
                  <a:lnTo>
                    <a:pt x="49" y="64"/>
                  </a:lnTo>
                  <a:lnTo>
                    <a:pt x="50" y="64"/>
                  </a:lnTo>
                  <a:lnTo>
                    <a:pt x="51" y="64"/>
                  </a:lnTo>
                  <a:lnTo>
                    <a:pt x="52" y="64"/>
                  </a:lnTo>
                  <a:lnTo>
                    <a:pt x="53" y="64"/>
                  </a:lnTo>
                  <a:lnTo>
                    <a:pt x="54" y="64"/>
                  </a:lnTo>
                  <a:lnTo>
                    <a:pt x="56" y="62"/>
                  </a:lnTo>
                  <a:lnTo>
                    <a:pt x="58" y="60"/>
                  </a:lnTo>
                  <a:lnTo>
                    <a:pt x="59" y="58"/>
                  </a:lnTo>
                  <a:lnTo>
                    <a:pt x="59" y="55"/>
                  </a:lnTo>
                  <a:lnTo>
                    <a:pt x="59" y="53"/>
                  </a:lnTo>
                  <a:lnTo>
                    <a:pt x="59" y="52"/>
                  </a:lnTo>
                  <a:lnTo>
                    <a:pt x="59" y="51"/>
                  </a:lnTo>
                  <a:lnTo>
                    <a:pt x="58" y="49"/>
                  </a:lnTo>
                  <a:lnTo>
                    <a:pt x="58" y="48"/>
                  </a:lnTo>
                  <a:lnTo>
                    <a:pt x="56" y="47"/>
                  </a:lnTo>
                  <a:lnTo>
                    <a:pt x="55" y="45"/>
                  </a:lnTo>
                  <a:lnTo>
                    <a:pt x="54" y="44"/>
                  </a:lnTo>
                  <a:lnTo>
                    <a:pt x="52" y="43"/>
                  </a:lnTo>
                  <a:lnTo>
                    <a:pt x="50" y="43"/>
                  </a:lnTo>
                  <a:lnTo>
                    <a:pt x="46" y="43"/>
                  </a:lnTo>
                  <a:lnTo>
                    <a:pt x="44" y="42"/>
                  </a:lnTo>
                  <a:lnTo>
                    <a:pt x="42" y="42"/>
                  </a:lnTo>
                  <a:lnTo>
                    <a:pt x="40" y="41"/>
                  </a:lnTo>
                  <a:lnTo>
                    <a:pt x="38" y="41"/>
                  </a:lnTo>
                  <a:lnTo>
                    <a:pt x="36" y="41"/>
                  </a:lnTo>
                  <a:lnTo>
                    <a:pt x="32" y="40"/>
                  </a:lnTo>
                  <a:lnTo>
                    <a:pt x="30" y="39"/>
                  </a:lnTo>
                  <a:lnTo>
                    <a:pt x="28" y="39"/>
                  </a:lnTo>
                  <a:lnTo>
                    <a:pt x="26" y="38"/>
                  </a:lnTo>
                  <a:lnTo>
                    <a:pt x="23" y="36"/>
                  </a:lnTo>
                  <a:lnTo>
                    <a:pt x="21" y="35"/>
                  </a:lnTo>
                  <a:lnTo>
                    <a:pt x="19" y="34"/>
                  </a:lnTo>
                  <a:lnTo>
                    <a:pt x="18" y="33"/>
                  </a:lnTo>
                  <a:lnTo>
                    <a:pt x="16" y="39"/>
                  </a:lnTo>
                  <a:lnTo>
                    <a:pt x="14" y="44"/>
                  </a:lnTo>
                  <a:lnTo>
                    <a:pt x="14" y="50"/>
                  </a:lnTo>
                  <a:lnTo>
                    <a:pt x="13" y="55"/>
                  </a:lnTo>
                  <a:lnTo>
                    <a:pt x="13" y="62"/>
                  </a:lnTo>
                  <a:lnTo>
                    <a:pt x="14" y="68"/>
                  </a:lnTo>
                  <a:lnTo>
                    <a:pt x="16" y="73"/>
                  </a:lnTo>
                  <a:lnTo>
                    <a:pt x="17" y="80"/>
                  </a:lnTo>
                  <a:lnTo>
                    <a:pt x="19" y="82"/>
                  </a:lnTo>
                  <a:lnTo>
                    <a:pt x="20" y="86"/>
                  </a:lnTo>
                  <a:lnTo>
                    <a:pt x="22" y="89"/>
                  </a:lnTo>
                  <a:lnTo>
                    <a:pt x="24" y="91"/>
                  </a:lnTo>
                  <a:lnTo>
                    <a:pt x="27" y="93"/>
                  </a:lnTo>
                  <a:lnTo>
                    <a:pt x="29" y="96"/>
                  </a:lnTo>
                  <a:lnTo>
                    <a:pt x="32" y="98"/>
                  </a:lnTo>
                  <a:lnTo>
                    <a:pt x="34" y="99"/>
                  </a:lnTo>
                  <a:lnTo>
                    <a:pt x="36" y="99"/>
                  </a:lnTo>
                  <a:lnTo>
                    <a:pt x="36" y="99"/>
                  </a:lnTo>
                  <a:lnTo>
                    <a:pt x="38" y="99"/>
                  </a:lnTo>
                  <a:lnTo>
                    <a:pt x="39" y="98"/>
                  </a:lnTo>
                  <a:lnTo>
                    <a:pt x="40" y="98"/>
                  </a:lnTo>
                  <a:lnTo>
                    <a:pt x="41" y="98"/>
                  </a:lnTo>
                  <a:lnTo>
                    <a:pt x="41" y="99"/>
                  </a:lnTo>
                  <a:lnTo>
                    <a:pt x="40" y="99"/>
                  </a:lnTo>
                  <a:lnTo>
                    <a:pt x="39" y="100"/>
                  </a:lnTo>
                  <a:lnTo>
                    <a:pt x="38" y="100"/>
                  </a:lnTo>
                  <a:lnTo>
                    <a:pt x="36" y="100"/>
                  </a:lnTo>
                  <a:lnTo>
                    <a:pt x="36" y="101"/>
                  </a:lnTo>
                  <a:lnTo>
                    <a:pt x="36" y="101"/>
                  </a:lnTo>
                  <a:lnTo>
                    <a:pt x="34" y="101"/>
                  </a:lnTo>
                  <a:lnTo>
                    <a:pt x="33" y="100"/>
                  </a:lnTo>
                  <a:lnTo>
                    <a:pt x="30" y="99"/>
                  </a:lnTo>
                  <a:lnTo>
                    <a:pt x="27" y="98"/>
                  </a:lnTo>
                  <a:lnTo>
                    <a:pt x="24" y="96"/>
                  </a:lnTo>
                  <a:lnTo>
                    <a:pt x="21" y="93"/>
                  </a:lnTo>
                  <a:lnTo>
                    <a:pt x="19" y="91"/>
                  </a:lnTo>
                  <a:lnTo>
                    <a:pt x="17" y="89"/>
                  </a:lnTo>
                  <a:lnTo>
                    <a:pt x="16" y="86"/>
                  </a:lnTo>
                  <a:lnTo>
                    <a:pt x="13" y="83"/>
                  </a:lnTo>
                  <a:lnTo>
                    <a:pt x="12" y="80"/>
                  </a:lnTo>
                  <a:lnTo>
                    <a:pt x="11" y="78"/>
                  </a:lnTo>
                  <a:lnTo>
                    <a:pt x="10" y="74"/>
                  </a:lnTo>
                  <a:lnTo>
                    <a:pt x="9" y="71"/>
                  </a:lnTo>
                  <a:lnTo>
                    <a:pt x="8" y="68"/>
                  </a:lnTo>
                  <a:lnTo>
                    <a:pt x="8" y="64"/>
                  </a:lnTo>
                  <a:lnTo>
                    <a:pt x="8" y="61"/>
                  </a:lnTo>
                  <a:lnTo>
                    <a:pt x="8" y="57"/>
                  </a:lnTo>
                  <a:lnTo>
                    <a:pt x="8" y="45"/>
                  </a:lnTo>
                  <a:lnTo>
                    <a:pt x="7" y="45"/>
                  </a:lnTo>
                  <a:lnTo>
                    <a:pt x="6" y="45"/>
                  </a:lnTo>
                  <a:lnTo>
                    <a:pt x="4" y="45"/>
                  </a:lnTo>
                  <a:lnTo>
                    <a:pt x="3" y="45"/>
                  </a:lnTo>
                  <a:lnTo>
                    <a:pt x="2" y="45"/>
                  </a:lnTo>
                  <a:lnTo>
                    <a:pt x="1" y="44"/>
                  </a:lnTo>
                  <a:lnTo>
                    <a:pt x="0" y="44"/>
                  </a:lnTo>
                  <a:lnTo>
                    <a:pt x="0" y="43"/>
                  </a:lnTo>
                  <a:lnTo>
                    <a:pt x="8" y="41"/>
                  </a:lnTo>
                  <a:lnTo>
                    <a:pt x="9" y="38"/>
                  </a:lnTo>
                  <a:lnTo>
                    <a:pt x="9" y="33"/>
                  </a:lnTo>
                  <a:lnTo>
                    <a:pt x="10" y="30"/>
                  </a:lnTo>
                  <a:lnTo>
                    <a:pt x="12" y="26"/>
                  </a:lnTo>
                  <a:lnTo>
                    <a:pt x="11" y="25"/>
                  </a:lnTo>
                  <a:lnTo>
                    <a:pt x="10" y="23"/>
                  </a:lnTo>
                  <a:lnTo>
                    <a:pt x="9" y="21"/>
                  </a:lnTo>
                  <a:lnTo>
                    <a:pt x="8" y="19"/>
                  </a:lnTo>
                  <a:lnTo>
                    <a:pt x="8" y="17"/>
                  </a:lnTo>
                  <a:lnTo>
                    <a:pt x="8" y="15"/>
                  </a:lnTo>
                  <a:lnTo>
                    <a:pt x="8" y="13"/>
                  </a:lnTo>
                  <a:lnTo>
                    <a:pt x="9" y="10"/>
                  </a:lnTo>
                  <a:lnTo>
                    <a:pt x="10" y="9"/>
                  </a:lnTo>
                  <a:lnTo>
                    <a:pt x="11" y="6"/>
                  </a:lnTo>
                  <a:lnTo>
                    <a:pt x="12" y="5"/>
                  </a:lnTo>
                  <a:lnTo>
                    <a:pt x="13" y="4"/>
                  </a:lnTo>
                  <a:lnTo>
                    <a:pt x="14" y="3"/>
                  </a:lnTo>
                  <a:lnTo>
                    <a:pt x="16" y="2"/>
                  </a:lnTo>
                  <a:lnTo>
                    <a:pt x="18" y="1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0" y="2"/>
                  </a:lnTo>
                  <a:lnTo>
                    <a:pt x="20" y="3"/>
                  </a:lnTo>
                  <a:lnTo>
                    <a:pt x="19" y="3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6" y="6"/>
                  </a:lnTo>
                  <a:lnTo>
                    <a:pt x="16" y="7"/>
                  </a:lnTo>
                  <a:lnTo>
                    <a:pt x="14" y="11"/>
                  </a:lnTo>
                  <a:lnTo>
                    <a:pt x="14" y="15"/>
                  </a:lnTo>
                  <a:lnTo>
                    <a:pt x="16" y="19"/>
                  </a:lnTo>
                  <a:lnTo>
                    <a:pt x="17" y="23"/>
                  </a:lnTo>
                  <a:lnTo>
                    <a:pt x="19" y="25"/>
                  </a:lnTo>
                  <a:lnTo>
                    <a:pt x="21" y="28"/>
                  </a:lnTo>
                  <a:lnTo>
                    <a:pt x="24" y="30"/>
                  </a:lnTo>
                  <a:lnTo>
                    <a:pt x="27" y="31"/>
                  </a:lnTo>
                  <a:lnTo>
                    <a:pt x="30" y="32"/>
                  </a:lnTo>
                  <a:lnTo>
                    <a:pt x="32" y="33"/>
                  </a:lnTo>
                  <a:lnTo>
                    <a:pt x="36" y="34"/>
                  </a:lnTo>
                  <a:lnTo>
                    <a:pt x="39" y="35"/>
                  </a:lnTo>
                  <a:lnTo>
                    <a:pt x="42" y="35"/>
                  </a:lnTo>
                  <a:lnTo>
                    <a:pt x="44" y="36"/>
                  </a:lnTo>
                  <a:lnTo>
                    <a:pt x="48" y="38"/>
                  </a:lnTo>
                  <a:lnTo>
                    <a:pt x="51" y="39"/>
                  </a:lnTo>
                  <a:lnTo>
                    <a:pt x="53" y="39"/>
                  </a:lnTo>
                  <a:lnTo>
                    <a:pt x="56" y="41"/>
                  </a:lnTo>
                  <a:lnTo>
                    <a:pt x="60" y="42"/>
                  </a:lnTo>
                  <a:lnTo>
                    <a:pt x="62" y="43"/>
                  </a:lnTo>
                  <a:lnTo>
                    <a:pt x="64" y="44"/>
                  </a:lnTo>
                  <a:lnTo>
                    <a:pt x="66" y="44"/>
                  </a:lnTo>
                  <a:lnTo>
                    <a:pt x="69" y="45"/>
                  </a:lnTo>
                  <a:lnTo>
                    <a:pt x="70" y="47"/>
                  </a:lnTo>
                  <a:lnTo>
                    <a:pt x="72" y="48"/>
                  </a:lnTo>
                  <a:lnTo>
                    <a:pt x="73" y="50"/>
                  </a:lnTo>
                  <a:lnTo>
                    <a:pt x="74" y="51"/>
                  </a:lnTo>
                  <a:lnTo>
                    <a:pt x="75" y="53"/>
                  </a:lnTo>
                  <a:lnTo>
                    <a:pt x="75" y="55"/>
                  </a:lnTo>
                  <a:lnTo>
                    <a:pt x="75" y="57"/>
                  </a:lnTo>
                  <a:lnTo>
                    <a:pt x="74" y="59"/>
                  </a:lnTo>
                  <a:lnTo>
                    <a:pt x="73" y="60"/>
                  </a:lnTo>
                  <a:lnTo>
                    <a:pt x="72" y="60"/>
                  </a:lnTo>
                  <a:lnTo>
                    <a:pt x="71" y="59"/>
                  </a:lnTo>
                  <a:lnTo>
                    <a:pt x="70" y="59"/>
                  </a:lnTo>
                  <a:lnTo>
                    <a:pt x="69" y="58"/>
                  </a:lnTo>
                  <a:lnTo>
                    <a:pt x="69" y="57"/>
                  </a:lnTo>
                  <a:lnTo>
                    <a:pt x="67" y="57"/>
                  </a:lnTo>
                  <a:lnTo>
                    <a:pt x="66" y="55"/>
                  </a:lnTo>
                  <a:lnTo>
                    <a:pt x="67" y="57"/>
                  </a:lnTo>
                  <a:lnTo>
                    <a:pt x="69" y="57"/>
                  </a:lnTo>
                  <a:lnTo>
                    <a:pt x="70" y="58"/>
                  </a:lnTo>
                  <a:lnTo>
                    <a:pt x="71" y="58"/>
                  </a:lnTo>
                  <a:lnTo>
                    <a:pt x="71" y="57"/>
                  </a:lnTo>
                  <a:lnTo>
                    <a:pt x="72" y="55"/>
                  </a:lnTo>
                  <a:lnTo>
                    <a:pt x="72" y="54"/>
                  </a:lnTo>
                  <a:lnTo>
                    <a:pt x="71" y="53"/>
                  </a:lnTo>
                  <a:lnTo>
                    <a:pt x="70" y="52"/>
                  </a:lnTo>
                  <a:lnTo>
                    <a:pt x="69" y="51"/>
                  </a:lnTo>
                  <a:lnTo>
                    <a:pt x="67" y="50"/>
                  </a:lnTo>
                  <a:lnTo>
                    <a:pt x="66" y="49"/>
                  </a:lnTo>
                  <a:lnTo>
                    <a:pt x="65" y="49"/>
                  </a:lnTo>
                  <a:lnTo>
                    <a:pt x="63" y="48"/>
                  </a:lnTo>
                  <a:lnTo>
                    <a:pt x="62" y="48"/>
                  </a:lnTo>
                  <a:lnTo>
                    <a:pt x="63" y="51"/>
                  </a:lnTo>
                  <a:lnTo>
                    <a:pt x="64" y="54"/>
                  </a:lnTo>
                  <a:lnTo>
                    <a:pt x="64" y="58"/>
                  </a:lnTo>
                  <a:lnTo>
                    <a:pt x="64" y="61"/>
                  </a:lnTo>
                  <a:lnTo>
                    <a:pt x="64" y="64"/>
                  </a:lnTo>
                  <a:lnTo>
                    <a:pt x="65" y="68"/>
                  </a:lnTo>
                  <a:lnTo>
                    <a:pt x="66" y="71"/>
                  </a:lnTo>
                  <a:lnTo>
                    <a:pt x="70" y="73"/>
                  </a:lnTo>
                  <a:lnTo>
                    <a:pt x="71" y="76"/>
                  </a:lnTo>
                  <a:lnTo>
                    <a:pt x="73" y="78"/>
                  </a:lnTo>
                  <a:lnTo>
                    <a:pt x="75" y="80"/>
                  </a:lnTo>
                  <a:lnTo>
                    <a:pt x="77" y="82"/>
                  </a:lnTo>
                  <a:lnTo>
                    <a:pt x="80" y="83"/>
                  </a:lnTo>
                  <a:lnTo>
                    <a:pt x="83" y="84"/>
                  </a:lnTo>
                  <a:lnTo>
                    <a:pt x="85" y="86"/>
                  </a:lnTo>
                  <a:lnTo>
                    <a:pt x="89" y="86"/>
                  </a:lnTo>
                  <a:lnTo>
                    <a:pt x="89" y="84"/>
                  </a:lnTo>
                  <a:lnTo>
                    <a:pt x="90" y="84"/>
                  </a:lnTo>
                  <a:lnTo>
                    <a:pt x="90" y="83"/>
                  </a:lnTo>
                  <a:lnTo>
                    <a:pt x="91" y="83"/>
                  </a:lnTo>
                  <a:lnTo>
                    <a:pt x="90" y="82"/>
                  </a:lnTo>
                  <a:lnTo>
                    <a:pt x="89" y="82"/>
                  </a:lnTo>
                  <a:lnTo>
                    <a:pt x="89" y="81"/>
                  </a:lnTo>
                  <a:lnTo>
                    <a:pt x="90" y="80"/>
                  </a:lnTo>
                  <a:lnTo>
                    <a:pt x="91" y="80"/>
                  </a:lnTo>
                  <a:lnTo>
                    <a:pt x="92" y="80"/>
                  </a:lnTo>
                  <a:lnTo>
                    <a:pt x="93" y="80"/>
                  </a:lnTo>
                  <a:lnTo>
                    <a:pt x="94" y="81"/>
                  </a:lnTo>
                  <a:lnTo>
                    <a:pt x="94" y="82"/>
                  </a:lnTo>
                  <a:lnTo>
                    <a:pt x="94" y="83"/>
                  </a:lnTo>
                  <a:lnTo>
                    <a:pt x="94" y="84"/>
                  </a:lnTo>
                  <a:lnTo>
                    <a:pt x="94" y="87"/>
                  </a:lnTo>
                  <a:lnTo>
                    <a:pt x="93" y="88"/>
                  </a:lnTo>
                  <a:lnTo>
                    <a:pt x="92" y="89"/>
                  </a:lnTo>
                  <a:lnTo>
                    <a:pt x="90" y="90"/>
                  </a:lnTo>
                  <a:lnTo>
                    <a:pt x="87" y="90"/>
                  </a:lnTo>
                  <a:lnTo>
                    <a:pt x="86" y="90"/>
                  </a:lnTo>
                  <a:lnTo>
                    <a:pt x="84" y="89"/>
                  </a:lnTo>
                  <a:lnTo>
                    <a:pt x="82" y="89"/>
                  </a:lnTo>
                  <a:lnTo>
                    <a:pt x="81" y="88"/>
                  </a:lnTo>
                  <a:lnTo>
                    <a:pt x="79" y="88"/>
                  </a:lnTo>
                  <a:lnTo>
                    <a:pt x="77" y="87"/>
                  </a:lnTo>
                  <a:lnTo>
                    <a:pt x="76" y="86"/>
                  </a:lnTo>
                  <a:lnTo>
                    <a:pt x="77" y="89"/>
                  </a:lnTo>
                  <a:lnTo>
                    <a:pt x="79" y="91"/>
                  </a:lnTo>
                  <a:lnTo>
                    <a:pt x="80" y="94"/>
                  </a:lnTo>
                  <a:lnTo>
                    <a:pt x="81" y="98"/>
                  </a:lnTo>
                  <a:lnTo>
                    <a:pt x="83" y="100"/>
                  </a:lnTo>
                  <a:lnTo>
                    <a:pt x="84" y="103"/>
                  </a:lnTo>
                  <a:lnTo>
                    <a:pt x="86" y="107"/>
                  </a:lnTo>
                  <a:lnTo>
                    <a:pt x="89" y="109"/>
                  </a:lnTo>
                  <a:lnTo>
                    <a:pt x="86" y="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61" name="Freeform 469"/>
            <p:cNvSpPr>
              <a:spLocks/>
            </p:cNvSpPr>
            <p:nvPr/>
          </p:nvSpPr>
          <p:spPr bwMode="auto">
            <a:xfrm>
              <a:off x="382" y="2606"/>
              <a:ext cx="35" cy="71"/>
            </a:xfrm>
            <a:custGeom>
              <a:avLst/>
              <a:gdLst/>
              <a:ahLst/>
              <a:cxnLst>
                <a:cxn ang="0">
                  <a:pos x="34" y="22"/>
                </a:cxn>
                <a:cxn ang="0">
                  <a:pos x="35" y="35"/>
                </a:cxn>
                <a:cxn ang="0">
                  <a:pos x="34" y="48"/>
                </a:cxn>
                <a:cxn ang="0">
                  <a:pos x="29" y="60"/>
                </a:cxn>
                <a:cxn ang="0">
                  <a:pos x="23" y="67"/>
                </a:cxn>
                <a:cxn ang="0">
                  <a:pos x="19" y="69"/>
                </a:cxn>
                <a:cxn ang="0">
                  <a:pos x="15" y="71"/>
                </a:cxn>
                <a:cxn ang="0">
                  <a:pos x="11" y="71"/>
                </a:cxn>
                <a:cxn ang="0">
                  <a:pos x="12" y="68"/>
                </a:cxn>
                <a:cxn ang="0">
                  <a:pos x="17" y="66"/>
                </a:cxn>
                <a:cxn ang="0">
                  <a:pos x="21" y="63"/>
                </a:cxn>
                <a:cxn ang="0">
                  <a:pos x="23" y="59"/>
                </a:cxn>
                <a:cxn ang="0">
                  <a:pos x="26" y="50"/>
                </a:cxn>
                <a:cxn ang="0">
                  <a:pos x="29" y="40"/>
                </a:cxn>
                <a:cxn ang="0">
                  <a:pos x="29" y="30"/>
                </a:cxn>
                <a:cxn ang="0">
                  <a:pos x="26" y="20"/>
                </a:cxn>
                <a:cxn ang="0">
                  <a:pos x="26" y="18"/>
                </a:cxn>
                <a:cxn ang="0">
                  <a:pos x="25" y="14"/>
                </a:cxn>
                <a:cxn ang="0">
                  <a:pos x="23" y="12"/>
                </a:cxn>
                <a:cxn ang="0">
                  <a:pos x="22" y="10"/>
                </a:cxn>
                <a:cxn ang="0">
                  <a:pos x="16" y="7"/>
                </a:cxn>
                <a:cxn ang="0">
                  <a:pos x="8" y="4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4" y="1"/>
                </a:cxn>
                <a:cxn ang="0">
                  <a:pos x="9" y="0"/>
                </a:cxn>
                <a:cxn ang="0">
                  <a:pos x="15" y="1"/>
                </a:cxn>
                <a:cxn ang="0">
                  <a:pos x="20" y="3"/>
                </a:cxn>
                <a:cxn ang="0">
                  <a:pos x="23" y="6"/>
                </a:cxn>
                <a:cxn ang="0">
                  <a:pos x="26" y="9"/>
                </a:cxn>
                <a:cxn ang="0">
                  <a:pos x="29" y="12"/>
                </a:cxn>
                <a:cxn ang="0">
                  <a:pos x="31" y="16"/>
                </a:cxn>
              </a:cxnLst>
              <a:rect l="0" t="0" r="r" b="b"/>
              <a:pathLst>
                <a:path w="35" h="71">
                  <a:moveTo>
                    <a:pt x="31" y="16"/>
                  </a:moveTo>
                  <a:lnTo>
                    <a:pt x="34" y="22"/>
                  </a:lnTo>
                  <a:lnTo>
                    <a:pt x="35" y="28"/>
                  </a:lnTo>
                  <a:lnTo>
                    <a:pt x="35" y="35"/>
                  </a:lnTo>
                  <a:lnTo>
                    <a:pt x="35" y="41"/>
                  </a:lnTo>
                  <a:lnTo>
                    <a:pt x="34" y="48"/>
                  </a:lnTo>
                  <a:lnTo>
                    <a:pt x="32" y="55"/>
                  </a:lnTo>
                  <a:lnTo>
                    <a:pt x="29" y="60"/>
                  </a:lnTo>
                  <a:lnTo>
                    <a:pt x="25" y="65"/>
                  </a:lnTo>
                  <a:lnTo>
                    <a:pt x="23" y="67"/>
                  </a:lnTo>
                  <a:lnTo>
                    <a:pt x="21" y="68"/>
                  </a:lnTo>
                  <a:lnTo>
                    <a:pt x="19" y="69"/>
                  </a:lnTo>
                  <a:lnTo>
                    <a:pt x="17" y="69"/>
                  </a:lnTo>
                  <a:lnTo>
                    <a:pt x="15" y="71"/>
                  </a:lnTo>
                  <a:lnTo>
                    <a:pt x="12" y="71"/>
                  </a:lnTo>
                  <a:lnTo>
                    <a:pt x="11" y="71"/>
                  </a:lnTo>
                  <a:lnTo>
                    <a:pt x="11" y="69"/>
                  </a:lnTo>
                  <a:lnTo>
                    <a:pt x="12" y="68"/>
                  </a:lnTo>
                  <a:lnTo>
                    <a:pt x="15" y="67"/>
                  </a:lnTo>
                  <a:lnTo>
                    <a:pt x="17" y="66"/>
                  </a:lnTo>
                  <a:lnTo>
                    <a:pt x="19" y="64"/>
                  </a:lnTo>
                  <a:lnTo>
                    <a:pt x="21" y="63"/>
                  </a:lnTo>
                  <a:lnTo>
                    <a:pt x="22" y="60"/>
                  </a:lnTo>
                  <a:lnTo>
                    <a:pt x="23" y="59"/>
                  </a:lnTo>
                  <a:lnTo>
                    <a:pt x="25" y="55"/>
                  </a:lnTo>
                  <a:lnTo>
                    <a:pt x="26" y="50"/>
                  </a:lnTo>
                  <a:lnTo>
                    <a:pt x="27" y="46"/>
                  </a:lnTo>
                  <a:lnTo>
                    <a:pt x="29" y="40"/>
                  </a:lnTo>
                  <a:lnTo>
                    <a:pt x="29" y="35"/>
                  </a:lnTo>
                  <a:lnTo>
                    <a:pt x="29" y="30"/>
                  </a:lnTo>
                  <a:lnTo>
                    <a:pt x="27" y="25"/>
                  </a:lnTo>
                  <a:lnTo>
                    <a:pt x="26" y="20"/>
                  </a:lnTo>
                  <a:lnTo>
                    <a:pt x="26" y="19"/>
                  </a:lnTo>
                  <a:lnTo>
                    <a:pt x="26" y="18"/>
                  </a:lnTo>
                  <a:lnTo>
                    <a:pt x="25" y="16"/>
                  </a:lnTo>
                  <a:lnTo>
                    <a:pt x="25" y="14"/>
                  </a:lnTo>
                  <a:lnTo>
                    <a:pt x="24" y="13"/>
                  </a:lnTo>
                  <a:lnTo>
                    <a:pt x="23" y="12"/>
                  </a:lnTo>
                  <a:lnTo>
                    <a:pt x="23" y="11"/>
                  </a:lnTo>
                  <a:lnTo>
                    <a:pt x="22" y="10"/>
                  </a:lnTo>
                  <a:lnTo>
                    <a:pt x="19" y="8"/>
                  </a:lnTo>
                  <a:lnTo>
                    <a:pt x="16" y="7"/>
                  </a:lnTo>
                  <a:lnTo>
                    <a:pt x="11" y="6"/>
                  </a:lnTo>
                  <a:lnTo>
                    <a:pt x="8" y="4"/>
                  </a:lnTo>
                  <a:lnTo>
                    <a:pt x="5" y="3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1"/>
                  </a:lnTo>
                  <a:lnTo>
                    <a:pt x="9" y="0"/>
                  </a:lnTo>
                  <a:lnTo>
                    <a:pt x="12" y="1"/>
                  </a:lnTo>
                  <a:lnTo>
                    <a:pt x="15" y="1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1" y="4"/>
                  </a:lnTo>
                  <a:lnTo>
                    <a:pt x="23" y="6"/>
                  </a:lnTo>
                  <a:lnTo>
                    <a:pt x="25" y="7"/>
                  </a:lnTo>
                  <a:lnTo>
                    <a:pt x="26" y="9"/>
                  </a:lnTo>
                  <a:lnTo>
                    <a:pt x="27" y="10"/>
                  </a:lnTo>
                  <a:lnTo>
                    <a:pt x="29" y="12"/>
                  </a:lnTo>
                  <a:lnTo>
                    <a:pt x="31" y="14"/>
                  </a:lnTo>
                  <a:lnTo>
                    <a:pt x="31" y="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62" name="Freeform 470"/>
            <p:cNvSpPr>
              <a:spLocks/>
            </p:cNvSpPr>
            <p:nvPr/>
          </p:nvSpPr>
          <p:spPr bwMode="auto">
            <a:xfrm>
              <a:off x="168" y="2615"/>
              <a:ext cx="89" cy="99"/>
            </a:xfrm>
            <a:custGeom>
              <a:avLst/>
              <a:gdLst/>
              <a:ahLst/>
              <a:cxnLst>
                <a:cxn ang="0">
                  <a:pos x="89" y="0"/>
                </a:cxn>
                <a:cxn ang="0">
                  <a:pos x="89" y="15"/>
                </a:cxn>
                <a:cxn ang="0">
                  <a:pos x="89" y="47"/>
                </a:cxn>
                <a:cxn ang="0">
                  <a:pos x="89" y="80"/>
                </a:cxn>
                <a:cxn ang="0">
                  <a:pos x="88" y="95"/>
                </a:cxn>
                <a:cxn ang="0">
                  <a:pos x="87" y="95"/>
                </a:cxn>
                <a:cxn ang="0">
                  <a:pos x="85" y="95"/>
                </a:cxn>
                <a:cxn ang="0">
                  <a:pos x="81" y="95"/>
                </a:cxn>
                <a:cxn ang="0">
                  <a:pos x="77" y="95"/>
                </a:cxn>
                <a:cxn ang="0">
                  <a:pos x="71" y="96"/>
                </a:cxn>
                <a:cxn ang="0">
                  <a:pos x="65" y="96"/>
                </a:cxn>
                <a:cxn ang="0">
                  <a:pos x="58" y="97"/>
                </a:cxn>
                <a:cxn ang="0">
                  <a:pos x="52" y="97"/>
                </a:cxn>
                <a:cxn ang="0">
                  <a:pos x="45" y="97"/>
                </a:cxn>
                <a:cxn ang="0">
                  <a:pos x="37" y="98"/>
                </a:cxn>
                <a:cxn ang="0">
                  <a:pos x="30" y="98"/>
                </a:cxn>
                <a:cxn ang="0">
                  <a:pos x="24" y="98"/>
                </a:cxn>
                <a:cxn ang="0">
                  <a:pos x="17" y="98"/>
                </a:cxn>
                <a:cxn ang="0">
                  <a:pos x="13" y="99"/>
                </a:cxn>
                <a:cxn ang="0">
                  <a:pos x="8" y="99"/>
                </a:cxn>
                <a:cxn ang="0">
                  <a:pos x="5" y="99"/>
                </a:cxn>
                <a:cxn ang="0">
                  <a:pos x="0" y="0"/>
                </a:cxn>
                <a:cxn ang="0">
                  <a:pos x="89" y="0"/>
                </a:cxn>
              </a:cxnLst>
              <a:rect l="0" t="0" r="r" b="b"/>
              <a:pathLst>
                <a:path w="89" h="99">
                  <a:moveTo>
                    <a:pt x="89" y="0"/>
                  </a:moveTo>
                  <a:lnTo>
                    <a:pt x="89" y="15"/>
                  </a:lnTo>
                  <a:lnTo>
                    <a:pt x="89" y="47"/>
                  </a:lnTo>
                  <a:lnTo>
                    <a:pt x="89" y="80"/>
                  </a:lnTo>
                  <a:lnTo>
                    <a:pt x="88" y="95"/>
                  </a:lnTo>
                  <a:lnTo>
                    <a:pt x="87" y="95"/>
                  </a:lnTo>
                  <a:lnTo>
                    <a:pt x="85" y="95"/>
                  </a:lnTo>
                  <a:lnTo>
                    <a:pt x="81" y="95"/>
                  </a:lnTo>
                  <a:lnTo>
                    <a:pt x="77" y="95"/>
                  </a:lnTo>
                  <a:lnTo>
                    <a:pt x="71" y="96"/>
                  </a:lnTo>
                  <a:lnTo>
                    <a:pt x="65" y="96"/>
                  </a:lnTo>
                  <a:lnTo>
                    <a:pt x="58" y="97"/>
                  </a:lnTo>
                  <a:lnTo>
                    <a:pt x="52" y="97"/>
                  </a:lnTo>
                  <a:lnTo>
                    <a:pt x="45" y="97"/>
                  </a:lnTo>
                  <a:lnTo>
                    <a:pt x="37" y="98"/>
                  </a:lnTo>
                  <a:lnTo>
                    <a:pt x="30" y="98"/>
                  </a:lnTo>
                  <a:lnTo>
                    <a:pt x="24" y="98"/>
                  </a:lnTo>
                  <a:lnTo>
                    <a:pt x="17" y="98"/>
                  </a:lnTo>
                  <a:lnTo>
                    <a:pt x="13" y="99"/>
                  </a:lnTo>
                  <a:lnTo>
                    <a:pt x="8" y="99"/>
                  </a:lnTo>
                  <a:lnTo>
                    <a:pt x="5" y="99"/>
                  </a:lnTo>
                  <a:lnTo>
                    <a:pt x="0" y="0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63" name="Freeform 471"/>
            <p:cNvSpPr>
              <a:spLocks/>
            </p:cNvSpPr>
            <p:nvPr/>
          </p:nvSpPr>
          <p:spPr bwMode="auto">
            <a:xfrm>
              <a:off x="366" y="2614"/>
              <a:ext cx="33" cy="63"/>
            </a:xfrm>
            <a:custGeom>
              <a:avLst/>
              <a:gdLst/>
              <a:ahLst/>
              <a:cxnLst>
                <a:cxn ang="0">
                  <a:pos x="19" y="24"/>
                </a:cxn>
                <a:cxn ang="0">
                  <a:pos x="19" y="28"/>
                </a:cxn>
                <a:cxn ang="0">
                  <a:pos x="17" y="32"/>
                </a:cxn>
                <a:cxn ang="0">
                  <a:pos x="15" y="36"/>
                </a:cxn>
                <a:cxn ang="0">
                  <a:pos x="13" y="39"/>
                </a:cxn>
                <a:cxn ang="0">
                  <a:pos x="10" y="39"/>
                </a:cxn>
                <a:cxn ang="0">
                  <a:pos x="8" y="40"/>
                </a:cxn>
                <a:cxn ang="0">
                  <a:pos x="6" y="40"/>
                </a:cxn>
                <a:cxn ang="0">
                  <a:pos x="5" y="40"/>
                </a:cxn>
                <a:cxn ang="0">
                  <a:pos x="7" y="42"/>
                </a:cxn>
                <a:cxn ang="0">
                  <a:pos x="9" y="42"/>
                </a:cxn>
                <a:cxn ang="0">
                  <a:pos x="11" y="43"/>
                </a:cxn>
                <a:cxn ang="0">
                  <a:pos x="14" y="42"/>
                </a:cxn>
                <a:cxn ang="0">
                  <a:pos x="16" y="42"/>
                </a:cxn>
                <a:cxn ang="0">
                  <a:pos x="19" y="42"/>
                </a:cxn>
                <a:cxn ang="0">
                  <a:pos x="20" y="43"/>
                </a:cxn>
                <a:cxn ang="0">
                  <a:pos x="20" y="47"/>
                </a:cxn>
                <a:cxn ang="0">
                  <a:pos x="18" y="51"/>
                </a:cxn>
                <a:cxn ang="0">
                  <a:pos x="16" y="54"/>
                </a:cxn>
                <a:cxn ang="0">
                  <a:pos x="13" y="57"/>
                </a:cxn>
                <a:cxn ang="0">
                  <a:pos x="15" y="57"/>
                </a:cxn>
                <a:cxn ang="0">
                  <a:pos x="18" y="57"/>
                </a:cxn>
                <a:cxn ang="0">
                  <a:pos x="20" y="56"/>
                </a:cxn>
                <a:cxn ang="0">
                  <a:pos x="24" y="54"/>
                </a:cxn>
                <a:cxn ang="0">
                  <a:pos x="25" y="53"/>
                </a:cxn>
                <a:cxn ang="0">
                  <a:pos x="27" y="51"/>
                </a:cxn>
                <a:cxn ang="0">
                  <a:pos x="29" y="49"/>
                </a:cxn>
                <a:cxn ang="0">
                  <a:pos x="31" y="47"/>
                </a:cxn>
                <a:cxn ang="0">
                  <a:pos x="33" y="50"/>
                </a:cxn>
                <a:cxn ang="0">
                  <a:pos x="33" y="52"/>
                </a:cxn>
                <a:cxn ang="0">
                  <a:pos x="29" y="57"/>
                </a:cxn>
                <a:cxn ang="0">
                  <a:pos x="25" y="59"/>
                </a:cxn>
                <a:cxn ang="0">
                  <a:pos x="20" y="61"/>
                </a:cxn>
                <a:cxn ang="0">
                  <a:pos x="15" y="63"/>
                </a:cxn>
                <a:cxn ang="0">
                  <a:pos x="13" y="61"/>
                </a:cxn>
                <a:cxn ang="0">
                  <a:pos x="10" y="60"/>
                </a:cxn>
                <a:cxn ang="0">
                  <a:pos x="8" y="59"/>
                </a:cxn>
                <a:cxn ang="0">
                  <a:pos x="6" y="57"/>
                </a:cxn>
                <a:cxn ang="0">
                  <a:pos x="8" y="56"/>
                </a:cxn>
                <a:cxn ang="0">
                  <a:pos x="10" y="54"/>
                </a:cxn>
                <a:cxn ang="0">
                  <a:pos x="13" y="52"/>
                </a:cxn>
                <a:cxn ang="0">
                  <a:pos x="16" y="49"/>
                </a:cxn>
                <a:cxn ang="0">
                  <a:pos x="15" y="48"/>
                </a:cxn>
                <a:cxn ang="0">
                  <a:pos x="11" y="48"/>
                </a:cxn>
                <a:cxn ang="0">
                  <a:pos x="8" y="47"/>
                </a:cxn>
                <a:cxn ang="0">
                  <a:pos x="5" y="44"/>
                </a:cxn>
                <a:cxn ang="0">
                  <a:pos x="1" y="40"/>
                </a:cxn>
                <a:cxn ang="0">
                  <a:pos x="0" y="34"/>
                </a:cxn>
                <a:cxn ang="0">
                  <a:pos x="1" y="31"/>
                </a:cxn>
                <a:cxn ang="0">
                  <a:pos x="2" y="33"/>
                </a:cxn>
                <a:cxn ang="0">
                  <a:pos x="4" y="35"/>
                </a:cxn>
                <a:cxn ang="0">
                  <a:pos x="5" y="36"/>
                </a:cxn>
                <a:cxn ang="0">
                  <a:pos x="7" y="36"/>
                </a:cxn>
                <a:cxn ang="0">
                  <a:pos x="9" y="36"/>
                </a:cxn>
                <a:cxn ang="0">
                  <a:pos x="11" y="35"/>
                </a:cxn>
                <a:cxn ang="0">
                  <a:pos x="14" y="26"/>
                </a:cxn>
                <a:cxn ang="0">
                  <a:pos x="10" y="16"/>
                </a:cxn>
                <a:cxn ang="0">
                  <a:pos x="9" y="7"/>
                </a:cxn>
                <a:cxn ang="0">
                  <a:pos x="16" y="0"/>
                </a:cxn>
                <a:cxn ang="0">
                  <a:pos x="17" y="8"/>
                </a:cxn>
                <a:cxn ang="0">
                  <a:pos x="18" y="21"/>
                </a:cxn>
              </a:cxnLst>
              <a:rect l="0" t="0" r="r" b="b"/>
              <a:pathLst>
                <a:path w="33" h="63">
                  <a:moveTo>
                    <a:pt x="18" y="21"/>
                  </a:moveTo>
                  <a:lnTo>
                    <a:pt x="19" y="24"/>
                  </a:lnTo>
                  <a:lnTo>
                    <a:pt x="19" y="26"/>
                  </a:lnTo>
                  <a:lnTo>
                    <a:pt x="19" y="28"/>
                  </a:lnTo>
                  <a:lnTo>
                    <a:pt x="18" y="29"/>
                  </a:lnTo>
                  <a:lnTo>
                    <a:pt x="17" y="32"/>
                  </a:lnTo>
                  <a:lnTo>
                    <a:pt x="16" y="34"/>
                  </a:lnTo>
                  <a:lnTo>
                    <a:pt x="15" y="36"/>
                  </a:lnTo>
                  <a:lnTo>
                    <a:pt x="13" y="37"/>
                  </a:lnTo>
                  <a:lnTo>
                    <a:pt x="13" y="39"/>
                  </a:lnTo>
                  <a:lnTo>
                    <a:pt x="11" y="39"/>
                  </a:lnTo>
                  <a:lnTo>
                    <a:pt x="10" y="39"/>
                  </a:lnTo>
                  <a:lnTo>
                    <a:pt x="9" y="40"/>
                  </a:lnTo>
                  <a:lnTo>
                    <a:pt x="8" y="40"/>
                  </a:lnTo>
                  <a:lnTo>
                    <a:pt x="7" y="40"/>
                  </a:lnTo>
                  <a:lnTo>
                    <a:pt x="6" y="40"/>
                  </a:lnTo>
                  <a:lnTo>
                    <a:pt x="5" y="39"/>
                  </a:lnTo>
                  <a:lnTo>
                    <a:pt x="5" y="40"/>
                  </a:lnTo>
                  <a:lnTo>
                    <a:pt x="6" y="41"/>
                  </a:lnTo>
                  <a:lnTo>
                    <a:pt x="7" y="42"/>
                  </a:lnTo>
                  <a:lnTo>
                    <a:pt x="8" y="42"/>
                  </a:lnTo>
                  <a:lnTo>
                    <a:pt x="9" y="42"/>
                  </a:lnTo>
                  <a:lnTo>
                    <a:pt x="10" y="42"/>
                  </a:lnTo>
                  <a:lnTo>
                    <a:pt x="11" y="43"/>
                  </a:lnTo>
                  <a:lnTo>
                    <a:pt x="13" y="42"/>
                  </a:lnTo>
                  <a:lnTo>
                    <a:pt x="14" y="42"/>
                  </a:lnTo>
                  <a:lnTo>
                    <a:pt x="15" y="42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19" y="42"/>
                  </a:lnTo>
                  <a:lnTo>
                    <a:pt x="20" y="42"/>
                  </a:lnTo>
                  <a:lnTo>
                    <a:pt x="20" y="43"/>
                  </a:lnTo>
                  <a:lnTo>
                    <a:pt x="20" y="45"/>
                  </a:lnTo>
                  <a:lnTo>
                    <a:pt x="20" y="47"/>
                  </a:lnTo>
                  <a:lnTo>
                    <a:pt x="19" y="49"/>
                  </a:lnTo>
                  <a:lnTo>
                    <a:pt x="18" y="51"/>
                  </a:lnTo>
                  <a:lnTo>
                    <a:pt x="17" y="52"/>
                  </a:lnTo>
                  <a:lnTo>
                    <a:pt x="16" y="54"/>
                  </a:lnTo>
                  <a:lnTo>
                    <a:pt x="14" y="56"/>
                  </a:lnTo>
                  <a:lnTo>
                    <a:pt x="13" y="57"/>
                  </a:lnTo>
                  <a:lnTo>
                    <a:pt x="14" y="57"/>
                  </a:lnTo>
                  <a:lnTo>
                    <a:pt x="15" y="57"/>
                  </a:lnTo>
                  <a:lnTo>
                    <a:pt x="17" y="57"/>
                  </a:lnTo>
                  <a:lnTo>
                    <a:pt x="18" y="57"/>
                  </a:lnTo>
                  <a:lnTo>
                    <a:pt x="19" y="57"/>
                  </a:lnTo>
                  <a:lnTo>
                    <a:pt x="20" y="56"/>
                  </a:lnTo>
                  <a:lnTo>
                    <a:pt x="23" y="56"/>
                  </a:lnTo>
                  <a:lnTo>
                    <a:pt x="24" y="54"/>
                  </a:lnTo>
                  <a:lnTo>
                    <a:pt x="25" y="54"/>
                  </a:lnTo>
                  <a:lnTo>
                    <a:pt x="25" y="53"/>
                  </a:lnTo>
                  <a:lnTo>
                    <a:pt x="26" y="52"/>
                  </a:lnTo>
                  <a:lnTo>
                    <a:pt x="27" y="51"/>
                  </a:lnTo>
                  <a:lnTo>
                    <a:pt x="28" y="50"/>
                  </a:lnTo>
                  <a:lnTo>
                    <a:pt x="29" y="49"/>
                  </a:lnTo>
                  <a:lnTo>
                    <a:pt x="30" y="48"/>
                  </a:lnTo>
                  <a:lnTo>
                    <a:pt x="31" y="47"/>
                  </a:lnTo>
                  <a:lnTo>
                    <a:pt x="33" y="49"/>
                  </a:lnTo>
                  <a:lnTo>
                    <a:pt x="33" y="50"/>
                  </a:lnTo>
                  <a:lnTo>
                    <a:pt x="33" y="51"/>
                  </a:lnTo>
                  <a:lnTo>
                    <a:pt x="33" y="52"/>
                  </a:lnTo>
                  <a:lnTo>
                    <a:pt x="30" y="54"/>
                  </a:lnTo>
                  <a:lnTo>
                    <a:pt x="29" y="57"/>
                  </a:lnTo>
                  <a:lnTo>
                    <a:pt x="27" y="58"/>
                  </a:lnTo>
                  <a:lnTo>
                    <a:pt x="25" y="59"/>
                  </a:lnTo>
                  <a:lnTo>
                    <a:pt x="23" y="60"/>
                  </a:lnTo>
                  <a:lnTo>
                    <a:pt x="20" y="61"/>
                  </a:lnTo>
                  <a:lnTo>
                    <a:pt x="18" y="61"/>
                  </a:lnTo>
                  <a:lnTo>
                    <a:pt x="15" y="63"/>
                  </a:lnTo>
                  <a:lnTo>
                    <a:pt x="14" y="61"/>
                  </a:lnTo>
                  <a:lnTo>
                    <a:pt x="13" y="61"/>
                  </a:lnTo>
                  <a:lnTo>
                    <a:pt x="11" y="60"/>
                  </a:lnTo>
                  <a:lnTo>
                    <a:pt x="10" y="60"/>
                  </a:lnTo>
                  <a:lnTo>
                    <a:pt x="9" y="59"/>
                  </a:lnTo>
                  <a:lnTo>
                    <a:pt x="8" y="59"/>
                  </a:lnTo>
                  <a:lnTo>
                    <a:pt x="7" y="58"/>
                  </a:lnTo>
                  <a:lnTo>
                    <a:pt x="6" y="57"/>
                  </a:lnTo>
                  <a:lnTo>
                    <a:pt x="7" y="56"/>
                  </a:lnTo>
                  <a:lnTo>
                    <a:pt x="8" y="56"/>
                  </a:lnTo>
                  <a:lnTo>
                    <a:pt x="9" y="54"/>
                  </a:lnTo>
                  <a:lnTo>
                    <a:pt x="10" y="54"/>
                  </a:lnTo>
                  <a:lnTo>
                    <a:pt x="11" y="54"/>
                  </a:lnTo>
                  <a:lnTo>
                    <a:pt x="13" y="52"/>
                  </a:lnTo>
                  <a:lnTo>
                    <a:pt x="15" y="51"/>
                  </a:lnTo>
                  <a:lnTo>
                    <a:pt x="16" y="49"/>
                  </a:lnTo>
                  <a:lnTo>
                    <a:pt x="16" y="48"/>
                  </a:lnTo>
                  <a:lnTo>
                    <a:pt x="15" y="48"/>
                  </a:lnTo>
                  <a:lnTo>
                    <a:pt x="13" y="48"/>
                  </a:lnTo>
                  <a:lnTo>
                    <a:pt x="11" y="48"/>
                  </a:lnTo>
                  <a:lnTo>
                    <a:pt x="9" y="47"/>
                  </a:lnTo>
                  <a:lnTo>
                    <a:pt x="8" y="47"/>
                  </a:lnTo>
                  <a:lnTo>
                    <a:pt x="6" y="45"/>
                  </a:lnTo>
                  <a:lnTo>
                    <a:pt x="5" y="44"/>
                  </a:lnTo>
                  <a:lnTo>
                    <a:pt x="4" y="43"/>
                  </a:lnTo>
                  <a:lnTo>
                    <a:pt x="1" y="40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1" y="31"/>
                  </a:lnTo>
                  <a:lnTo>
                    <a:pt x="2" y="32"/>
                  </a:lnTo>
                  <a:lnTo>
                    <a:pt x="2" y="33"/>
                  </a:lnTo>
                  <a:lnTo>
                    <a:pt x="2" y="34"/>
                  </a:lnTo>
                  <a:lnTo>
                    <a:pt x="4" y="35"/>
                  </a:lnTo>
                  <a:lnTo>
                    <a:pt x="4" y="36"/>
                  </a:lnTo>
                  <a:lnTo>
                    <a:pt x="5" y="36"/>
                  </a:lnTo>
                  <a:lnTo>
                    <a:pt x="6" y="36"/>
                  </a:lnTo>
                  <a:lnTo>
                    <a:pt x="7" y="36"/>
                  </a:lnTo>
                  <a:lnTo>
                    <a:pt x="8" y="36"/>
                  </a:lnTo>
                  <a:lnTo>
                    <a:pt x="9" y="36"/>
                  </a:lnTo>
                  <a:lnTo>
                    <a:pt x="10" y="36"/>
                  </a:lnTo>
                  <a:lnTo>
                    <a:pt x="11" y="35"/>
                  </a:lnTo>
                  <a:lnTo>
                    <a:pt x="14" y="31"/>
                  </a:lnTo>
                  <a:lnTo>
                    <a:pt x="14" y="26"/>
                  </a:lnTo>
                  <a:lnTo>
                    <a:pt x="13" y="21"/>
                  </a:lnTo>
                  <a:lnTo>
                    <a:pt x="10" y="16"/>
                  </a:lnTo>
                  <a:lnTo>
                    <a:pt x="9" y="11"/>
                  </a:lnTo>
                  <a:lnTo>
                    <a:pt x="9" y="7"/>
                  </a:lnTo>
                  <a:lnTo>
                    <a:pt x="11" y="3"/>
                  </a:lnTo>
                  <a:lnTo>
                    <a:pt x="16" y="0"/>
                  </a:lnTo>
                  <a:lnTo>
                    <a:pt x="16" y="2"/>
                  </a:lnTo>
                  <a:lnTo>
                    <a:pt x="17" y="8"/>
                  </a:lnTo>
                  <a:lnTo>
                    <a:pt x="18" y="15"/>
                  </a:lnTo>
                  <a:lnTo>
                    <a:pt x="18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64" name="Freeform 472"/>
            <p:cNvSpPr>
              <a:spLocks/>
            </p:cNvSpPr>
            <p:nvPr/>
          </p:nvSpPr>
          <p:spPr bwMode="auto">
            <a:xfrm>
              <a:off x="174" y="2617"/>
              <a:ext cx="80" cy="94"/>
            </a:xfrm>
            <a:custGeom>
              <a:avLst/>
              <a:gdLst/>
              <a:ahLst/>
              <a:cxnLst>
                <a:cxn ang="0">
                  <a:pos x="79" y="89"/>
                </a:cxn>
                <a:cxn ang="0">
                  <a:pos x="75" y="89"/>
                </a:cxn>
                <a:cxn ang="0">
                  <a:pos x="71" y="89"/>
                </a:cxn>
                <a:cxn ang="0">
                  <a:pos x="67" y="89"/>
                </a:cxn>
                <a:cxn ang="0">
                  <a:pos x="61" y="91"/>
                </a:cxn>
                <a:cxn ang="0">
                  <a:pos x="55" y="91"/>
                </a:cxn>
                <a:cxn ang="0">
                  <a:pos x="48" y="91"/>
                </a:cxn>
                <a:cxn ang="0">
                  <a:pos x="41" y="92"/>
                </a:cxn>
                <a:cxn ang="0">
                  <a:pos x="35" y="92"/>
                </a:cxn>
                <a:cxn ang="0">
                  <a:pos x="29" y="92"/>
                </a:cxn>
                <a:cxn ang="0">
                  <a:pos x="23" y="93"/>
                </a:cxn>
                <a:cxn ang="0">
                  <a:pos x="17" y="93"/>
                </a:cxn>
                <a:cxn ang="0">
                  <a:pos x="13" y="93"/>
                </a:cxn>
                <a:cxn ang="0">
                  <a:pos x="9" y="93"/>
                </a:cxn>
                <a:cxn ang="0">
                  <a:pos x="5" y="94"/>
                </a:cxn>
                <a:cxn ang="0">
                  <a:pos x="3" y="94"/>
                </a:cxn>
                <a:cxn ang="0">
                  <a:pos x="0" y="0"/>
                </a:cxn>
                <a:cxn ang="0">
                  <a:pos x="80" y="1"/>
                </a:cxn>
                <a:cxn ang="0">
                  <a:pos x="79" y="89"/>
                </a:cxn>
              </a:cxnLst>
              <a:rect l="0" t="0" r="r" b="b"/>
              <a:pathLst>
                <a:path w="80" h="94">
                  <a:moveTo>
                    <a:pt x="79" y="89"/>
                  </a:moveTo>
                  <a:lnTo>
                    <a:pt x="75" y="89"/>
                  </a:lnTo>
                  <a:lnTo>
                    <a:pt x="71" y="89"/>
                  </a:lnTo>
                  <a:lnTo>
                    <a:pt x="67" y="89"/>
                  </a:lnTo>
                  <a:lnTo>
                    <a:pt x="61" y="91"/>
                  </a:lnTo>
                  <a:lnTo>
                    <a:pt x="55" y="91"/>
                  </a:lnTo>
                  <a:lnTo>
                    <a:pt x="48" y="91"/>
                  </a:lnTo>
                  <a:lnTo>
                    <a:pt x="41" y="92"/>
                  </a:lnTo>
                  <a:lnTo>
                    <a:pt x="35" y="92"/>
                  </a:lnTo>
                  <a:lnTo>
                    <a:pt x="29" y="92"/>
                  </a:lnTo>
                  <a:lnTo>
                    <a:pt x="23" y="93"/>
                  </a:lnTo>
                  <a:lnTo>
                    <a:pt x="17" y="93"/>
                  </a:lnTo>
                  <a:lnTo>
                    <a:pt x="13" y="93"/>
                  </a:lnTo>
                  <a:lnTo>
                    <a:pt x="9" y="93"/>
                  </a:lnTo>
                  <a:lnTo>
                    <a:pt x="5" y="94"/>
                  </a:lnTo>
                  <a:lnTo>
                    <a:pt x="3" y="94"/>
                  </a:lnTo>
                  <a:lnTo>
                    <a:pt x="0" y="0"/>
                  </a:lnTo>
                  <a:lnTo>
                    <a:pt x="80" y="1"/>
                  </a:lnTo>
                  <a:lnTo>
                    <a:pt x="79" y="89"/>
                  </a:lnTo>
                  <a:close/>
                </a:path>
              </a:pathLst>
            </a:custGeom>
            <a:solidFill>
              <a:srgbClr val="26AD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65" name="Freeform 473"/>
            <p:cNvSpPr>
              <a:spLocks/>
            </p:cNvSpPr>
            <p:nvPr/>
          </p:nvSpPr>
          <p:spPr bwMode="auto">
            <a:xfrm>
              <a:off x="161" y="2720"/>
              <a:ext cx="107" cy="33"/>
            </a:xfrm>
            <a:custGeom>
              <a:avLst/>
              <a:gdLst/>
              <a:ahLst/>
              <a:cxnLst>
                <a:cxn ang="0">
                  <a:pos x="106" y="1"/>
                </a:cxn>
                <a:cxn ang="0">
                  <a:pos x="102" y="4"/>
                </a:cxn>
                <a:cxn ang="0">
                  <a:pos x="99" y="6"/>
                </a:cxn>
                <a:cxn ang="0">
                  <a:pos x="93" y="8"/>
                </a:cxn>
                <a:cxn ang="0">
                  <a:pos x="88" y="11"/>
                </a:cxn>
                <a:cxn ang="0">
                  <a:pos x="81" y="12"/>
                </a:cxn>
                <a:cxn ang="0">
                  <a:pos x="76" y="14"/>
                </a:cxn>
                <a:cxn ang="0">
                  <a:pos x="70" y="14"/>
                </a:cxn>
                <a:cxn ang="0">
                  <a:pos x="68" y="25"/>
                </a:cxn>
                <a:cxn ang="0">
                  <a:pos x="67" y="33"/>
                </a:cxn>
                <a:cxn ang="0">
                  <a:pos x="63" y="27"/>
                </a:cxn>
                <a:cxn ang="0">
                  <a:pos x="65" y="19"/>
                </a:cxn>
                <a:cxn ang="0">
                  <a:pos x="66" y="16"/>
                </a:cxn>
                <a:cxn ang="0">
                  <a:pos x="67" y="14"/>
                </a:cxn>
                <a:cxn ang="0">
                  <a:pos x="69" y="12"/>
                </a:cxn>
                <a:cxn ang="0">
                  <a:pos x="71" y="12"/>
                </a:cxn>
                <a:cxn ang="0">
                  <a:pos x="76" y="11"/>
                </a:cxn>
                <a:cxn ang="0">
                  <a:pos x="83" y="8"/>
                </a:cxn>
                <a:cxn ang="0">
                  <a:pos x="90" y="6"/>
                </a:cxn>
                <a:cxn ang="0">
                  <a:pos x="90" y="5"/>
                </a:cxn>
                <a:cxn ang="0">
                  <a:pos x="81" y="6"/>
                </a:cxn>
                <a:cxn ang="0">
                  <a:pos x="68" y="6"/>
                </a:cxn>
                <a:cxn ang="0">
                  <a:pos x="54" y="7"/>
                </a:cxn>
                <a:cxn ang="0">
                  <a:pos x="38" y="8"/>
                </a:cxn>
                <a:cxn ang="0">
                  <a:pos x="23" y="9"/>
                </a:cxn>
                <a:cxn ang="0">
                  <a:pos x="10" y="11"/>
                </a:cxn>
                <a:cxn ang="0">
                  <a:pos x="3" y="12"/>
                </a:cxn>
                <a:cxn ang="0">
                  <a:pos x="0" y="11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8" y="7"/>
                </a:cxn>
                <a:cxn ang="0">
                  <a:pos x="14" y="7"/>
                </a:cxn>
                <a:cxn ang="0">
                  <a:pos x="20" y="6"/>
                </a:cxn>
                <a:cxn ang="0">
                  <a:pos x="28" y="6"/>
                </a:cxn>
                <a:cxn ang="0">
                  <a:pos x="37" y="5"/>
                </a:cxn>
                <a:cxn ang="0">
                  <a:pos x="46" y="4"/>
                </a:cxn>
                <a:cxn ang="0">
                  <a:pos x="55" y="4"/>
                </a:cxn>
                <a:cxn ang="0">
                  <a:pos x="63" y="3"/>
                </a:cxn>
                <a:cxn ang="0">
                  <a:pos x="72" y="1"/>
                </a:cxn>
                <a:cxn ang="0">
                  <a:pos x="81" y="1"/>
                </a:cxn>
                <a:cxn ang="0">
                  <a:pos x="89" y="1"/>
                </a:cxn>
                <a:cxn ang="0">
                  <a:pos x="96" y="0"/>
                </a:cxn>
                <a:cxn ang="0">
                  <a:pos x="101" y="0"/>
                </a:cxn>
                <a:cxn ang="0">
                  <a:pos x="105" y="1"/>
                </a:cxn>
                <a:cxn ang="0">
                  <a:pos x="107" y="1"/>
                </a:cxn>
              </a:cxnLst>
              <a:rect l="0" t="0" r="r" b="b"/>
              <a:pathLst>
                <a:path w="107" h="33">
                  <a:moveTo>
                    <a:pt x="107" y="1"/>
                  </a:moveTo>
                  <a:lnTo>
                    <a:pt x="106" y="1"/>
                  </a:lnTo>
                  <a:lnTo>
                    <a:pt x="105" y="3"/>
                  </a:lnTo>
                  <a:lnTo>
                    <a:pt x="102" y="4"/>
                  </a:lnTo>
                  <a:lnTo>
                    <a:pt x="101" y="5"/>
                  </a:lnTo>
                  <a:lnTo>
                    <a:pt x="99" y="6"/>
                  </a:lnTo>
                  <a:lnTo>
                    <a:pt x="96" y="7"/>
                  </a:lnTo>
                  <a:lnTo>
                    <a:pt x="93" y="8"/>
                  </a:lnTo>
                  <a:lnTo>
                    <a:pt x="90" y="9"/>
                  </a:lnTo>
                  <a:lnTo>
                    <a:pt x="88" y="11"/>
                  </a:lnTo>
                  <a:lnTo>
                    <a:pt x="85" y="12"/>
                  </a:lnTo>
                  <a:lnTo>
                    <a:pt x="81" y="12"/>
                  </a:lnTo>
                  <a:lnTo>
                    <a:pt x="79" y="13"/>
                  </a:lnTo>
                  <a:lnTo>
                    <a:pt x="76" y="14"/>
                  </a:lnTo>
                  <a:lnTo>
                    <a:pt x="73" y="14"/>
                  </a:lnTo>
                  <a:lnTo>
                    <a:pt x="70" y="14"/>
                  </a:lnTo>
                  <a:lnTo>
                    <a:pt x="69" y="19"/>
                  </a:lnTo>
                  <a:lnTo>
                    <a:pt x="68" y="25"/>
                  </a:lnTo>
                  <a:lnTo>
                    <a:pt x="67" y="31"/>
                  </a:lnTo>
                  <a:lnTo>
                    <a:pt x="67" y="33"/>
                  </a:lnTo>
                  <a:lnTo>
                    <a:pt x="65" y="30"/>
                  </a:lnTo>
                  <a:lnTo>
                    <a:pt x="63" y="27"/>
                  </a:lnTo>
                  <a:lnTo>
                    <a:pt x="63" y="22"/>
                  </a:lnTo>
                  <a:lnTo>
                    <a:pt x="65" y="19"/>
                  </a:lnTo>
                  <a:lnTo>
                    <a:pt x="65" y="17"/>
                  </a:lnTo>
                  <a:lnTo>
                    <a:pt x="66" y="16"/>
                  </a:lnTo>
                  <a:lnTo>
                    <a:pt x="66" y="15"/>
                  </a:lnTo>
                  <a:lnTo>
                    <a:pt x="67" y="14"/>
                  </a:lnTo>
                  <a:lnTo>
                    <a:pt x="68" y="13"/>
                  </a:lnTo>
                  <a:lnTo>
                    <a:pt x="69" y="12"/>
                  </a:lnTo>
                  <a:lnTo>
                    <a:pt x="70" y="12"/>
                  </a:lnTo>
                  <a:lnTo>
                    <a:pt x="71" y="12"/>
                  </a:lnTo>
                  <a:lnTo>
                    <a:pt x="73" y="12"/>
                  </a:lnTo>
                  <a:lnTo>
                    <a:pt x="76" y="11"/>
                  </a:lnTo>
                  <a:lnTo>
                    <a:pt x="80" y="9"/>
                  </a:lnTo>
                  <a:lnTo>
                    <a:pt x="83" y="8"/>
                  </a:lnTo>
                  <a:lnTo>
                    <a:pt x="87" y="7"/>
                  </a:lnTo>
                  <a:lnTo>
                    <a:pt x="90" y="6"/>
                  </a:lnTo>
                  <a:lnTo>
                    <a:pt x="92" y="5"/>
                  </a:lnTo>
                  <a:lnTo>
                    <a:pt x="90" y="5"/>
                  </a:lnTo>
                  <a:lnTo>
                    <a:pt x="86" y="5"/>
                  </a:lnTo>
                  <a:lnTo>
                    <a:pt x="81" y="6"/>
                  </a:lnTo>
                  <a:lnTo>
                    <a:pt x="75" y="6"/>
                  </a:lnTo>
                  <a:lnTo>
                    <a:pt x="68" y="6"/>
                  </a:lnTo>
                  <a:lnTo>
                    <a:pt x="61" y="7"/>
                  </a:lnTo>
                  <a:lnTo>
                    <a:pt x="54" y="7"/>
                  </a:lnTo>
                  <a:lnTo>
                    <a:pt x="46" y="8"/>
                  </a:lnTo>
                  <a:lnTo>
                    <a:pt x="38" y="8"/>
                  </a:lnTo>
                  <a:lnTo>
                    <a:pt x="30" y="9"/>
                  </a:lnTo>
                  <a:lnTo>
                    <a:pt x="23" y="9"/>
                  </a:lnTo>
                  <a:lnTo>
                    <a:pt x="17" y="11"/>
                  </a:lnTo>
                  <a:lnTo>
                    <a:pt x="10" y="11"/>
                  </a:lnTo>
                  <a:lnTo>
                    <a:pt x="6" y="11"/>
                  </a:lnTo>
                  <a:lnTo>
                    <a:pt x="3" y="12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2" y="9"/>
                  </a:lnTo>
                  <a:lnTo>
                    <a:pt x="2" y="8"/>
                  </a:lnTo>
                  <a:lnTo>
                    <a:pt x="3" y="8"/>
                  </a:lnTo>
                  <a:lnTo>
                    <a:pt x="4" y="8"/>
                  </a:lnTo>
                  <a:lnTo>
                    <a:pt x="6" y="7"/>
                  </a:lnTo>
                  <a:lnTo>
                    <a:pt x="8" y="7"/>
                  </a:lnTo>
                  <a:lnTo>
                    <a:pt x="10" y="7"/>
                  </a:lnTo>
                  <a:lnTo>
                    <a:pt x="14" y="7"/>
                  </a:lnTo>
                  <a:lnTo>
                    <a:pt x="17" y="6"/>
                  </a:lnTo>
                  <a:lnTo>
                    <a:pt x="20" y="6"/>
                  </a:lnTo>
                  <a:lnTo>
                    <a:pt x="24" y="6"/>
                  </a:lnTo>
                  <a:lnTo>
                    <a:pt x="28" y="6"/>
                  </a:lnTo>
                  <a:lnTo>
                    <a:pt x="33" y="5"/>
                  </a:lnTo>
                  <a:lnTo>
                    <a:pt x="37" y="5"/>
                  </a:lnTo>
                  <a:lnTo>
                    <a:pt x="41" y="5"/>
                  </a:lnTo>
                  <a:lnTo>
                    <a:pt x="46" y="4"/>
                  </a:lnTo>
                  <a:lnTo>
                    <a:pt x="50" y="4"/>
                  </a:lnTo>
                  <a:lnTo>
                    <a:pt x="55" y="4"/>
                  </a:lnTo>
                  <a:lnTo>
                    <a:pt x="59" y="3"/>
                  </a:lnTo>
                  <a:lnTo>
                    <a:pt x="63" y="3"/>
                  </a:lnTo>
                  <a:lnTo>
                    <a:pt x="68" y="3"/>
                  </a:lnTo>
                  <a:lnTo>
                    <a:pt x="72" y="1"/>
                  </a:lnTo>
                  <a:lnTo>
                    <a:pt x="77" y="1"/>
                  </a:lnTo>
                  <a:lnTo>
                    <a:pt x="81" y="1"/>
                  </a:lnTo>
                  <a:lnTo>
                    <a:pt x="86" y="1"/>
                  </a:lnTo>
                  <a:lnTo>
                    <a:pt x="89" y="1"/>
                  </a:lnTo>
                  <a:lnTo>
                    <a:pt x="92" y="0"/>
                  </a:lnTo>
                  <a:lnTo>
                    <a:pt x="96" y="0"/>
                  </a:lnTo>
                  <a:lnTo>
                    <a:pt x="98" y="0"/>
                  </a:lnTo>
                  <a:lnTo>
                    <a:pt x="101" y="0"/>
                  </a:lnTo>
                  <a:lnTo>
                    <a:pt x="102" y="0"/>
                  </a:lnTo>
                  <a:lnTo>
                    <a:pt x="105" y="1"/>
                  </a:lnTo>
                  <a:lnTo>
                    <a:pt x="106" y="1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66" name="Freeform 474"/>
            <p:cNvSpPr>
              <a:spLocks/>
            </p:cNvSpPr>
            <p:nvPr/>
          </p:nvSpPr>
          <p:spPr bwMode="auto">
            <a:xfrm>
              <a:off x="127" y="2738"/>
              <a:ext cx="138" cy="31"/>
            </a:xfrm>
            <a:custGeom>
              <a:avLst/>
              <a:gdLst/>
              <a:ahLst/>
              <a:cxnLst>
                <a:cxn ang="0">
                  <a:pos x="42" y="31"/>
                </a:cxn>
                <a:cxn ang="0">
                  <a:pos x="39" y="31"/>
                </a:cxn>
                <a:cxn ang="0">
                  <a:pos x="33" y="29"/>
                </a:cxn>
                <a:cxn ang="0">
                  <a:pos x="26" y="28"/>
                </a:cxn>
                <a:cxn ang="0">
                  <a:pos x="18" y="25"/>
                </a:cxn>
                <a:cxn ang="0">
                  <a:pos x="12" y="23"/>
                </a:cxn>
                <a:cxn ang="0">
                  <a:pos x="5" y="22"/>
                </a:cxn>
                <a:cxn ang="0">
                  <a:pos x="2" y="21"/>
                </a:cxn>
                <a:cxn ang="0">
                  <a:pos x="2" y="19"/>
                </a:cxn>
                <a:cxn ang="0">
                  <a:pos x="47" y="12"/>
                </a:cxn>
                <a:cxn ang="0">
                  <a:pos x="47" y="7"/>
                </a:cxn>
                <a:cxn ang="0">
                  <a:pos x="46" y="3"/>
                </a:cxn>
                <a:cxn ang="0">
                  <a:pos x="43" y="3"/>
                </a:cxn>
                <a:cxn ang="0">
                  <a:pos x="39" y="4"/>
                </a:cxn>
                <a:cxn ang="0">
                  <a:pos x="33" y="4"/>
                </a:cxn>
                <a:cxn ang="0">
                  <a:pos x="28" y="5"/>
                </a:cxn>
                <a:cxn ang="0">
                  <a:pos x="22" y="5"/>
                </a:cxn>
                <a:cxn ang="0">
                  <a:pos x="18" y="6"/>
                </a:cxn>
                <a:cxn ang="0">
                  <a:pos x="15" y="6"/>
                </a:cxn>
                <a:cxn ang="0">
                  <a:pos x="14" y="5"/>
                </a:cxn>
                <a:cxn ang="0">
                  <a:pos x="16" y="4"/>
                </a:cxn>
                <a:cxn ang="0">
                  <a:pos x="20" y="3"/>
                </a:cxn>
                <a:cxn ang="0">
                  <a:pos x="25" y="3"/>
                </a:cxn>
                <a:cxn ang="0">
                  <a:pos x="29" y="2"/>
                </a:cxn>
                <a:cxn ang="0">
                  <a:pos x="33" y="2"/>
                </a:cxn>
                <a:cxn ang="0">
                  <a:pos x="37" y="1"/>
                </a:cxn>
                <a:cxn ang="0">
                  <a:pos x="41" y="1"/>
                </a:cxn>
                <a:cxn ang="0">
                  <a:pos x="46" y="0"/>
                </a:cxn>
                <a:cxn ang="0">
                  <a:pos x="50" y="2"/>
                </a:cxn>
                <a:cxn ang="0">
                  <a:pos x="51" y="6"/>
                </a:cxn>
                <a:cxn ang="0">
                  <a:pos x="52" y="11"/>
                </a:cxn>
                <a:cxn ang="0">
                  <a:pos x="50" y="15"/>
                </a:cxn>
                <a:cxn ang="0">
                  <a:pos x="46" y="19"/>
                </a:cxn>
                <a:cxn ang="0">
                  <a:pos x="43" y="15"/>
                </a:cxn>
                <a:cxn ang="0">
                  <a:pos x="39" y="16"/>
                </a:cxn>
                <a:cxn ang="0">
                  <a:pos x="34" y="16"/>
                </a:cxn>
                <a:cxn ang="0">
                  <a:pos x="30" y="18"/>
                </a:cxn>
                <a:cxn ang="0">
                  <a:pos x="26" y="18"/>
                </a:cxn>
                <a:cxn ang="0">
                  <a:pos x="21" y="19"/>
                </a:cxn>
                <a:cxn ang="0">
                  <a:pos x="17" y="20"/>
                </a:cxn>
                <a:cxn ang="0">
                  <a:pos x="13" y="20"/>
                </a:cxn>
                <a:cxn ang="0">
                  <a:pos x="13" y="21"/>
                </a:cxn>
                <a:cxn ang="0">
                  <a:pos x="17" y="22"/>
                </a:cxn>
                <a:cxn ang="0">
                  <a:pos x="21" y="22"/>
                </a:cxn>
                <a:cxn ang="0">
                  <a:pos x="25" y="23"/>
                </a:cxn>
                <a:cxn ang="0">
                  <a:pos x="29" y="24"/>
                </a:cxn>
                <a:cxn ang="0">
                  <a:pos x="32" y="25"/>
                </a:cxn>
                <a:cxn ang="0">
                  <a:pos x="37" y="27"/>
                </a:cxn>
                <a:cxn ang="0">
                  <a:pos x="41" y="28"/>
                </a:cxn>
                <a:cxn ang="0">
                  <a:pos x="46" y="28"/>
                </a:cxn>
                <a:cxn ang="0">
                  <a:pos x="53" y="27"/>
                </a:cxn>
                <a:cxn ang="0">
                  <a:pos x="64" y="24"/>
                </a:cxn>
                <a:cxn ang="0">
                  <a:pos x="78" y="22"/>
                </a:cxn>
                <a:cxn ang="0">
                  <a:pos x="92" y="20"/>
                </a:cxn>
                <a:cxn ang="0">
                  <a:pos x="105" y="18"/>
                </a:cxn>
                <a:cxn ang="0">
                  <a:pos x="116" y="16"/>
                </a:cxn>
                <a:cxn ang="0">
                  <a:pos x="124" y="14"/>
                </a:cxn>
                <a:cxn ang="0">
                  <a:pos x="104" y="11"/>
                </a:cxn>
                <a:cxn ang="0">
                  <a:pos x="105" y="10"/>
                </a:cxn>
                <a:cxn ang="0">
                  <a:pos x="42" y="31"/>
                </a:cxn>
              </a:cxnLst>
              <a:rect l="0" t="0" r="r" b="b"/>
              <a:pathLst>
                <a:path w="138" h="31">
                  <a:moveTo>
                    <a:pt x="42" y="31"/>
                  </a:moveTo>
                  <a:lnTo>
                    <a:pt x="42" y="31"/>
                  </a:lnTo>
                  <a:lnTo>
                    <a:pt x="40" y="31"/>
                  </a:lnTo>
                  <a:lnTo>
                    <a:pt x="39" y="31"/>
                  </a:lnTo>
                  <a:lnTo>
                    <a:pt x="36" y="30"/>
                  </a:lnTo>
                  <a:lnTo>
                    <a:pt x="33" y="29"/>
                  </a:lnTo>
                  <a:lnTo>
                    <a:pt x="29" y="29"/>
                  </a:lnTo>
                  <a:lnTo>
                    <a:pt x="26" y="28"/>
                  </a:lnTo>
                  <a:lnTo>
                    <a:pt x="22" y="27"/>
                  </a:lnTo>
                  <a:lnTo>
                    <a:pt x="18" y="25"/>
                  </a:lnTo>
                  <a:lnTo>
                    <a:pt x="15" y="24"/>
                  </a:lnTo>
                  <a:lnTo>
                    <a:pt x="12" y="23"/>
                  </a:lnTo>
                  <a:lnTo>
                    <a:pt x="8" y="22"/>
                  </a:lnTo>
                  <a:lnTo>
                    <a:pt x="5" y="22"/>
                  </a:lnTo>
                  <a:lnTo>
                    <a:pt x="3" y="21"/>
                  </a:lnTo>
                  <a:lnTo>
                    <a:pt x="2" y="21"/>
                  </a:lnTo>
                  <a:lnTo>
                    <a:pt x="0" y="20"/>
                  </a:lnTo>
                  <a:lnTo>
                    <a:pt x="2" y="19"/>
                  </a:lnTo>
                  <a:lnTo>
                    <a:pt x="3" y="18"/>
                  </a:lnTo>
                  <a:lnTo>
                    <a:pt x="47" y="12"/>
                  </a:lnTo>
                  <a:lnTo>
                    <a:pt x="47" y="10"/>
                  </a:lnTo>
                  <a:lnTo>
                    <a:pt x="47" y="7"/>
                  </a:lnTo>
                  <a:lnTo>
                    <a:pt x="47" y="5"/>
                  </a:lnTo>
                  <a:lnTo>
                    <a:pt x="46" y="3"/>
                  </a:lnTo>
                  <a:lnTo>
                    <a:pt x="44" y="3"/>
                  </a:lnTo>
                  <a:lnTo>
                    <a:pt x="43" y="3"/>
                  </a:lnTo>
                  <a:lnTo>
                    <a:pt x="41" y="3"/>
                  </a:lnTo>
                  <a:lnTo>
                    <a:pt x="39" y="4"/>
                  </a:lnTo>
                  <a:lnTo>
                    <a:pt x="36" y="4"/>
                  </a:lnTo>
                  <a:lnTo>
                    <a:pt x="33" y="4"/>
                  </a:lnTo>
                  <a:lnTo>
                    <a:pt x="30" y="4"/>
                  </a:lnTo>
                  <a:lnTo>
                    <a:pt x="28" y="5"/>
                  </a:lnTo>
                  <a:lnTo>
                    <a:pt x="25" y="5"/>
                  </a:lnTo>
                  <a:lnTo>
                    <a:pt x="22" y="5"/>
                  </a:lnTo>
                  <a:lnTo>
                    <a:pt x="20" y="5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5" y="6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4" y="4"/>
                  </a:lnTo>
                  <a:lnTo>
                    <a:pt x="16" y="4"/>
                  </a:lnTo>
                  <a:lnTo>
                    <a:pt x="18" y="3"/>
                  </a:lnTo>
                  <a:lnTo>
                    <a:pt x="20" y="3"/>
                  </a:lnTo>
                  <a:lnTo>
                    <a:pt x="22" y="3"/>
                  </a:lnTo>
                  <a:lnTo>
                    <a:pt x="25" y="3"/>
                  </a:lnTo>
                  <a:lnTo>
                    <a:pt x="27" y="2"/>
                  </a:lnTo>
                  <a:lnTo>
                    <a:pt x="29" y="2"/>
                  </a:lnTo>
                  <a:lnTo>
                    <a:pt x="31" y="2"/>
                  </a:lnTo>
                  <a:lnTo>
                    <a:pt x="33" y="2"/>
                  </a:lnTo>
                  <a:lnTo>
                    <a:pt x="36" y="2"/>
                  </a:lnTo>
                  <a:lnTo>
                    <a:pt x="37" y="1"/>
                  </a:lnTo>
                  <a:lnTo>
                    <a:pt x="40" y="1"/>
                  </a:lnTo>
                  <a:lnTo>
                    <a:pt x="41" y="1"/>
                  </a:lnTo>
                  <a:lnTo>
                    <a:pt x="43" y="1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2"/>
                  </a:lnTo>
                  <a:lnTo>
                    <a:pt x="50" y="4"/>
                  </a:lnTo>
                  <a:lnTo>
                    <a:pt x="51" y="6"/>
                  </a:lnTo>
                  <a:lnTo>
                    <a:pt x="51" y="9"/>
                  </a:lnTo>
                  <a:lnTo>
                    <a:pt x="52" y="11"/>
                  </a:lnTo>
                  <a:lnTo>
                    <a:pt x="51" y="13"/>
                  </a:lnTo>
                  <a:lnTo>
                    <a:pt x="50" y="15"/>
                  </a:lnTo>
                  <a:lnTo>
                    <a:pt x="49" y="18"/>
                  </a:lnTo>
                  <a:lnTo>
                    <a:pt x="46" y="19"/>
                  </a:lnTo>
                  <a:lnTo>
                    <a:pt x="46" y="15"/>
                  </a:lnTo>
                  <a:lnTo>
                    <a:pt x="43" y="15"/>
                  </a:lnTo>
                  <a:lnTo>
                    <a:pt x="41" y="15"/>
                  </a:lnTo>
                  <a:lnTo>
                    <a:pt x="39" y="16"/>
                  </a:lnTo>
                  <a:lnTo>
                    <a:pt x="37" y="16"/>
                  </a:lnTo>
                  <a:lnTo>
                    <a:pt x="34" y="16"/>
                  </a:lnTo>
                  <a:lnTo>
                    <a:pt x="32" y="16"/>
                  </a:lnTo>
                  <a:lnTo>
                    <a:pt x="30" y="18"/>
                  </a:lnTo>
                  <a:lnTo>
                    <a:pt x="28" y="18"/>
                  </a:lnTo>
                  <a:lnTo>
                    <a:pt x="26" y="18"/>
                  </a:lnTo>
                  <a:lnTo>
                    <a:pt x="24" y="19"/>
                  </a:lnTo>
                  <a:lnTo>
                    <a:pt x="21" y="19"/>
                  </a:lnTo>
                  <a:lnTo>
                    <a:pt x="19" y="19"/>
                  </a:lnTo>
                  <a:lnTo>
                    <a:pt x="17" y="20"/>
                  </a:lnTo>
                  <a:lnTo>
                    <a:pt x="15" y="20"/>
                  </a:lnTo>
                  <a:lnTo>
                    <a:pt x="13" y="20"/>
                  </a:lnTo>
                  <a:lnTo>
                    <a:pt x="10" y="20"/>
                  </a:lnTo>
                  <a:lnTo>
                    <a:pt x="13" y="21"/>
                  </a:lnTo>
                  <a:lnTo>
                    <a:pt x="15" y="21"/>
                  </a:lnTo>
                  <a:lnTo>
                    <a:pt x="17" y="22"/>
                  </a:lnTo>
                  <a:lnTo>
                    <a:pt x="19" y="22"/>
                  </a:lnTo>
                  <a:lnTo>
                    <a:pt x="21" y="22"/>
                  </a:lnTo>
                  <a:lnTo>
                    <a:pt x="22" y="23"/>
                  </a:lnTo>
                  <a:lnTo>
                    <a:pt x="25" y="23"/>
                  </a:lnTo>
                  <a:lnTo>
                    <a:pt x="27" y="24"/>
                  </a:lnTo>
                  <a:lnTo>
                    <a:pt x="29" y="24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4" y="27"/>
                  </a:lnTo>
                  <a:lnTo>
                    <a:pt x="37" y="27"/>
                  </a:lnTo>
                  <a:lnTo>
                    <a:pt x="39" y="27"/>
                  </a:lnTo>
                  <a:lnTo>
                    <a:pt x="41" y="28"/>
                  </a:lnTo>
                  <a:lnTo>
                    <a:pt x="43" y="28"/>
                  </a:lnTo>
                  <a:lnTo>
                    <a:pt x="46" y="28"/>
                  </a:lnTo>
                  <a:lnTo>
                    <a:pt x="49" y="27"/>
                  </a:lnTo>
                  <a:lnTo>
                    <a:pt x="53" y="27"/>
                  </a:lnTo>
                  <a:lnTo>
                    <a:pt x="59" y="25"/>
                  </a:lnTo>
                  <a:lnTo>
                    <a:pt x="64" y="24"/>
                  </a:lnTo>
                  <a:lnTo>
                    <a:pt x="71" y="23"/>
                  </a:lnTo>
                  <a:lnTo>
                    <a:pt x="78" y="22"/>
                  </a:lnTo>
                  <a:lnTo>
                    <a:pt x="85" y="21"/>
                  </a:lnTo>
                  <a:lnTo>
                    <a:pt x="92" y="20"/>
                  </a:lnTo>
                  <a:lnTo>
                    <a:pt x="98" y="19"/>
                  </a:lnTo>
                  <a:lnTo>
                    <a:pt x="105" y="18"/>
                  </a:lnTo>
                  <a:lnTo>
                    <a:pt x="111" y="16"/>
                  </a:lnTo>
                  <a:lnTo>
                    <a:pt x="116" y="16"/>
                  </a:lnTo>
                  <a:lnTo>
                    <a:pt x="121" y="15"/>
                  </a:lnTo>
                  <a:lnTo>
                    <a:pt x="124" y="14"/>
                  </a:lnTo>
                  <a:lnTo>
                    <a:pt x="104" y="12"/>
                  </a:lnTo>
                  <a:lnTo>
                    <a:pt x="104" y="11"/>
                  </a:lnTo>
                  <a:lnTo>
                    <a:pt x="104" y="10"/>
                  </a:lnTo>
                  <a:lnTo>
                    <a:pt x="105" y="10"/>
                  </a:lnTo>
                  <a:lnTo>
                    <a:pt x="138" y="14"/>
                  </a:lnTo>
                  <a:lnTo>
                    <a:pt x="42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67" name="Freeform 475"/>
            <p:cNvSpPr>
              <a:spLocks/>
            </p:cNvSpPr>
            <p:nvPr/>
          </p:nvSpPr>
          <p:spPr bwMode="auto">
            <a:xfrm>
              <a:off x="226" y="2769"/>
              <a:ext cx="8" cy="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4" y="2"/>
                </a:cxn>
                <a:cxn ang="0">
                  <a:pos x="4" y="5"/>
                </a:cxn>
                <a:cxn ang="0">
                  <a:pos x="5" y="7"/>
                </a:cxn>
                <a:cxn ang="0">
                  <a:pos x="7" y="8"/>
                </a:cxn>
                <a:cxn ang="0">
                  <a:pos x="7" y="11"/>
                </a:cxn>
                <a:cxn ang="0">
                  <a:pos x="8" y="13"/>
                </a:cxn>
                <a:cxn ang="0">
                  <a:pos x="8" y="15"/>
                </a:cxn>
                <a:cxn ang="0">
                  <a:pos x="8" y="18"/>
                </a:cxn>
                <a:cxn ang="0">
                  <a:pos x="7" y="19"/>
                </a:cxn>
                <a:cxn ang="0">
                  <a:pos x="5" y="16"/>
                </a:cxn>
                <a:cxn ang="0">
                  <a:pos x="5" y="14"/>
                </a:cxn>
                <a:cxn ang="0">
                  <a:pos x="4" y="12"/>
                </a:cxn>
                <a:cxn ang="0">
                  <a:pos x="4" y="9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3" y="0"/>
                </a:cxn>
              </a:cxnLst>
              <a:rect l="0" t="0" r="r" b="b"/>
              <a:pathLst>
                <a:path w="8" h="19">
                  <a:moveTo>
                    <a:pt x="3" y="0"/>
                  </a:moveTo>
                  <a:lnTo>
                    <a:pt x="4" y="2"/>
                  </a:lnTo>
                  <a:lnTo>
                    <a:pt x="4" y="5"/>
                  </a:lnTo>
                  <a:lnTo>
                    <a:pt x="5" y="7"/>
                  </a:lnTo>
                  <a:lnTo>
                    <a:pt x="7" y="8"/>
                  </a:lnTo>
                  <a:lnTo>
                    <a:pt x="7" y="11"/>
                  </a:lnTo>
                  <a:lnTo>
                    <a:pt x="8" y="13"/>
                  </a:lnTo>
                  <a:lnTo>
                    <a:pt x="8" y="15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5" y="16"/>
                  </a:lnTo>
                  <a:lnTo>
                    <a:pt x="5" y="14"/>
                  </a:lnTo>
                  <a:lnTo>
                    <a:pt x="4" y="12"/>
                  </a:lnTo>
                  <a:lnTo>
                    <a:pt x="4" y="9"/>
                  </a:lnTo>
                  <a:lnTo>
                    <a:pt x="0" y="1"/>
                  </a:lnTo>
                  <a:lnTo>
                    <a:pt x="1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68" name="Freeform 476"/>
            <p:cNvSpPr>
              <a:spLocks/>
            </p:cNvSpPr>
            <p:nvPr/>
          </p:nvSpPr>
          <p:spPr bwMode="auto">
            <a:xfrm>
              <a:off x="222" y="2769"/>
              <a:ext cx="7" cy="1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2" y="2"/>
                </a:cxn>
                <a:cxn ang="0">
                  <a:pos x="3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5" y="9"/>
                </a:cxn>
                <a:cxn ang="0">
                  <a:pos x="6" y="11"/>
                </a:cxn>
                <a:cxn ang="0">
                  <a:pos x="6" y="13"/>
                </a:cxn>
                <a:cxn ang="0">
                  <a:pos x="7" y="16"/>
                </a:cxn>
                <a:cxn ang="0">
                  <a:pos x="6" y="16"/>
                </a:cxn>
                <a:cxn ang="0">
                  <a:pos x="5" y="16"/>
                </a:cxn>
                <a:cxn ang="0">
                  <a:pos x="4" y="15"/>
                </a:cxn>
                <a:cxn ang="0">
                  <a:pos x="4" y="12"/>
                </a:cxn>
                <a:cxn ang="0">
                  <a:pos x="3" y="10"/>
                </a:cxn>
                <a:cxn ang="0">
                  <a:pos x="3" y="9"/>
                </a:cxn>
                <a:cxn ang="0">
                  <a:pos x="2" y="7"/>
                </a:cxn>
                <a:cxn ang="0">
                  <a:pos x="2" y="4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</a:cxnLst>
              <a:rect l="0" t="0" r="r" b="b"/>
              <a:pathLst>
                <a:path w="7" h="16">
                  <a:moveTo>
                    <a:pt x="1" y="0"/>
                  </a:moveTo>
                  <a:lnTo>
                    <a:pt x="2" y="2"/>
                  </a:lnTo>
                  <a:lnTo>
                    <a:pt x="3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5" y="9"/>
                  </a:lnTo>
                  <a:lnTo>
                    <a:pt x="6" y="11"/>
                  </a:lnTo>
                  <a:lnTo>
                    <a:pt x="6" y="13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5" y="16"/>
                  </a:lnTo>
                  <a:lnTo>
                    <a:pt x="4" y="15"/>
                  </a:lnTo>
                  <a:lnTo>
                    <a:pt x="4" y="12"/>
                  </a:lnTo>
                  <a:lnTo>
                    <a:pt x="3" y="10"/>
                  </a:lnTo>
                  <a:lnTo>
                    <a:pt x="3" y="9"/>
                  </a:lnTo>
                  <a:lnTo>
                    <a:pt x="2" y="7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69" name="Freeform 477"/>
            <p:cNvSpPr>
              <a:spLocks/>
            </p:cNvSpPr>
            <p:nvPr/>
          </p:nvSpPr>
          <p:spPr bwMode="auto">
            <a:xfrm>
              <a:off x="214" y="2772"/>
              <a:ext cx="9" cy="14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3" y="1"/>
                </a:cxn>
                <a:cxn ang="0">
                  <a:pos x="4" y="3"/>
                </a:cxn>
                <a:cxn ang="0">
                  <a:pos x="6" y="4"/>
                </a:cxn>
                <a:cxn ang="0">
                  <a:pos x="7" y="7"/>
                </a:cxn>
                <a:cxn ang="0">
                  <a:pos x="8" y="9"/>
                </a:cxn>
                <a:cxn ang="0">
                  <a:pos x="9" y="10"/>
                </a:cxn>
                <a:cxn ang="0">
                  <a:pos x="9" y="12"/>
                </a:cxn>
                <a:cxn ang="0">
                  <a:pos x="9" y="14"/>
                </a:cxn>
                <a:cxn ang="0">
                  <a:pos x="8" y="14"/>
                </a:cxn>
                <a:cxn ang="0">
                  <a:pos x="7" y="14"/>
                </a:cxn>
                <a:cxn ang="0">
                  <a:pos x="7" y="13"/>
                </a:cxn>
                <a:cxn ang="0">
                  <a:pos x="6" y="11"/>
                </a:cxn>
                <a:cxn ang="0">
                  <a:pos x="6" y="9"/>
                </a:cxn>
                <a:cxn ang="0">
                  <a:pos x="4" y="7"/>
                </a:cxn>
                <a:cxn ang="0">
                  <a:pos x="3" y="6"/>
                </a:cxn>
                <a:cxn ang="0">
                  <a:pos x="2" y="3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1" y="0"/>
                </a:cxn>
              </a:cxnLst>
              <a:rect l="0" t="0" r="r" b="b"/>
              <a:pathLst>
                <a:path w="9" h="14">
                  <a:moveTo>
                    <a:pt x="1" y="0"/>
                  </a:moveTo>
                  <a:lnTo>
                    <a:pt x="3" y="1"/>
                  </a:lnTo>
                  <a:lnTo>
                    <a:pt x="4" y="3"/>
                  </a:lnTo>
                  <a:lnTo>
                    <a:pt x="6" y="4"/>
                  </a:lnTo>
                  <a:lnTo>
                    <a:pt x="7" y="7"/>
                  </a:lnTo>
                  <a:lnTo>
                    <a:pt x="8" y="9"/>
                  </a:lnTo>
                  <a:lnTo>
                    <a:pt x="9" y="10"/>
                  </a:lnTo>
                  <a:lnTo>
                    <a:pt x="9" y="12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7" y="13"/>
                  </a:lnTo>
                  <a:lnTo>
                    <a:pt x="6" y="11"/>
                  </a:lnTo>
                  <a:lnTo>
                    <a:pt x="6" y="9"/>
                  </a:lnTo>
                  <a:lnTo>
                    <a:pt x="4" y="7"/>
                  </a:lnTo>
                  <a:lnTo>
                    <a:pt x="3" y="6"/>
                  </a:lnTo>
                  <a:lnTo>
                    <a:pt x="2" y="3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70" name="Freeform 478"/>
            <p:cNvSpPr>
              <a:spLocks/>
            </p:cNvSpPr>
            <p:nvPr/>
          </p:nvSpPr>
          <p:spPr bwMode="auto">
            <a:xfrm>
              <a:off x="152" y="2775"/>
              <a:ext cx="70" cy="33"/>
            </a:xfrm>
            <a:custGeom>
              <a:avLst/>
              <a:gdLst/>
              <a:ahLst/>
              <a:cxnLst>
                <a:cxn ang="0">
                  <a:pos x="64" y="6"/>
                </a:cxn>
                <a:cxn ang="0">
                  <a:pos x="65" y="9"/>
                </a:cxn>
                <a:cxn ang="0">
                  <a:pos x="66" y="11"/>
                </a:cxn>
                <a:cxn ang="0">
                  <a:pos x="67" y="15"/>
                </a:cxn>
                <a:cxn ang="0">
                  <a:pos x="68" y="19"/>
                </a:cxn>
                <a:cxn ang="0">
                  <a:pos x="68" y="22"/>
                </a:cxn>
                <a:cxn ang="0">
                  <a:pos x="70" y="26"/>
                </a:cxn>
                <a:cxn ang="0">
                  <a:pos x="70" y="29"/>
                </a:cxn>
                <a:cxn ang="0">
                  <a:pos x="70" y="32"/>
                </a:cxn>
                <a:cxn ang="0">
                  <a:pos x="68" y="33"/>
                </a:cxn>
                <a:cxn ang="0">
                  <a:pos x="67" y="33"/>
                </a:cxn>
                <a:cxn ang="0">
                  <a:pos x="66" y="33"/>
                </a:cxn>
                <a:cxn ang="0">
                  <a:pos x="66" y="32"/>
                </a:cxn>
                <a:cxn ang="0">
                  <a:pos x="65" y="32"/>
                </a:cxn>
                <a:cxn ang="0">
                  <a:pos x="65" y="31"/>
                </a:cxn>
                <a:cxn ang="0">
                  <a:pos x="64" y="30"/>
                </a:cxn>
                <a:cxn ang="0">
                  <a:pos x="64" y="29"/>
                </a:cxn>
                <a:cxn ang="0">
                  <a:pos x="64" y="28"/>
                </a:cxn>
                <a:cxn ang="0">
                  <a:pos x="64" y="27"/>
                </a:cxn>
                <a:cxn ang="0">
                  <a:pos x="64" y="26"/>
                </a:cxn>
                <a:cxn ang="0">
                  <a:pos x="62" y="26"/>
                </a:cxn>
                <a:cxn ang="0">
                  <a:pos x="60" y="27"/>
                </a:cxn>
                <a:cxn ang="0">
                  <a:pos x="58" y="27"/>
                </a:cxn>
                <a:cxn ang="0">
                  <a:pos x="55" y="28"/>
                </a:cxn>
                <a:cxn ang="0">
                  <a:pos x="53" y="28"/>
                </a:cxn>
                <a:cxn ang="0">
                  <a:pos x="50" y="29"/>
                </a:cxn>
                <a:cxn ang="0">
                  <a:pos x="48" y="29"/>
                </a:cxn>
                <a:cxn ang="0">
                  <a:pos x="45" y="30"/>
                </a:cxn>
                <a:cxn ang="0">
                  <a:pos x="0" y="11"/>
                </a:cxn>
                <a:cxn ang="0">
                  <a:pos x="1" y="10"/>
                </a:cxn>
                <a:cxn ang="0">
                  <a:pos x="1" y="9"/>
                </a:cxn>
                <a:cxn ang="0">
                  <a:pos x="1" y="8"/>
                </a:cxn>
                <a:cxn ang="0">
                  <a:pos x="46" y="27"/>
                </a:cxn>
                <a:cxn ang="0">
                  <a:pos x="48" y="26"/>
                </a:cxn>
                <a:cxn ang="0">
                  <a:pos x="50" y="26"/>
                </a:cxn>
                <a:cxn ang="0">
                  <a:pos x="52" y="24"/>
                </a:cxn>
                <a:cxn ang="0">
                  <a:pos x="54" y="24"/>
                </a:cxn>
                <a:cxn ang="0">
                  <a:pos x="56" y="23"/>
                </a:cxn>
                <a:cxn ang="0">
                  <a:pos x="60" y="23"/>
                </a:cxn>
                <a:cxn ang="0">
                  <a:pos x="62" y="22"/>
                </a:cxn>
                <a:cxn ang="0">
                  <a:pos x="64" y="21"/>
                </a:cxn>
                <a:cxn ang="0">
                  <a:pos x="63" y="18"/>
                </a:cxn>
                <a:cxn ang="0">
                  <a:pos x="63" y="15"/>
                </a:cxn>
                <a:cxn ang="0">
                  <a:pos x="62" y="11"/>
                </a:cxn>
                <a:cxn ang="0">
                  <a:pos x="61" y="8"/>
                </a:cxn>
                <a:cxn ang="0">
                  <a:pos x="60" y="5"/>
                </a:cxn>
                <a:cxn ang="0">
                  <a:pos x="60" y="2"/>
                </a:cxn>
                <a:cxn ang="0">
                  <a:pos x="59" y="0"/>
                </a:cxn>
                <a:cxn ang="0">
                  <a:pos x="60" y="0"/>
                </a:cxn>
                <a:cxn ang="0">
                  <a:pos x="61" y="0"/>
                </a:cxn>
                <a:cxn ang="0">
                  <a:pos x="61" y="1"/>
                </a:cxn>
                <a:cxn ang="0">
                  <a:pos x="62" y="1"/>
                </a:cxn>
                <a:cxn ang="0">
                  <a:pos x="62" y="2"/>
                </a:cxn>
                <a:cxn ang="0">
                  <a:pos x="63" y="3"/>
                </a:cxn>
                <a:cxn ang="0">
                  <a:pos x="63" y="5"/>
                </a:cxn>
                <a:cxn ang="0">
                  <a:pos x="64" y="6"/>
                </a:cxn>
              </a:cxnLst>
              <a:rect l="0" t="0" r="r" b="b"/>
              <a:pathLst>
                <a:path w="70" h="33">
                  <a:moveTo>
                    <a:pt x="64" y="6"/>
                  </a:moveTo>
                  <a:lnTo>
                    <a:pt x="65" y="9"/>
                  </a:lnTo>
                  <a:lnTo>
                    <a:pt x="66" y="11"/>
                  </a:lnTo>
                  <a:lnTo>
                    <a:pt x="67" y="15"/>
                  </a:lnTo>
                  <a:lnTo>
                    <a:pt x="68" y="19"/>
                  </a:lnTo>
                  <a:lnTo>
                    <a:pt x="68" y="22"/>
                  </a:lnTo>
                  <a:lnTo>
                    <a:pt x="70" y="26"/>
                  </a:lnTo>
                  <a:lnTo>
                    <a:pt x="70" y="29"/>
                  </a:lnTo>
                  <a:lnTo>
                    <a:pt x="70" y="32"/>
                  </a:lnTo>
                  <a:lnTo>
                    <a:pt x="68" y="33"/>
                  </a:lnTo>
                  <a:lnTo>
                    <a:pt x="67" y="33"/>
                  </a:lnTo>
                  <a:lnTo>
                    <a:pt x="66" y="33"/>
                  </a:lnTo>
                  <a:lnTo>
                    <a:pt x="66" y="32"/>
                  </a:lnTo>
                  <a:lnTo>
                    <a:pt x="65" y="32"/>
                  </a:lnTo>
                  <a:lnTo>
                    <a:pt x="65" y="31"/>
                  </a:lnTo>
                  <a:lnTo>
                    <a:pt x="64" y="30"/>
                  </a:lnTo>
                  <a:lnTo>
                    <a:pt x="64" y="29"/>
                  </a:lnTo>
                  <a:lnTo>
                    <a:pt x="64" y="28"/>
                  </a:lnTo>
                  <a:lnTo>
                    <a:pt x="64" y="27"/>
                  </a:lnTo>
                  <a:lnTo>
                    <a:pt x="64" y="26"/>
                  </a:lnTo>
                  <a:lnTo>
                    <a:pt x="62" y="26"/>
                  </a:lnTo>
                  <a:lnTo>
                    <a:pt x="60" y="27"/>
                  </a:lnTo>
                  <a:lnTo>
                    <a:pt x="58" y="27"/>
                  </a:lnTo>
                  <a:lnTo>
                    <a:pt x="55" y="28"/>
                  </a:lnTo>
                  <a:lnTo>
                    <a:pt x="53" y="28"/>
                  </a:lnTo>
                  <a:lnTo>
                    <a:pt x="50" y="29"/>
                  </a:lnTo>
                  <a:lnTo>
                    <a:pt x="48" y="29"/>
                  </a:lnTo>
                  <a:lnTo>
                    <a:pt x="45" y="30"/>
                  </a:lnTo>
                  <a:lnTo>
                    <a:pt x="0" y="11"/>
                  </a:lnTo>
                  <a:lnTo>
                    <a:pt x="1" y="10"/>
                  </a:lnTo>
                  <a:lnTo>
                    <a:pt x="1" y="9"/>
                  </a:lnTo>
                  <a:lnTo>
                    <a:pt x="1" y="8"/>
                  </a:lnTo>
                  <a:lnTo>
                    <a:pt x="46" y="27"/>
                  </a:lnTo>
                  <a:lnTo>
                    <a:pt x="48" y="26"/>
                  </a:lnTo>
                  <a:lnTo>
                    <a:pt x="50" y="26"/>
                  </a:lnTo>
                  <a:lnTo>
                    <a:pt x="52" y="24"/>
                  </a:lnTo>
                  <a:lnTo>
                    <a:pt x="54" y="24"/>
                  </a:lnTo>
                  <a:lnTo>
                    <a:pt x="56" y="23"/>
                  </a:lnTo>
                  <a:lnTo>
                    <a:pt x="60" y="23"/>
                  </a:lnTo>
                  <a:lnTo>
                    <a:pt x="62" y="22"/>
                  </a:lnTo>
                  <a:lnTo>
                    <a:pt x="64" y="21"/>
                  </a:lnTo>
                  <a:lnTo>
                    <a:pt x="63" y="18"/>
                  </a:lnTo>
                  <a:lnTo>
                    <a:pt x="63" y="15"/>
                  </a:lnTo>
                  <a:lnTo>
                    <a:pt x="62" y="11"/>
                  </a:lnTo>
                  <a:lnTo>
                    <a:pt x="61" y="8"/>
                  </a:lnTo>
                  <a:lnTo>
                    <a:pt x="60" y="5"/>
                  </a:lnTo>
                  <a:lnTo>
                    <a:pt x="60" y="2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2"/>
                  </a:lnTo>
                  <a:lnTo>
                    <a:pt x="63" y="3"/>
                  </a:lnTo>
                  <a:lnTo>
                    <a:pt x="63" y="5"/>
                  </a:lnTo>
                  <a:lnTo>
                    <a:pt x="6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71" name="Freeform 479"/>
            <p:cNvSpPr>
              <a:spLocks/>
            </p:cNvSpPr>
            <p:nvPr/>
          </p:nvSpPr>
          <p:spPr bwMode="auto">
            <a:xfrm>
              <a:off x="109" y="2777"/>
              <a:ext cx="243" cy="119"/>
            </a:xfrm>
            <a:custGeom>
              <a:avLst/>
              <a:gdLst/>
              <a:ahLst/>
              <a:cxnLst>
                <a:cxn ang="0">
                  <a:pos x="207" y="5"/>
                </a:cxn>
                <a:cxn ang="0">
                  <a:pos x="189" y="56"/>
                </a:cxn>
                <a:cxn ang="0">
                  <a:pos x="191" y="65"/>
                </a:cxn>
                <a:cxn ang="0">
                  <a:pos x="193" y="77"/>
                </a:cxn>
                <a:cxn ang="0">
                  <a:pos x="189" y="74"/>
                </a:cxn>
                <a:cxn ang="0">
                  <a:pos x="187" y="67"/>
                </a:cxn>
                <a:cxn ang="0">
                  <a:pos x="181" y="72"/>
                </a:cxn>
                <a:cxn ang="0">
                  <a:pos x="175" y="81"/>
                </a:cxn>
                <a:cxn ang="0">
                  <a:pos x="187" y="97"/>
                </a:cxn>
                <a:cxn ang="0">
                  <a:pos x="203" y="108"/>
                </a:cxn>
                <a:cxn ang="0">
                  <a:pos x="221" y="115"/>
                </a:cxn>
                <a:cxn ang="0">
                  <a:pos x="234" y="115"/>
                </a:cxn>
                <a:cxn ang="0">
                  <a:pos x="242" y="116"/>
                </a:cxn>
                <a:cxn ang="0">
                  <a:pos x="238" y="118"/>
                </a:cxn>
                <a:cxn ang="0">
                  <a:pos x="208" y="117"/>
                </a:cxn>
                <a:cxn ang="0">
                  <a:pos x="187" y="107"/>
                </a:cxn>
                <a:cxn ang="0">
                  <a:pos x="173" y="90"/>
                </a:cxn>
                <a:cxn ang="0">
                  <a:pos x="167" y="85"/>
                </a:cxn>
                <a:cxn ang="0">
                  <a:pos x="159" y="87"/>
                </a:cxn>
                <a:cxn ang="0">
                  <a:pos x="147" y="97"/>
                </a:cxn>
                <a:cxn ang="0">
                  <a:pos x="145" y="91"/>
                </a:cxn>
                <a:cxn ang="0">
                  <a:pos x="135" y="80"/>
                </a:cxn>
                <a:cxn ang="0">
                  <a:pos x="122" y="70"/>
                </a:cxn>
                <a:cxn ang="0">
                  <a:pos x="107" y="75"/>
                </a:cxn>
                <a:cxn ang="0">
                  <a:pos x="95" y="83"/>
                </a:cxn>
                <a:cxn ang="0">
                  <a:pos x="84" y="94"/>
                </a:cxn>
                <a:cxn ang="0">
                  <a:pos x="80" y="104"/>
                </a:cxn>
                <a:cxn ang="0">
                  <a:pos x="75" y="108"/>
                </a:cxn>
                <a:cxn ang="0">
                  <a:pos x="77" y="92"/>
                </a:cxn>
                <a:cxn ang="0">
                  <a:pos x="93" y="75"/>
                </a:cxn>
                <a:cxn ang="0">
                  <a:pos x="102" y="71"/>
                </a:cxn>
                <a:cxn ang="0">
                  <a:pos x="111" y="68"/>
                </a:cxn>
                <a:cxn ang="0">
                  <a:pos x="120" y="65"/>
                </a:cxn>
                <a:cxn ang="0">
                  <a:pos x="117" y="57"/>
                </a:cxn>
                <a:cxn ang="0">
                  <a:pos x="81" y="61"/>
                </a:cxn>
                <a:cxn ang="0">
                  <a:pos x="62" y="54"/>
                </a:cxn>
                <a:cxn ang="0">
                  <a:pos x="26" y="40"/>
                </a:cxn>
                <a:cxn ang="0">
                  <a:pos x="1" y="32"/>
                </a:cxn>
                <a:cxn ang="0">
                  <a:pos x="113" y="43"/>
                </a:cxn>
                <a:cxn ang="0">
                  <a:pos x="80" y="48"/>
                </a:cxn>
                <a:cxn ang="0">
                  <a:pos x="54" y="41"/>
                </a:cxn>
                <a:cxn ang="0">
                  <a:pos x="20" y="30"/>
                </a:cxn>
                <a:cxn ang="0">
                  <a:pos x="1" y="25"/>
                </a:cxn>
                <a:cxn ang="0">
                  <a:pos x="80" y="45"/>
                </a:cxn>
                <a:cxn ang="0">
                  <a:pos x="116" y="30"/>
                </a:cxn>
                <a:cxn ang="0">
                  <a:pos x="124" y="27"/>
                </a:cxn>
                <a:cxn ang="0">
                  <a:pos x="121" y="31"/>
                </a:cxn>
                <a:cxn ang="0">
                  <a:pos x="117" y="40"/>
                </a:cxn>
                <a:cxn ang="0">
                  <a:pos x="124" y="53"/>
                </a:cxn>
                <a:cxn ang="0">
                  <a:pos x="135" y="70"/>
                </a:cxn>
                <a:cxn ang="0">
                  <a:pos x="147" y="80"/>
                </a:cxn>
                <a:cxn ang="0">
                  <a:pos x="158" y="81"/>
                </a:cxn>
                <a:cxn ang="0">
                  <a:pos x="171" y="73"/>
                </a:cxn>
                <a:cxn ang="0">
                  <a:pos x="198" y="4"/>
                </a:cxn>
                <a:cxn ang="0">
                  <a:pos x="205" y="0"/>
                </a:cxn>
              </a:cxnLst>
              <a:rect l="0" t="0" r="r" b="b"/>
              <a:pathLst>
                <a:path w="243" h="119">
                  <a:moveTo>
                    <a:pt x="208" y="1"/>
                  </a:moveTo>
                  <a:lnTo>
                    <a:pt x="208" y="1"/>
                  </a:lnTo>
                  <a:lnTo>
                    <a:pt x="208" y="2"/>
                  </a:lnTo>
                  <a:lnTo>
                    <a:pt x="207" y="4"/>
                  </a:lnTo>
                  <a:lnTo>
                    <a:pt x="207" y="5"/>
                  </a:lnTo>
                  <a:lnTo>
                    <a:pt x="206" y="7"/>
                  </a:lnTo>
                  <a:lnTo>
                    <a:pt x="205" y="8"/>
                  </a:lnTo>
                  <a:lnTo>
                    <a:pt x="204" y="8"/>
                  </a:lnTo>
                  <a:lnTo>
                    <a:pt x="190" y="54"/>
                  </a:lnTo>
                  <a:lnTo>
                    <a:pt x="189" y="56"/>
                  </a:lnTo>
                  <a:lnTo>
                    <a:pt x="189" y="57"/>
                  </a:lnTo>
                  <a:lnTo>
                    <a:pt x="189" y="59"/>
                  </a:lnTo>
                  <a:lnTo>
                    <a:pt x="190" y="62"/>
                  </a:lnTo>
                  <a:lnTo>
                    <a:pt x="191" y="64"/>
                  </a:lnTo>
                  <a:lnTo>
                    <a:pt x="191" y="65"/>
                  </a:lnTo>
                  <a:lnTo>
                    <a:pt x="193" y="67"/>
                  </a:lnTo>
                  <a:lnTo>
                    <a:pt x="194" y="70"/>
                  </a:lnTo>
                  <a:lnTo>
                    <a:pt x="194" y="72"/>
                  </a:lnTo>
                  <a:lnTo>
                    <a:pt x="194" y="75"/>
                  </a:lnTo>
                  <a:lnTo>
                    <a:pt x="193" y="77"/>
                  </a:lnTo>
                  <a:lnTo>
                    <a:pt x="190" y="80"/>
                  </a:lnTo>
                  <a:lnTo>
                    <a:pt x="189" y="80"/>
                  </a:lnTo>
                  <a:lnTo>
                    <a:pt x="188" y="77"/>
                  </a:lnTo>
                  <a:lnTo>
                    <a:pt x="188" y="76"/>
                  </a:lnTo>
                  <a:lnTo>
                    <a:pt x="189" y="74"/>
                  </a:lnTo>
                  <a:lnTo>
                    <a:pt x="189" y="73"/>
                  </a:lnTo>
                  <a:lnTo>
                    <a:pt x="189" y="72"/>
                  </a:lnTo>
                  <a:lnTo>
                    <a:pt x="189" y="70"/>
                  </a:lnTo>
                  <a:lnTo>
                    <a:pt x="188" y="68"/>
                  </a:lnTo>
                  <a:lnTo>
                    <a:pt x="187" y="67"/>
                  </a:lnTo>
                  <a:lnTo>
                    <a:pt x="187" y="66"/>
                  </a:lnTo>
                  <a:lnTo>
                    <a:pt x="186" y="65"/>
                  </a:lnTo>
                  <a:lnTo>
                    <a:pt x="185" y="67"/>
                  </a:lnTo>
                  <a:lnTo>
                    <a:pt x="184" y="70"/>
                  </a:lnTo>
                  <a:lnTo>
                    <a:pt x="181" y="72"/>
                  </a:lnTo>
                  <a:lnTo>
                    <a:pt x="180" y="73"/>
                  </a:lnTo>
                  <a:lnTo>
                    <a:pt x="179" y="75"/>
                  </a:lnTo>
                  <a:lnTo>
                    <a:pt x="178" y="77"/>
                  </a:lnTo>
                  <a:lnTo>
                    <a:pt x="176" y="80"/>
                  </a:lnTo>
                  <a:lnTo>
                    <a:pt x="175" y="81"/>
                  </a:lnTo>
                  <a:lnTo>
                    <a:pt x="177" y="84"/>
                  </a:lnTo>
                  <a:lnTo>
                    <a:pt x="179" y="87"/>
                  </a:lnTo>
                  <a:lnTo>
                    <a:pt x="181" y="91"/>
                  </a:lnTo>
                  <a:lnTo>
                    <a:pt x="185" y="93"/>
                  </a:lnTo>
                  <a:lnTo>
                    <a:pt x="187" y="97"/>
                  </a:lnTo>
                  <a:lnTo>
                    <a:pt x="190" y="99"/>
                  </a:lnTo>
                  <a:lnTo>
                    <a:pt x="194" y="101"/>
                  </a:lnTo>
                  <a:lnTo>
                    <a:pt x="197" y="104"/>
                  </a:lnTo>
                  <a:lnTo>
                    <a:pt x="199" y="106"/>
                  </a:lnTo>
                  <a:lnTo>
                    <a:pt x="203" y="108"/>
                  </a:lnTo>
                  <a:lnTo>
                    <a:pt x="207" y="110"/>
                  </a:lnTo>
                  <a:lnTo>
                    <a:pt x="210" y="111"/>
                  </a:lnTo>
                  <a:lnTo>
                    <a:pt x="214" y="112"/>
                  </a:lnTo>
                  <a:lnTo>
                    <a:pt x="217" y="113"/>
                  </a:lnTo>
                  <a:lnTo>
                    <a:pt x="221" y="115"/>
                  </a:lnTo>
                  <a:lnTo>
                    <a:pt x="224" y="115"/>
                  </a:lnTo>
                  <a:lnTo>
                    <a:pt x="227" y="115"/>
                  </a:lnTo>
                  <a:lnTo>
                    <a:pt x="229" y="116"/>
                  </a:lnTo>
                  <a:lnTo>
                    <a:pt x="232" y="116"/>
                  </a:lnTo>
                  <a:lnTo>
                    <a:pt x="234" y="115"/>
                  </a:lnTo>
                  <a:lnTo>
                    <a:pt x="237" y="115"/>
                  </a:lnTo>
                  <a:lnTo>
                    <a:pt x="239" y="115"/>
                  </a:lnTo>
                  <a:lnTo>
                    <a:pt x="241" y="115"/>
                  </a:lnTo>
                  <a:lnTo>
                    <a:pt x="243" y="115"/>
                  </a:lnTo>
                  <a:lnTo>
                    <a:pt x="242" y="116"/>
                  </a:lnTo>
                  <a:lnTo>
                    <a:pt x="241" y="116"/>
                  </a:lnTo>
                  <a:lnTo>
                    <a:pt x="240" y="117"/>
                  </a:lnTo>
                  <a:lnTo>
                    <a:pt x="239" y="117"/>
                  </a:lnTo>
                  <a:lnTo>
                    <a:pt x="238" y="117"/>
                  </a:lnTo>
                  <a:lnTo>
                    <a:pt x="238" y="118"/>
                  </a:lnTo>
                  <a:lnTo>
                    <a:pt x="231" y="118"/>
                  </a:lnTo>
                  <a:lnTo>
                    <a:pt x="224" y="119"/>
                  </a:lnTo>
                  <a:lnTo>
                    <a:pt x="219" y="118"/>
                  </a:lnTo>
                  <a:lnTo>
                    <a:pt x="214" y="118"/>
                  </a:lnTo>
                  <a:lnTo>
                    <a:pt x="208" y="117"/>
                  </a:lnTo>
                  <a:lnTo>
                    <a:pt x="204" y="116"/>
                  </a:lnTo>
                  <a:lnTo>
                    <a:pt x="199" y="113"/>
                  </a:lnTo>
                  <a:lnTo>
                    <a:pt x="195" y="111"/>
                  </a:lnTo>
                  <a:lnTo>
                    <a:pt x="190" y="109"/>
                  </a:lnTo>
                  <a:lnTo>
                    <a:pt x="187" y="107"/>
                  </a:lnTo>
                  <a:lnTo>
                    <a:pt x="184" y="103"/>
                  </a:lnTo>
                  <a:lnTo>
                    <a:pt x="180" y="100"/>
                  </a:lnTo>
                  <a:lnTo>
                    <a:pt x="178" y="97"/>
                  </a:lnTo>
                  <a:lnTo>
                    <a:pt x="175" y="93"/>
                  </a:lnTo>
                  <a:lnTo>
                    <a:pt x="173" y="90"/>
                  </a:lnTo>
                  <a:lnTo>
                    <a:pt x="170" y="85"/>
                  </a:lnTo>
                  <a:lnTo>
                    <a:pt x="169" y="85"/>
                  </a:lnTo>
                  <a:lnTo>
                    <a:pt x="169" y="84"/>
                  </a:lnTo>
                  <a:lnTo>
                    <a:pt x="168" y="84"/>
                  </a:lnTo>
                  <a:lnTo>
                    <a:pt x="167" y="85"/>
                  </a:lnTo>
                  <a:lnTo>
                    <a:pt x="165" y="85"/>
                  </a:lnTo>
                  <a:lnTo>
                    <a:pt x="164" y="86"/>
                  </a:lnTo>
                  <a:lnTo>
                    <a:pt x="163" y="86"/>
                  </a:lnTo>
                  <a:lnTo>
                    <a:pt x="161" y="87"/>
                  </a:lnTo>
                  <a:lnTo>
                    <a:pt x="159" y="87"/>
                  </a:lnTo>
                  <a:lnTo>
                    <a:pt x="156" y="89"/>
                  </a:lnTo>
                  <a:lnTo>
                    <a:pt x="154" y="90"/>
                  </a:lnTo>
                  <a:lnTo>
                    <a:pt x="150" y="92"/>
                  </a:lnTo>
                  <a:lnTo>
                    <a:pt x="148" y="94"/>
                  </a:lnTo>
                  <a:lnTo>
                    <a:pt x="147" y="97"/>
                  </a:lnTo>
                  <a:lnTo>
                    <a:pt x="145" y="99"/>
                  </a:lnTo>
                  <a:lnTo>
                    <a:pt x="144" y="101"/>
                  </a:lnTo>
                  <a:lnTo>
                    <a:pt x="144" y="100"/>
                  </a:lnTo>
                  <a:lnTo>
                    <a:pt x="144" y="95"/>
                  </a:lnTo>
                  <a:lnTo>
                    <a:pt x="145" y="91"/>
                  </a:lnTo>
                  <a:lnTo>
                    <a:pt x="147" y="87"/>
                  </a:lnTo>
                  <a:lnTo>
                    <a:pt x="144" y="85"/>
                  </a:lnTo>
                  <a:lnTo>
                    <a:pt x="142" y="84"/>
                  </a:lnTo>
                  <a:lnTo>
                    <a:pt x="138" y="82"/>
                  </a:lnTo>
                  <a:lnTo>
                    <a:pt x="135" y="80"/>
                  </a:lnTo>
                  <a:lnTo>
                    <a:pt x="133" y="77"/>
                  </a:lnTo>
                  <a:lnTo>
                    <a:pt x="130" y="74"/>
                  </a:lnTo>
                  <a:lnTo>
                    <a:pt x="127" y="72"/>
                  </a:lnTo>
                  <a:lnTo>
                    <a:pt x="124" y="70"/>
                  </a:lnTo>
                  <a:lnTo>
                    <a:pt x="122" y="70"/>
                  </a:lnTo>
                  <a:lnTo>
                    <a:pt x="118" y="71"/>
                  </a:lnTo>
                  <a:lnTo>
                    <a:pt x="116" y="72"/>
                  </a:lnTo>
                  <a:lnTo>
                    <a:pt x="113" y="73"/>
                  </a:lnTo>
                  <a:lnTo>
                    <a:pt x="110" y="74"/>
                  </a:lnTo>
                  <a:lnTo>
                    <a:pt x="107" y="75"/>
                  </a:lnTo>
                  <a:lnTo>
                    <a:pt x="105" y="76"/>
                  </a:lnTo>
                  <a:lnTo>
                    <a:pt x="102" y="77"/>
                  </a:lnTo>
                  <a:lnTo>
                    <a:pt x="100" y="80"/>
                  </a:lnTo>
                  <a:lnTo>
                    <a:pt x="97" y="81"/>
                  </a:lnTo>
                  <a:lnTo>
                    <a:pt x="95" y="83"/>
                  </a:lnTo>
                  <a:lnTo>
                    <a:pt x="93" y="85"/>
                  </a:lnTo>
                  <a:lnTo>
                    <a:pt x="91" y="87"/>
                  </a:lnTo>
                  <a:lnTo>
                    <a:pt x="89" y="90"/>
                  </a:lnTo>
                  <a:lnTo>
                    <a:pt x="86" y="92"/>
                  </a:lnTo>
                  <a:lnTo>
                    <a:pt x="84" y="94"/>
                  </a:lnTo>
                  <a:lnTo>
                    <a:pt x="83" y="97"/>
                  </a:lnTo>
                  <a:lnTo>
                    <a:pt x="82" y="99"/>
                  </a:lnTo>
                  <a:lnTo>
                    <a:pt x="81" y="100"/>
                  </a:lnTo>
                  <a:lnTo>
                    <a:pt x="80" y="102"/>
                  </a:lnTo>
                  <a:lnTo>
                    <a:pt x="80" y="104"/>
                  </a:lnTo>
                  <a:lnTo>
                    <a:pt x="79" y="106"/>
                  </a:lnTo>
                  <a:lnTo>
                    <a:pt x="77" y="108"/>
                  </a:lnTo>
                  <a:lnTo>
                    <a:pt x="77" y="110"/>
                  </a:lnTo>
                  <a:lnTo>
                    <a:pt x="76" y="109"/>
                  </a:lnTo>
                  <a:lnTo>
                    <a:pt x="75" y="108"/>
                  </a:lnTo>
                  <a:lnTo>
                    <a:pt x="75" y="107"/>
                  </a:lnTo>
                  <a:lnTo>
                    <a:pt x="75" y="106"/>
                  </a:lnTo>
                  <a:lnTo>
                    <a:pt x="75" y="100"/>
                  </a:lnTo>
                  <a:lnTo>
                    <a:pt x="75" y="95"/>
                  </a:lnTo>
                  <a:lnTo>
                    <a:pt x="77" y="92"/>
                  </a:lnTo>
                  <a:lnTo>
                    <a:pt x="80" y="87"/>
                  </a:lnTo>
                  <a:lnTo>
                    <a:pt x="82" y="84"/>
                  </a:lnTo>
                  <a:lnTo>
                    <a:pt x="85" y="81"/>
                  </a:lnTo>
                  <a:lnTo>
                    <a:pt x="90" y="77"/>
                  </a:lnTo>
                  <a:lnTo>
                    <a:pt x="93" y="75"/>
                  </a:lnTo>
                  <a:lnTo>
                    <a:pt x="95" y="74"/>
                  </a:lnTo>
                  <a:lnTo>
                    <a:pt x="96" y="73"/>
                  </a:lnTo>
                  <a:lnTo>
                    <a:pt x="98" y="73"/>
                  </a:lnTo>
                  <a:lnTo>
                    <a:pt x="100" y="72"/>
                  </a:lnTo>
                  <a:lnTo>
                    <a:pt x="102" y="71"/>
                  </a:lnTo>
                  <a:lnTo>
                    <a:pt x="103" y="71"/>
                  </a:lnTo>
                  <a:lnTo>
                    <a:pt x="105" y="70"/>
                  </a:lnTo>
                  <a:lnTo>
                    <a:pt x="107" y="70"/>
                  </a:lnTo>
                  <a:lnTo>
                    <a:pt x="108" y="68"/>
                  </a:lnTo>
                  <a:lnTo>
                    <a:pt x="111" y="68"/>
                  </a:lnTo>
                  <a:lnTo>
                    <a:pt x="113" y="67"/>
                  </a:lnTo>
                  <a:lnTo>
                    <a:pt x="114" y="67"/>
                  </a:lnTo>
                  <a:lnTo>
                    <a:pt x="116" y="66"/>
                  </a:lnTo>
                  <a:lnTo>
                    <a:pt x="117" y="66"/>
                  </a:lnTo>
                  <a:lnTo>
                    <a:pt x="120" y="65"/>
                  </a:lnTo>
                  <a:lnTo>
                    <a:pt x="122" y="65"/>
                  </a:lnTo>
                  <a:lnTo>
                    <a:pt x="121" y="63"/>
                  </a:lnTo>
                  <a:lnTo>
                    <a:pt x="120" y="62"/>
                  </a:lnTo>
                  <a:lnTo>
                    <a:pt x="118" y="59"/>
                  </a:lnTo>
                  <a:lnTo>
                    <a:pt x="117" y="57"/>
                  </a:lnTo>
                  <a:lnTo>
                    <a:pt x="117" y="56"/>
                  </a:lnTo>
                  <a:lnTo>
                    <a:pt x="116" y="54"/>
                  </a:lnTo>
                  <a:lnTo>
                    <a:pt x="115" y="52"/>
                  </a:lnTo>
                  <a:lnTo>
                    <a:pt x="114" y="49"/>
                  </a:lnTo>
                  <a:lnTo>
                    <a:pt x="81" y="61"/>
                  </a:lnTo>
                  <a:lnTo>
                    <a:pt x="80" y="61"/>
                  </a:lnTo>
                  <a:lnTo>
                    <a:pt x="77" y="59"/>
                  </a:lnTo>
                  <a:lnTo>
                    <a:pt x="73" y="57"/>
                  </a:lnTo>
                  <a:lnTo>
                    <a:pt x="68" y="56"/>
                  </a:lnTo>
                  <a:lnTo>
                    <a:pt x="62" y="54"/>
                  </a:lnTo>
                  <a:lnTo>
                    <a:pt x="54" y="52"/>
                  </a:lnTo>
                  <a:lnTo>
                    <a:pt x="48" y="48"/>
                  </a:lnTo>
                  <a:lnTo>
                    <a:pt x="40" y="46"/>
                  </a:lnTo>
                  <a:lnTo>
                    <a:pt x="32" y="44"/>
                  </a:lnTo>
                  <a:lnTo>
                    <a:pt x="26" y="40"/>
                  </a:lnTo>
                  <a:lnTo>
                    <a:pt x="19" y="38"/>
                  </a:lnTo>
                  <a:lnTo>
                    <a:pt x="12" y="36"/>
                  </a:lnTo>
                  <a:lnTo>
                    <a:pt x="8" y="35"/>
                  </a:lnTo>
                  <a:lnTo>
                    <a:pt x="3" y="33"/>
                  </a:lnTo>
                  <a:lnTo>
                    <a:pt x="1" y="32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80" y="57"/>
                  </a:lnTo>
                  <a:lnTo>
                    <a:pt x="113" y="45"/>
                  </a:lnTo>
                  <a:lnTo>
                    <a:pt x="113" y="43"/>
                  </a:lnTo>
                  <a:lnTo>
                    <a:pt x="113" y="40"/>
                  </a:lnTo>
                  <a:lnTo>
                    <a:pt x="112" y="39"/>
                  </a:lnTo>
                  <a:lnTo>
                    <a:pt x="110" y="38"/>
                  </a:lnTo>
                  <a:lnTo>
                    <a:pt x="81" y="48"/>
                  </a:lnTo>
                  <a:lnTo>
                    <a:pt x="80" y="48"/>
                  </a:lnTo>
                  <a:lnTo>
                    <a:pt x="77" y="47"/>
                  </a:lnTo>
                  <a:lnTo>
                    <a:pt x="73" y="46"/>
                  </a:lnTo>
                  <a:lnTo>
                    <a:pt x="68" y="45"/>
                  </a:lnTo>
                  <a:lnTo>
                    <a:pt x="62" y="44"/>
                  </a:lnTo>
                  <a:lnTo>
                    <a:pt x="54" y="41"/>
                  </a:lnTo>
                  <a:lnTo>
                    <a:pt x="48" y="39"/>
                  </a:lnTo>
                  <a:lnTo>
                    <a:pt x="40" y="37"/>
                  </a:lnTo>
                  <a:lnTo>
                    <a:pt x="33" y="35"/>
                  </a:lnTo>
                  <a:lnTo>
                    <a:pt x="26" y="32"/>
                  </a:lnTo>
                  <a:lnTo>
                    <a:pt x="20" y="30"/>
                  </a:lnTo>
                  <a:lnTo>
                    <a:pt x="13" y="28"/>
                  </a:lnTo>
                  <a:lnTo>
                    <a:pt x="9" y="27"/>
                  </a:lnTo>
                  <a:lnTo>
                    <a:pt x="4" y="26"/>
                  </a:lnTo>
                  <a:lnTo>
                    <a:pt x="2" y="25"/>
                  </a:lnTo>
                  <a:lnTo>
                    <a:pt x="1" y="25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1" y="20"/>
                  </a:lnTo>
                  <a:lnTo>
                    <a:pt x="80" y="45"/>
                  </a:lnTo>
                  <a:lnTo>
                    <a:pt x="110" y="35"/>
                  </a:lnTo>
                  <a:lnTo>
                    <a:pt x="111" y="33"/>
                  </a:lnTo>
                  <a:lnTo>
                    <a:pt x="113" y="32"/>
                  </a:lnTo>
                  <a:lnTo>
                    <a:pt x="114" y="31"/>
                  </a:lnTo>
                  <a:lnTo>
                    <a:pt x="116" y="30"/>
                  </a:lnTo>
                  <a:lnTo>
                    <a:pt x="118" y="29"/>
                  </a:lnTo>
                  <a:lnTo>
                    <a:pt x="121" y="28"/>
                  </a:lnTo>
                  <a:lnTo>
                    <a:pt x="123" y="27"/>
                  </a:lnTo>
                  <a:lnTo>
                    <a:pt x="124" y="26"/>
                  </a:lnTo>
                  <a:lnTo>
                    <a:pt x="124" y="27"/>
                  </a:lnTo>
                  <a:lnTo>
                    <a:pt x="124" y="28"/>
                  </a:lnTo>
                  <a:lnTo>
                    <a:pt x="124" y="29"/>
                  </a:lnTo>
                  <a:lnTo>
                    <a:pt x="123" y="30"/>
                  </a:lnTo>
                  <a:lnTo>
                    <a:pt x="122" y="30"/>
                  </a:lnTo>
                  <a:lnTo>
                    <a:pt x="121" y="31"/>
                  </a:lnTo>
                  <a:lnTo>
                    <a:pt x="121" y="32"/>
                  </a:lnTo>
                  <a:lnTo>
                    <a:pt x="120" y="33"/>
                  </a:lnTo>
                  <a:lnTo>
                    <a:pt x="118" y="36"/>
                  </a:lnTo>
                  <a:lnTo>
                    <a:pt x="117" y="38"/>
                  </a:lnTo>
                  <a:lnTo>
                    <a:pt x="117" y="40"/>
                  </a:lnTo>
                  <a:lnTo>
                    <a:pt x="118" y="43"/>
                  </a:lnTo>
                  <a:lnTo>
                    <a:pt x="118" y="45"/>
                  </a:lnTo>
                  <a:lnTo>
                    <a:pt x="121" y="47"/>
                  </a:lnTo>
                  <a:lnTo>
                    <a:pt x="122" y="49"/>
                  </a:lnTo>
                  <a:lnTo>
                    <a:pt x="124" y="53"/>
                  </a:lnTo>
                  <a:lnTo>
                    <a:pt x="126" y="56"/>
                  </a:lnTo>
                  <a:lnTo>
                    <a:pt x="127" y="59"/>
                  </a:lnTo>
                  <a:lnTo>
                    <a:pt x="131" y="63"/>
                  </a:lnTo>
                  <a:lnTo>
                    <a:pt x="133" y="66"/>
                  </a:lnTo>
                  <a:lnTo>
                    <a:pt x="135" y="70"/>
                  </a:lnTo>
                  <a:lnTo>
                    <a:pt x="137" y="72"/>
                  </a:lnTo>
                  <a:lnTo>
                    <a:pt x="141" y="75"/>
                  </a:lnTo>
                  <a:lnTo>
                    <a:pt x="143" y="77"/>
                  </a:lnTo>
                  <a:lnTo>
                    <a:pt x="145" y="78"/>
                  </a:lnTo>
                  <a:lnTo>
                    <a:pt x="147" y="80"/>
                  </a:lnTo>
                  <a:lnTo>
                    <a:pt x="149" y="80"/>
                  </a:lnTo>
                  <a:lnTo>
                    <a:pt x="152" y="81"/>
                  </a:lnTo>
                  <a:lnTo>
                    <a:pt x="154" y="81"/>
                  </a:lnTo>
                  <a:lnTo>
                    <a:pt x="156" y="81"/>
                  </a:lnTo>
                  <a:lnTo>
                    <a:pt x="158" y="81"/>
                  </a:lnTo>
                  <a:lnTo>
                    <a:pt x="160" y="81"/>
                  </a:lnTo>
                  <a:lnTo>
                    <a:pt x="163" y="80"/>
                  </a:lnTo>
                  <a:lnTo>
                    <a:pt x="166" y="77"/>
                  </a:lnTo>
                  <a:lnTo>
                    <a:pt x="169" y="75"/>
                  </a:lnTo>
                  <a:lnTo>
                    <a:pt x="171" y="73"/>
                  </a:lnTo>
                  <a:lnTo>
                    <a:pt x="174" y="70"/>
                  </a:lnTo>
                  <a:lnTo>
                    <a:pt x="176" y="67"/>
                  </a:lnTo>
                  <a:lnTo>
                    <a:pt x="178" y="64"/>
                  </a:lnTo>
                  <a:lnTo>
                    <a:pt x="179" y="61"/>
                  </a:lnTo>
                  <a:lnTo>
                    <a:pt x="198" y="4"/>
                  </a:lnTo>
                  <a:lnTo>
                    <a:pt x="199" y="3"/>
                  </a:lnTo>
                  <a:lnTo>
                    <a:pt x="200" y="2"/>
                  </a:lnTo>
                  <a:lnTo>
                    <a:pt x="201" y="1"/>
                  </a:lnTo>
                  <a:lnTo>
                    <a:pt x="203" y="1"/>
                  </a:lnTo>
                  <a:lnTo>
                    <a:pt x="205" y="0"/>
                  </a:lnTo>
                  <a:lnTo>
                    <a:pt x="206" y="0"/>
                  </a:lnTo>
                  <a:lnTo>
                    <a:pt x="207" y="0"/>
                  </a:lnTo>
                  <a:lnTo>
                    <a:pt x="208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72" name="Freeform 480"/>
            <p:cNvSpPr>
              <a:spLocks/>
            </p:cNvSpPr>
            <p:nvPr/>
          </p:nvSpPr>
          <p:spPr bwMode="auto">
            <a:xfrm>
              <a:off x="314" y="2778"/>
              <a:ext cx="100" cy="127"/>
            </a:xfrm>
            <a:custGeom>
              <a:avLst/>
              <a:gdLst/>
              <a:ahLst/>
              <a:cxnLst>
                <a:cxn ang="0">
                  <a:pos x="47" y="114"/>
                </a:cxn>
                <a:cxn ang="0">
                  <a:pos x="56" y="51"/>
                </a:cxn>
                <a:cxn ang="0">
                  <a:pos x="67" y="29"/>
                </a:cxn>
                <a:cxn ang="0">
                  <a:pos x="79" y="26"/>
                </a:cxn>
                <a:cxn ang="0">
                  <a:pos x="79" y="78"/>
                </a:cxn>
                <a:cxn ang="0">
                  <a:pos x="89" y="72"/>
                </a:cxn>
                <a:cxn ang="0">
                  <a:pos x="94" y="61"/>
                </a:cxn>
                <a:cxn ang="0">
                  <a:pos x="97" y="25"/>
                </a:cxn>
                <a:cxn ang="0">
                  <a:pos x="93" y="14"/>
                </a:cxn>
                <a:cxn ang="0">
                  <a:pos x="85" y="5"/>
                </a:cxn>
                <a:cxn ang="0">
                  <a:pos x="69" y="4"/>
                </a:cxn>
                <a:cxn ang="0">
                  <a:pos x="54" y="6"/>
                </a:cxn>
                <a:cxn ang="0">
                  <a:pos x="38" y="10"/>
                </a:cxn>
                <a:cxn ang="0">
                  <a:pos x="23" y="17"/>
                </a:cxn>
                <a:cxn ang="0">
                  <a:pos x="13" y="30"/>
                </a:cxn>
                <a:cxn ang="0">
                  <a:pos x="5" y="66"/>
                </a:cxn>
                <a:cxn ang="0">
                  <a:pos x="7" y="80"/>
                </a:cxn>
                <a:cxn ang="0">
                  <a:pos x="15" y="90"/>
                </a:cxn>
                <a:cxn ang="0">
                  <a:pos x="24" y="94"/>
                </a:cxn>
                <a:cxn ang="0">
                  <a:pos x="31" y="95"/>
                </a:cxn>
                <a:cxn ang="0">
                  <a:pos x="38" y="94"/>
                </a:cxn>
                <a:cxn ang="0">
                  <a:pos x="45" y="93"/>
                </a:cxn>
                <a:cxn ang="0">
                  <a:pos x="45" y="96"/>
                </a:cxn>
                <a:cxn ang="0">
                  <a:pos x="38" y="98"/>
                </a:cxn>
                <a:cxn ang="0">
                  <a:pos x="31" y="99"/>
                </a:cxn>
                <a:cxn ang="0">
                  <a:pos x="24" y="98"/>
                </a:cxn>
                <a:cxn ang="0">
                  <a:pos x="16" y="97"/>
                </a:cxn>
                <a:cxn ang="0">
                  <a:pos x="7" y="91"/>
                </a:cxn>
                <a:cxn ang="0">
                  <a:pos x="1" y="83"/>
                </a:cxn>
                <a:cxn ang="0">
                  <a:pos x="1" y="52"/>
                </a:cxn>
                <a:cxn ang="0">
                  <a:pos x="9" y="22"/>
                </a:cxn>
                <a:cxn ang="0">
                  <a:pos x="13" y="15"/>
                </a:cxn>
                <a:cxn ang="0">
                  <a:pos x="20" y="10"/>
                </a:cxn>
                <a:cxn ang="0">
                  <a:pos x="27" y="8"/>
                </a:cxn>
                <a:cxn ang="0">
                  <a:pos x="37" y="6"/>
                </a:cxn>
                <a:cxn ang="0">
                  <a:pos x="42" y="5"/>
                </a:cxn>
                <a:cxn ang="0">
                  <a:pos x="52" y="3"/>
                </a:cxn>
                <a:cxn ang="0">
                  <a:pos x="64" y="0"/>
                </a:cxn>
                <a:cxn ang="0">
                  <a:pos x="74" y="0"/>
                </a:cxn>
                <a:cxn ang="0">
                  <a:pos x="87" y="1"/>
                </a:cxn>
                <a:cxn ang="0">
                  <a:pos x="97" y="9"/>
                </a:cxn>
                <a:cxn ang="0">
                  <a:pos x="100" y="30"/>
                </a:cxn>
                <a:cxn ang="0">
                  <a:pos x="99" y="51"/>
                </a:cxn>
                <a:cxn ang="0">
                  <a:pos x="98" y="67"/>
                </a:cxn>
                <a:cxn ang="0">
                  <a:pos x="90" y="78"/>
                </a:cxn>
                <a:cxn ang="0">
                  <a:pos x="83" y="83"/>
                </a:cxn>
                <a:cxn ang="0">
                  <a:pos x="77" y="86"/>
                </a:cxn>
                <a:cxn ang="0">
                  <a:pos x="80" y="30"/>
                </a:cxn>
                <a:cxn ang="0">
                  <a:pos x="69" y="32"/>
                </a:cxn>
                <a:cxn ang="0">
                  <a:pos x="49" y="127"/>
                </a:cxn>
              </a:cxnLst>
              <a:rect l="0" t="0" r="r" b="b"/>
              <a:pathLst>
                <a:path w="100" h="127">
                  <a:moveTo>
                    <a:pt x="49" y="127"/>
                  </a:moveTo>
                  <a:lnTo>
                    <a:pt x="45" y="127"/>
                  </a:lnTo>
                  <a:lnTo>
                    <a:pt x="46" y="124"/>
                  </a:lnTo>
                  <a:lnTo>
                    <a:pt x="47" y="114"/>
                  </a:lnTo>
                  <a:lnTo>
                    <a:pt x="48" y="100"/>
                  </a:lnTo>
                  <a:lnTo>
                    <a:pt x="52" y="84"/>
                  </a:lnTo>
                  <a:lnTo>
                    <a:pt x="54" y="67"/>
                  </a:lnTo>
                  <a:lnTo>
                    <a:pt x="56" y="51"/>
                  </a:lnTo>
                  <a:lnTo>
                    <a:pt x="59" y="39"/>
                  </a:lnTo>
                  <a:lnTo>
                    <a:pt x="61" y="31"/>
                  </a:lnTo>
                  <a:lnTo>
                    <a:pt x="64" y="30"/>
                  </a:lnTo>
                  <a:lnTo>
                    <a:pt x="67" y="29"/>
                  </a:lnTo>
                  <a:lnTo>
                    <a:pt x="70" y="27"/>
                  </a:lnTo>
                  <a:lnTo>
                    <a:pt x="74" y="26"/>
                  </a:lnTo>
                  <a:lnTo>
                    <a:pt x="76" y="26"/>
                  </a:lnTo>
                  <a:lnTo>
                    <a:pt x="79" y="26"/>
                  </a:lnTo>
                  <a:lnTo>
                    <a:pt x="82" y="27"/>
                  </a:lnTo>
                  <a:lnTo>
                    <a:pt x="85" y="29"/>
                  </a:lnTo>
                  <a:lnTo>
                    <a:pt x="77" y="79"/>
                  </a:lnTo>
                  <a:lnTo>
                    <a:pt x="79" y="78"/>
                  </a:lnTo>
                  <a:lnTo>
                    <a:pt x="82" y="77"/>
                  </a:lnTo>
                  <a:lnTo>
                    <a:pt x="85" y="76"/>
                  </a:lnTo>
                  <a:lnTo>
                    <a:pt x="87" y="75"/>
                  </a:lnTo>
                  <a:lnTo>
                    <a:pt x="89" y="72"/>
                  </a:lnTo>
                  <a:lnTo>
                    <a:pt x="91" y="70"/>
                  </a:lnTo>
                  <a:lnTo>
                    <a:pt x="92" y="68"/>
                  </a:lnTo>
                  <a:lnTo>
                    <a:pt x="93" y="66"/>
                  </a:lnTo>
                  <a:lnTo>
                    <a:pt x="94" y="61"/>
                  </a:lnTo>
                  <a:lnTo>
                    <a:pt x="96" y="49"/>
                  </a:lnTo>
                  <a:lnTo>
                    <a:pt x="97" y="36"/>
                  </a:lnTo>
                  <a:lnTo>
                    <a:pt x="97" y="27"/>
                  </a:lnTo>
                  <a:lnTo>
                    <a:pt x="97" y="25"/>
                  </a:lnTo>
                  <a:lnTo>
                    <a:pt x="97" y="23"/>
                  </a:lnTo>
                  <a:lnTo>
                    <a:pt x="96" y="19"/>
                  </a:lnTo>
                  <a:lnTo>
                    <a:pt x="94" y="17"/>
                  </a:lnTo>
                  <a:lnTo>
                    <a:pt x="93" y="14"/>
                  </a:lnTo>
                  <a:lnTo>
                    <a:pt x="92" y="10"/>
                  </a:lnTo>
                  <a:lnTo>
                    <a:pt x="90" y="8"/>
                  </a:lnTo>
                  <a:lnTo>
                    <a:pt x="88" y="6"/>
                  </a:lnTo>
                  <a:lnTo>
                    <a:pt x="85" y="5"/>
                  </a:lnTo>
                  <a:lnTo>
                    <a:pt x="80" y="5"/>
                  </a:lnTo>
                  <a:lnTo>
                    <a:pt x="77" y="5"/>
                  </a:lnTo>
                  <a:lnTo>
                    <a:pt x="73" y="4"/>
                  </a:lnTo>
                  <a:lnTo>
                    <a:pt x="69" y="4"/>
                  </a:lnTo>
                  <a:lnTo>
                    <a:pt x="65" y="5"/>
                  </a:lnTo>
                  <a:lnTo>
                    <a:pt x="60" y="5"/>
                  </a:lnTo>
                  <a:lnTo>
                    <a:pt x="57" y="5"/>
                  </a:lnTo>
                  <a:lnTo>
                    <a:pt x="54" y="6"/>
                  </a:lnTo>
                  <a:lnTo>
                    <a:pt x="49" y="7"/>
                  </a:lnTo>
                  <a:lnTo>
                    <a:pt x="46" y="8"/>
                  </a:lnTo>
                  <a:lnTo>
                    <a:pt x="43" y="9"/>
                  </a:lnTo>
                  <a:lnTo>
                    <a:pt x="38" y="10"/>
                  </a:lnTo>
                  <a:lnTo>
                    <a:pt x="35" y="12"/>
                  </a:lnTo>
                  <a:lnTo>
                    <a:pt x="32" y="13"/>
                  </a:lnTo>
                  <a:lnTo>
                    <a:pt x="29" y="15"/>
                  </a:lnTo>
                  <a:lnTo>
                    <a:pt x="23" y="17"/>
                  </a:lnTo>
                  <a:lnTo>
                    <a:pt x="20" y="21"/>
                  </a:lnTo>
                  <a:lnTo>
                    <a:pt x="16" y="24"/>
                  </a:lnTo>
                  <a:lnTo>
                    <a:pt x="15" y="26"/>
                  </a:lnTo>
                  <a:lnTo>
                    <a:pt x="13" y="30"/>
                  </a:lnTo>
                  <a:lnTo>
                    <a:pt x="12" y="33"/>
                  </a:lnTo>
                  <a:lnTo>
                    <a:pt x="11" y="36"/>
                  </a:lnTo>
                  <a:lnTo>
                    <a:pt x="10" y="40"/>
                  </a:lnTo>
                  <a:lnTo>
                    <a:pt x="5" y="66"/>
                  </a:lnTo>
                  <a:lnTo>
                    <a:pt x="7" y="69"/>
                  </a:lnTo>
                  <a:lnTo>
                    <a:pt x="7" y="72"/>
                  </a:lnTo>
                  <a:lnTo>
                    <a:pt x="7" y="77"/>
                  </a:lnTo>
                  <a:lnTo>
                    <a:pt x="7" y="80"/>
                  </a:lnTo>
                  <a:lnTo>
                    <a:pt x="9" y="83"/>
                  </a:lnTo>
                  <a:lnTo>
                    <a:pt x="10" y="86"/>
                  </a:lnTo>
                  <a:lnTo>
                    <a:pt x="12" y="88"/>
                  </a:lnTo>
                  <a:lnTo>
                    <a:pt x="15" y="90"/>
                  </a:lnTo>
                  <a:lnTo>
                    <a:pt x="17" y="91"/>
                  </a:lnTo>
                  <a:lnTo>
                    <a:pt x="20" y="93"/>
                  </a:lnTo>
                  <a:lnTo>
                    <a:pt x="22" y="93"/>
                  </a:lnTo>
                  <a:lnTo>
                    <a:pt x="24" y="94"/>
                  </a:lnTo>
                  <a:lnTo>
                    <a:pt x="25" y="94"/>
                  </a:lnTo>
                  <a:lnTo>
                    <a:pt x="27" y="94"/>
                  </a:lnTo>
                  <a:lnTo>
                    <a:pt x="30" y="95"/>
                  </a:lnTo>
                  <a:lnTo>
                    <a:pt x="31" y="95"/>
                  </a:lnTo>
                  <a:lnTo>
                    <a:pt x="33" y="95"/>
                  </a:lnTo>
                  <a:lnTo>
                    <a:pt x="34" y="95"/>
                  </a:lnTo>
                  <a:lnTo>
                    <a:pt x="36" y="94"/>
                  </a:lnTo>
                  <a:lnTo>
                    <a:pt x="38" y="94"/>
                  </a:lnTo>
                  <a:lnTo>
                    <a:pt x="39" y="94"/>
                  </a:lnTo>
                  <a:lnTo>
                    <a:pt x="42" y="93"/>
                  </a:lnTo>
                  <a:lnTo>
                    <a:pt x="43" y="93"/>
                  </a:lnTo>
                  <a:lnTo>
                    <a:pt x="45" y="93"/>
                  </a:lnTo>
                  <a:lnTo>
                    <a:pt x="46" y="93"/>
                  </a:lnTo>
                  <a:lnTo>
                    <a:pt x="46" y="94"/>
                  </a:lnTo>
                  <a:lnTo>
                    <a:pt x="46" y="95"/>
                  </a:lnTo>
                  <a:lnTo>
                    <a:pt x="45" y="96"/>
                  </a:lnTo>
                  <a:lnTo>
                    <a:pt x="44" y="96"/>
                  </a:lnTo>
                  <a:lnTo>
                    <a:pt x="42" y="97"/>
                  </a:lnTo>
                  <a:lnTo>
                    <a:pt x="39" y="97"/>
                  </a:lnTo>
                  <a:lnTo>
                    <a:pt x="38" y="98"/>
                  </a:lnTo>
                  <a:lnTo>
                    <a:pt x="36" y="98"/>
                  </a:lnTo>
                  <a:lnTo>
                    <a:pt x="34" y="98"/>
                  </a:lnTo>
                  <a:lnTo>
                    <a:pt x="33" y="99"/>
                  </a:lnTo>
                  <a:lnTo>
                    <a:pt x="31" y="99"/>
                  </a:lnTo>
                  <a:lnTo>
                    <a:pt x="30" y="99"/>
                  </a:lnTo>
                  <a:lnTo>
                    <a:pt x="27" y="99"/>
                  </a:lnTo>
                  <a:lnTo>
                    <a:pt x="26" y="99"/>
                  </a:lnTo>
                  <a:lnTo>
                    <a:pt x="24" y="98"/>
                  </a:lnTo>
                  <a:lnTo>
                    <a:pt x="22" y="98"/>
                  </a:lnTo>
                  <a:lnTo>
                    <a:pt x="21" y="98"/>
                  </a:lnTo>
                  <a:lnTo>
                    <a:pt x="19" y="97"/>
                  </a:lnTo>
                  <a:lnTo>
                    <a:pt x="16" y="97"/>
                  </a:lnTo>
                  <a:lnTo>
                    <a:pt x="14" y="96"/>
                  </a:lnTo>
                  <a:lnTo>
                    <a:pt x="12" y="95"/>
                  </a:lnTo>
                  <a:lnTo>
                    <a:pt x="10" y="94"/>
                  </a:lnTo>
                  <a:lnTo>
                    <a:pt x="7" y="91"/>
                  </a:lnTo>
                  <a:lnTo>
                    <a:pt x="5" y="90"/>
                  </a:lnTo>
                  <a:lnTo>
                    <a:pt x="3" y="88"/>
                  </a:lnTo>
                  <a:lnTo>
                    <a:pt x="2" y="86"/>
                  </a:lnTo>
                  <a:lnTo>
                    <a:pt x="1" y="83"/>
                  </a:lnTo>
                  <a:lnTo>
                    <a:pt x="0" y="75"/>
                  </a:lnTo>
                  <a:lnTo>
                    <a:pt x="0" y="67"/>
                  </a:lnTo>
                  <a:lnTo>
                    <a:pt x="0" y="59"/>
                  </a:lnTo>
                  <a:lnTo>
                    <a:pt x="1" y="52"/>
                  </a:lnTo>
                  <a:lnTo>
                    <a:pt x="2" y="44"/>
                  </a:lnTo>
                  <a:lnTo>
                    <a:pt x="3" y="36"/>
                  </a:lnTo>
                  <a:lnTo>
                    <a:pt x="5" y="30"/>
                  </a:lnTo>
                  <a:lnTo>
                    <a:pt x="9" y="22"/>
                  </a:lnTo>
                  <a:lnTo>
                    <a:pt x="10" y="19"/>
                  </a:lnTo>
                  <a:lnTo>
                    <a:pt x="11" y="18"/>
                  </a:lnTo>
                  <a:lnTo>
                    <a:pt x="12" y="16"/>
                  </a:lnTo>
                  <a:lnTo>
                    <a:pt x="13" y="15"/>
                  </a:lnTo>
                  <a:lnTo>
                    <a:pt x="15" y="14"/>
                  </a:lnTo>
                  <a:lnTo>
                    <a:pt x="16" y="13"/>
                  </a:lnTo>
                  <a:lnTo>
                    <a:pt x="17" y="12"/>
                  </a:lnTo>
                  <a:lnTo>
                    <a:pt x="20" y="10"/>
                  </a:lnTo>
                  <a:lnTo>
                    <a:pt x="21" y="10"/>
                  </a:lnTo>
                  <a:lnTo>
                    <a:pt x="23" y="9"/>
                  </a:lnTo>
                  <a:lnTo>
                    <a:pt x="25" y="9"/>
                  </a:lnTo>
                  <a:lnTo>
                    <a:pt x="27" y="8"/>
                  </a:lnTo>
                  <a:lnTo>
                    <a:pt x="30" y="7"/>
                  </a:lnTo>
                  <a:lnTo>
                    <a:pt x="32" y="7"/>
                  </a:lnTo>
                  <a:lnTo>
                    <a:pt x="35" y="6"/>
                  </a:lnTo>
                  <a:lnTo>
                    <a:pt x="37" y="6"/>
                  </a:lnTo>
                  <a:lnTo>
                    <a:pt x="38" y="6"/>
                  </a:lnTo>
                  <a:lnTo>
                    <a:pt x="38" y="5"/>
                  </a:lnTo>
                  <a:lnTo>
                    <a:pt x="39" y="5"/>
                  </a:lnTo>
                  <a:lnTo>
                    <a:pt x="42" y="5"/>
                  </a:lnTo>
                  <a:lnTo>
                    <a:pt x="44" y="4"/>
                  </a:lnTo>
                  <a:lnTo>
                    <a:pt x="46" y="4"/>
                  </a:lnTo>
                  <a:lnTo>
                    <a:pt x="49" y="4"/>
                  </a:lnTo>
                  <a:lnTo>
                    <a:pt x="52" y="3"/>
                  </a:lnTo>
                  <a:lnTo>
                    <a:pt x="55" y="3"/>
                  </a:lnTo>
                  <a:lnTo>
                    <a:pt x="58" y="1"/>
                  </a:lnTo>
                  <a:lnTo>
                    <a:pt x="60" y="1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71" y="0"/>
                  </a:lnTo>
                  <a:lnTo>
                    <a:pt x="74" y="0"/>
                  </a:lnTo>
                  <a:lnTo>
                    <a:pt x="77" y="0"/>
                  </a:lnTo>
                  <a:lnTo>
                    <a:pt x="80" y="0"/>
                  </a:lnTo>
                  <a:lnTo>
                    <a:pt x="83" y="0"/>
                  </a:lnTo>
                  <a:lnTo>
                    <a:pt x="87" y="1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4" y="7"/>
                  </a:lnTo>
                  <a:lnTo>
                    <a:pt x="97" y="9"/>
                  </a:lnTo>
                  <a:lnTo>
                    <a:pt x="98" y="14"/>
                  </a:lnTo>
                  <a:lnTo>
                    <a:pt x="99" y="18"/>
                  </a:lnTo>
                  <a:lnTo>
                    <a:pt x="100" y="24"/>
                  </a:lnTo>
                  <a:lnTo>
                    <a:pt x="100" y="30"/>
                  </a:lnTo>
                  <a:lnTo>
                    <a:pt x="100" y="35"/>
                  </a:lnTo>
                  <a:lnTo>
                    <a:pt x="100" y="41"/>
                  </a:lnTo>
                  <a:lnTo>
                    <a:pt x="99" y="46"/>
                  </a:lnTo>
                  <a:lnTo>
                    <a:pt x="99" y="51"/>
                  </a:lnTo>
                  <a:lnTo>
                    <a:pt x="99" y="55"/>
                  </a:lnTo>
                  <a:lnTo>
                    <a:pt x="99" y="59"/>
                  </a:lnTo>
                  <a:lnTo>
                    <a:pt x="99" y="63"/>
                  </a:lnTo>
                  <a:lnTo>
                    <a:pt x="98" y="67"/>
                  </a:lnTo>
                  <a:lnTo>
                    <a:pt x="97" y="70"/>
                  </a:lnTo>
                  <a:lnTo>
                    <a:pt x="96" y="72"/>
                  </a:lnTo>
                  <a:lnTo>
                    <a:pt x="93" y="76"/>
                  </a:lnTo>
                  <a:lnTo>
                    <a:pt x="90" y="78"/>
                  </a:lnTo>
                  <a:lnTo>
                    <a:pt x="88" y="79"/>
                  </a:lnTo>
                  <a:lnTo>
                    <a:pt x="87" y="80"/>
                  </a:lnTo>
                  <a:lnTo>
                    <a:pt x="85" y="81"/>
                  </a:lnTo>
                  <a:lnTo>
                    <a:pt x="83" y="83"/>
                  </a:lnTo>
                  <a:lnTo>
                    <a:pt x="81" y="84"/>
                  </a:lnTo>
                  <a:lnTo>
                    <a:pt x="80" y="85"/>
                  </a:lnTo>
                  <a:lnTo>
                    <a:pt x="78" y="85"/>
                  </a:lnTo>
                  <a:lnTo>
                    <a:pt x="77" y="86"/>
                  </a:lnTo>
                  <a:lnTo>
                    <a:pt x="69" y="127"/>
                  </a:lnTo>
                  <a:lnTo>
                    <a:pt x="66" y="127"/>
                  </a:lnTo>
                  <a:lnTo>
                    <a:pt x="81" y="31"/>
                  </a:lnTo>
                  <a:lnTo>
                    <a:pt x="80" y="30"/>
                  </a:lnTo>
                  <a:lnTo>
                    <a:pt x="78" y="30"/>
                  </a:lnTo>
                  <a:lnTo>
                    <a:pt x="75" y="31"/>
                  </a:lnTo>
                  <a:lnTo>
                    <a:pt x="73" y="31"/>
                  </a:lnTo>
                  <a:lnTo>
                    <a:pt x="69" y="32"/>
                  </a:lnTo>
                  <a:lnTo>
                    <a:pt x="67" y="33"/>
                  </a:lnTo>
                  <a:lnTo>
                    <a:pt x="65" y="33"/>
                  </a:lnTo>
                  <a:lnTo>
                    <a:pt x="63" y="34"/>
                  </a:lnTo>
                  <a:lnTo>
                    <a:pt x="49" y="1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73" name="Freeform 481"/>
            <p:cNvSpPr>
              <a:spLocks/>
            </p:cNvSpPr>
            <p:nvPr/>
          </p:nvSpPr>
          <p:spPr bwMode="auto">
            <a:xfrm>
              <a:off x="329" y="2788"/>
              <a:ext cx="60" cy="73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57" y="1"/>
                </a:cxn>
                <a:cxn ang="0">
                  <a:pos x="55" y="1"/>
                </a:cxn>
                <a:cxn ang="0">
                  <a:pos x="51" y="2"/>
                </a:cxn>
                <a:cxn ang="0">
                  <a:pos x="49" y="3"/>
                </a:cxn>
                <a:cxn ang="0">
                  <a:pos x="47" y="3"/>
                </a:cxn>
                <a:cxn ang="0">
                  <a:pos x="44" y="4"/>
                </a:cxn>
                <a:cxn ang="0">
                  <a:pos x="41" y="5"/>
                </a:cxn>
                <a:cxn ang="0">
                  <a:pos x="39" y="6"/>
                </a:cxn>
                <a:cxn ang="0">
                  <a:pos x="37" y="8"/>
                </a:cxn>
                <a:cxn ang="0">
                  <a:pos x="34" y="8"/>
                </a:cxn>
                <a:cxn ang="0">
                  <a:pos x="31" y="9"/>
                </a:cxn>
                <a:cxn ang="0">
                  <a:pos x="29" y="10"/>
                </a:cxn>
                <a:cxn ang="0">
                  <a:pos x="27" y="11"/>
                </a:cxn>
                <a:cxn ang="0">
                  <a:pos x="25" y="11"/>
                </a:cxn>
                <a:cxn ang="0">
                  <a:pos x="23" y="12"/>
                </a:cxn>
                <a:cxn ang="0">
                  <a:pos x="20" y="13"/>
                </a:cxn>
                <a:cxn ang="0">
                  <a:pos x="16" y="16"/>
                </a:cxn>
                <a:cxn ang="0">
                  <a:pos x="14" y="20"/>
                </a:cxn>
                <a:cxn ang="0">
                  <a:pos x="11" y="23"/>
                </a:cxn>
                <a:cxn ang="0">
                  <a:pos x="9" y="28"/>
                </a:cxn>
                <a:cxn ang="0">
                  <a:pos x="8" y="32"/>
                </a:cxn>
                <a:cxn ang="0">
                  <a:pos x="7" y="37"/>
                </a:cxn>
                <a:cxn ang="0">
                  <a:pos x="7" y="41"/>
                </a:cxn>
                <a:cxn ang="0">
                  <a:pos x="6" y="46"/>
                </a:cxn>
                <a:cxn ang="0">
                  <a:pos x="5" y="73"/>
                </a:cxn>
                <a:cxn ang="0">
                  <a:pos x="4" y="73"/>
                </a:cxn>
                <a:cxn ang="0">
                  <a:pos x="2" y="73"/>
                </a:cxn>
                <a:cxn ang="0">
                  <a:pos x="1" y="72"/>
                </a:cxn>
                <a:cxn ang="0">
                  <a:pos x="0" y="72"/>
                </a:cxn>
                <a:cxn ang="0">
                  <a:pos x="0" y="65"/>
                </a:cxn>
                <a:cxn ang="0">
                  <a:pos x="0" y="58"/>
                </a:cxn>
                <a:cxn ang="0">
                  <a:pos x="0" y="50"/>
                </a:cxn>
                <a:cxn ang="0">
                  <a:pos x="1" y="42"/>
                </a:cxn>
                <a:cxn ang="0">
                  <a:pos x="2" y="35"/>
                </a:cxn>
                <a:cxn ang="0">
                  <a:pos x="5" y="29"/>
                </a:cxn>
                <a:cxn ang="0">
                  <a:pos x="7" y="22"/>
                </a:cxn>
                <a:cxn ang="0">
                  <a:pos x="10" y="16"/>
                </a:cxn>
                <a:cxn ang="0">
                  <a:pos x="14" y="14"/>
                </a:cxn>
                <a:cxn ang="0">
                  <a:pos x="16" y="13"/>
                </a:cxn>
                <a:cxn ang="0">
                  <a:pos x="18" y="12"/>
                </a:cxn>
                <a:cxn ang="0">
                  <a:pos x="20" y="11"/>
                </a:cxn>
                <a:cxn ang="0">
                  <a:pos x="23" y="10"/>
                </a:cxn>
                <a:cxn ang="0">
                  <a:pos x="26" y="9"/>
                </a:cxn>
                <a:cxn ang="0">
                  <a:pos x="28" y="8"/>
                </a:cxn>
                <a:cxn ang="0">
                  <a:pos x="30" y="6"/>
                </a:cxn>
                <a:cxn ang="0">
                  <a:pos x="34" y="5"/>
                </a:cxn>
                <a:cxn ang="0">
                  <a:pos x="36" y="5"/>
                </a:cxn>
                <a:cxn ang="0">
                  <a:pos x="38" y="4"/>
                </a:cxn>
                <a:cxn ang="0">
                  <a:pos x="41" y="3"/>
                </a:cxn>
                <a:cxn ang="0">
                  <a:pos x="44" y="2"/>
                </a:cxn>
                <a:cxn ang="0">
                  <a:pos x="46" y="2"/>
                </a:cxn>
                <a:cxn ang="0">
                  <a:pos x="49" y="1"/>
                </a:cxn>
                <a:cxn ang="0">
                  <a:pos x="51" y="1"/>
                </a:cxn>
                <a:cxn ang="0">
                  <a:pos x="53" y="1"/>
                </a:cxn>
                <a:cxn ang="0">
                  <a:pos x="54" y="0"/>
                </a:cxn>
                <a:cxn ang="0">
                  <a:pos x="55" y="0"/>
                </a:cxn>
                <a:cxn ang="0">
                  <a:pos x="56" y="0"/>
                </a:cxn>
                <a:cxn ang="0">
                  <a:pos x="57" y="0"/>
                </a:cxn>
                <a:cxn ang="0">
                  <a:pos x="58" y="0"/>
                </a:cxn>
                <a:cxn ang="0">
                  <a:pos x="59" y="0"/>
                </a:cxn>
                <a:cxn ang="0">
                  <a:pos x="60" y="0"/>
                </a:cxn>
              </a:cxnLst>
              <a:rect l="0" t="0" r="r" b="b"/>
              <a:pathLst>
                <a:path w="60" h="73">
                  <a:moveTo>
                    <a:pt x="60" y="0"/>
                  </a:moveTo>
                  <a:lnTo>
                    <a:pt x="57" y="1"/>
                  </a:lnTo>
                  <a:lnTo>
                    <a:pt x="55" y="1"/>
                  </a:lnTo>
                  <a:lnTo>
                    <a:pt x="51" y="2"/>
                  </a:lnTo>
                  <a:lnTo>
                    <a:pt x="49" y="3"/>
                  </a:lnTo>
                  <a:lnTo>
                    <a:pt x="47" y="3"/>
                  </a:lnTo>
                  <a:lnTo>
                    <a:pt x="44" y="4"/>
                  </a:lnTo>
                  <a:lnTo>
                    <a:pt x="41" y="5"/>
                  </a:lnTo>
                  <a:lnTo>
                    <a:pt x="39" y="6"/>
                  </a:lnTo>
                  <a:lnTo>
                    <a:pt x="37" y="8"/>
                  </a:lnTo>
                  <a:lnTo>
                    <a:pt x="34" y="8"/>
                  </a:lnTo>
                  <a:lnTo>
                    <a:pt x="31" y="9"/>
                  </a:lnTo>
                  <a:lnTo>
                    <a:pt x="29" y="10"/>
                  </a:lnTo>
                  <a:lnTo>
                    <a:pt x="27" y="11"/>
                  </a:lnTo>
                  <a:lnTo>
                    <a:pt x="25" y="11"/>
                  </a:lnTo>
                  <a:lnTo>
                    <a:pt x="23" y="12"/>
                  </a:lnTo>
                  <a:lnTo>
                    <a:pt x="20" y="13"/>
                  </a:lnTo>
                  <a:lnTo>
                    <a:pt x="16" y="16"/>
                  </a:lnTo>
                  <a:lnTo>
                    <a:pt x="14" y="20"/>
                  </a:lnTo>
                  <a:lnTo>
                    <a:pt x="11" y="23"/>
                  </a:lnTo>
                  <a:lnTo>
                    <a:pt x="9" y="28"/>
                  </a:lnTo>
                  <a:lnTo>
                    <a:pt x="8" y="32"/>
                  </a:lnTo>
                  <a:lnTo>
                    <a:pt x="7" y="37"/>
                  </a:lnTo>
                  <a:lnTo>
                    <a:pt x="7" y="41"/>
                  </a:lnTo>
                  <a:lnTo>
                    <a:pt x="6" y="46"/>
                  </a:lnTo>
                  <a:lnTo>
                    <a:pt x="5" y="73"/>
                  </a:lnTo>
                  <a:lnTo>
                    <a:pt x="4" y="73"/>
                  </a:lnTo>
                  <a:lnTo>
                    <a:pt x="2" y="73"/>
                  </a:lnTo>
                  <a:lnTo>
                    <a:pt x="1" y="72"/>
                  </a:lnTo>
                  <a:lnTo>
                    <a:pt x="0" y="72"/>
                  </a:lnTo>
                  <a:lnTo>
                    <a:pt x="0" y="65"/>
                  </a:lnTo>
                  <a:lnTo>
                    <a:pt x="0" y="58"/>
                  </a:lnTo>
                  <a:lnTo>
                    <a:pt x="0" y="50"/>
                  </a:lnTo>
                  <a:lnTo>
                    <a:pt x="1" y="42"/>
                  </a:lnTo>
                  <a:lnTo>
                    <a:pt x="2" y="35"/>
                  </a:lnTo>
                  <a:lnTo>
                    <a:pt x="5" y="29"/>
                  </a:lnTo>
                  <a:lnTo>
                    <a:pt x="7" y="22"/>
                  </a:lnTo>
                  <a:lnTo>
                    <a:pt x="10" y="16"/>
                  </a:lnTo>
                  <a:lnTo>
                    <a:pt x="14" y="14"/>
                  </a:lnTo>
                  <a:lnTo>
                    <a:pt x="16" y="13"/>
                  </a:lnTo>
                  <a:lnTo>
                    <a:pt x="18" y="12"/>
                  </a:lnTo>
                  <a:lnTo>
                    <a:pt x="20" y="11"/>
                  </a:lnTo>
                  <a:lnTo>
                    <a:pt x="23" y="10"/>
                  </a:lnTo>
                  <a:lnTo>
                    <a:pt x="26" y="9"/>
                  </a:lnTo>
                  <a:lnTo>
                    <a:pt x="28" y="8"/>
                  </a:lnTo>
                  <a:lnTo>
                    <a:pt x="30" y="6"/>
                  </a:lnTo>
                  <a:lnTo>
                    <a:pt x="34" y="5"/>
                  </a:lnTo>
                  <a:lnTo>
                    <a:pt x="36" y="5"/>
                  </a:lnTo>
                  <a:lnTo>
                    <a:pt x="38" y="4"/>
                  </a:lnTo>
                  <a:lnTo>
                    <a:pt x="41" y="3"/>
                  </a:lnTo>
                  <a:lnTo>
                    <a:pt x="44" y="2"/>
                  </a:lnTo>
                  <a:lnTo>
                    <a:pt x="46" y="2"/>
                  </a:lnTo>
                  <a:lnTo>
                    <a:pt x="49" y="1"/>
                  </a:lnTo>
                  <a:lnTo>
                    <a:pt x="51" y="1"/>
                  </a:lnTo>
                  <a:lnTo>
                    <a:pt x="53" y="1"/>
                  </a:lnTo>
                  <a:lnTo>
                    <a:pt x="54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74" name="Freeform 482"/>
            <p:cNvSpPr>
              <a:spLocks/>
            </p:cNvSpPr>
            <p:nvPr/>
          </p:nvSpPr>
          <p:spPr bwMode="auto">
            <a:xfrm>
              <a:off x="365" y="2811"/>
              <a:ext cx="18" cy="94"/>
            </a:xfrm>
            <a:custGeom>
              <a:avLst/>
              <a:gdLst/>
              <a:ahLst/>
              <a:cxnLst>
                <a:cxn ang="0">
                  <a:pos x="0" y="94"/>
                </a:cxn>
                <a:cxn ang="0">
                  <a:pos x="10" y="31"/>
                </a:cxn>
                <a:cxn ang="0">
                  <a:pos x="16" y="1"/>
                </a:cxn>
                <a:cxn ang="0">
                  <a:pos x="16" y="0"/>
                </a:cxn>
                <a:cxn ang="0">
                  <a:pos x="17" y="0"/>
                </a:cxn>
                <a:cxn ang="0">
                  <a:pos x="18" y="0"/>
                </a:cxn>
                <a:cxn ang="0">
                  <a:pos x="14" y="32"/>
                </a:cxn>
                <a:cxn ang="0">
                  <a:pos x="3" y="94"/>
                </a:cxn>
                <a:cxn ang="0">
                  <a:pos x="0" y="94"/>
                </a:cxn>
              </a:cxnLst>
              <a:rect l="0" t="0" r="r" b="b"/>
              <a:pathLst>
                <a:path w="18" h="94">
                  <a:moveTo>
                    <a:pt x="0" y="94"/>
                  </a:moveTo>
                  <a:lnTo>
                    <a:pt x="10" y="31"/>
                  </a:lnTo>
                  <a:lnTo>
                    <a:pt x="16" y="1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4" y="32"/>
                  </a:lnTo>
                  <a:lnTo>
                    <a:pt x="3" y="94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75" name="Freeform 483"/>
            <p:cNvSpPr>
              <a:spLocks/>
            </p:cNvSpPr>
            <p:nvPr/>
          </p:nvSpPr>
          <p:spPr bwMode="auto">
            <a:xfrm>
              <a:off x="186" y="2650"/>
              <a:ext cx="12" cy="56"/>
            </a:xfrm>
            <a:custGeom>
              <a:avLst/>
              <a:gdLst/>
              <a:ahLst/>
              <a:cxnLst>
                <a:cxn ang="0">
                  <a:pos x="12" y="56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2" y="56"/>
                </a:cxn>
                <a:cxn ang="0">
                  <a:pos x="12" y="56"/>
                </a:cxn>
              </a:cxnLst>
              <a:rect l="0" t="0" r="r" b="b"/>
              <a:pathLst>
                <a:path w="12" h="56">
                  <a:moveTo>
                    <a:pt x="12" y="56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2" y="56"/>
                  </a:lnTo>
                  <a:lnTo>
                    <a:pt x="12" y="56"/>
                  </a:lnTo>
                  <a:close/>
                </a:path>
              </a:pathLst>
            </a:custGeom>
            <a:solidFill>
              <a:srgbClr val="9EE8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76" name="Freeform 484"/>
            <p:cNvSpPr>
              <a:spLocks/>
            </p:cNvSpPr>
            <p:nvPr/>
          </p:nvSpPr>
          <p:spPr bwMode="auto">
            <a:xfrm>
              <a:off x="203" y="2628"/>
              <a:ext cx="11" cy="77"/>
            </a:xfrm>
            <a:custGeom>
              <a:avLst/>
              <a:gdLst/>
              <a:ahLst/>
              <a:cxnLst>
                <a:cxn ang="0">
                  <a:pos x="11" y="77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1" y="77"/>
                </a:cxn>
                <a:cxn ang="0">
                  <a:pos x="11" y="77"/>
                </a:cxn>
              </a:cxnLst>
              <a:rect l="0" t="0" r="r" b="b"/>
              <a:pathLst>
                <a:path w="11" h="77">
                  <a:moveTo>
                    <a:pt x="11" y="77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1" y="77"/>
                  </a:lnTo>
                  <a:lnTo>
                    <a:pt x="11" y="77"/>
                  </a:lnTo>
                  <a:close/>
                </a:path>
              </a:pathLst>
            </a:custGeom>
            <a:solidFill>
              <a:srgbClr val="9EE8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77" name="Freeform 485"/>
            <p:cNvSpPr>
              <a:spLocks/>
            </p:cNvSpPr>
            <p:nvPr/>
          </p:nvSpPr>
          <p:spPr bwMode="auto">
            <a:xfrm>
              <a:off x="218" y="2640"/>
              <a:ext cx="11" cy="65"/>
            </a:xfrm>
            <a:custGeom>
              <a:avLst/>
              <a:gdLst/>
              <a:ahLst/>
              <a:cxnLst>
                <a:cxn ang="0">
                  <a:pos x="11" y="65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1" y="65"/>
                </a:cxn>
                <a:cxn ang="0">
                  <a:pos x="11" y="65"/>
                </a:cxn>
              </a:cxnLst>
              <a:rect l="0" t="0" r="r" b="b"/>
              <a:pathLst>
                <a:path w="11" h="65">
                  <a:moveTo>
                    <a:pt x="11" y="65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1" y="65"/>
                  </a:lnTo>
                  <a:lnTo>
                    <a:pt x="11" y="65"/>
                  </a:lnTo>
                  <a:close/>
                </a:path>
              </a:pathLst>
            </a:custGeom>
            <a:solidFill>
              <a:srgbClr val="9EE8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78" name="Freeform 486"/>
            <p:cNvSpPr>
              <a:spLocks/>
            </p:cNvSpPr>
            <p:nvPr/>
          </p:nvSpPr>
          <p:spPr bwMode="auto">
            <a:xfrm>
              <a:off x="143" y="1248"/>
              <a:ext cx="200" cy="157"/>
            </a:xfrm>
            <a:custGeom>
              <a:avLst/>
              <a:gdLst/>
              <a:ahLst/>
              <a:cxnLst>
                <a:cxn ang="0">
                  <a:pos x="110" y="1"/>
                </a:cxn>
                <a:cxn ang="0">
                  <a:pos x="130" y="4"/>
                </a:cxn>
                <a:cxn ang="0">
                  <a:pos x="148" y="10"/>
                </a:cxn>
                <a:cxn ang="0">
                  <a:pos x="164" y="18"/>
                </a:cxn>
                <a:cxn ang="0">
                  <a:pos x="178" y="29"/>
                </a:cxn>
                <a:cxn ang="0">
                  <a:pos x="189" y="41"/>
                </a:cxn>
                <a:cxn ang="0">
                  <a:pos x="196" y="55"/>
                </a:cxn>
                <a:cxn ang="0">
                  <a:pos x="200" y="70"/>
                </a:cxn>
                <a:cxn ang="0">
                  <a:pos x="200" y="87"/>
                </a:cxn>
                <a:cxn ang="0">
                  <a:pos x="196" y="102"/>
                </a:cxn>
                <a:cxn ang="0">
                  <a:pos x="189" y="115"/>
                </a:cxn>
                <a:cxn ang="0">
                  <a:pos x="178" y="128"/>
                </a:cxn>
                <a:cxn ang="0">
                  <a:pos x="164" y="139"/>
                </a:cxn>
                <a:cxn ang="0">
                  <a:pos x="148" y="147"/>
                </a:cxn>
                <a:cxn ang="0">
                  <a:pos x="130" y="153"/>
                </a:cxn>
                <a:cxn ang="0">
                  <a:pos x="110" y="157"/>
                </a:cxn>
                <a:cxn ang="0">
                  <a:pos x="90" y="157"/>
                </a:cxn>
                <a:cxn ang="0">
                  <a:pos x="70" y="153"/>
                </a:cxn>
                <a:cxn ang="0">
                  <a:pos x="52" y="147"/>
                </a:cxn>
                <a:cxn ang="0">
                  <a:pos x="36" y="139"/>
                </a:cxn>
                <a:cxn ang="0">
                  <a:pos x="22" y="128"/>
                </a:cxn>
                <a:cxn ang="0">
                  <a:pos x="12" y="115"/>
                </a:cxn>
                <a:cxn ang="0">
                  <a:pos x="4" y="102"/>
                </a:cxn>
                <a:cxn ang="0">
                  <a:pos x="0" y="87"/>
                </a:cxn>
                <a:cxn ang="0">
                  <a:pos x="0" y="70"/>
                </a:cxn>
                <a:cxn ang="0">
                  <a:pos x="4" y="55"/>
                </a:cxn>
                <a:cxn ang="0">
                  <a:pos x="12" y="41"/>
                </a:cxn>
                <a:cxn ang="0">
                  <a:pos x="22" y="29"/>
                </a:cxn>
                <a:cxn ang="0">
                  <a:pos x="36" y="18"/>
                </a:cxn>
                <a:cxn ang="0">
                  <a:pos x="52" y="10"/>
                </a:cxn>
                <a:cxn ang="0">
                  <a:pos x="70" y="4"/>
                </a:cxn>
                <a:cxn ang="0">
                  <a:pos x="90" y="1"/>
                </a:cxn>
              </a:cxnLst>
              <a:rect l="0" t="0" r="r" b="b"/>
              <a:pathLst>
                <a:path w="200" h="157">
                  <a:moveTo>
                    <a:pt x="100" y="0"/>
                  </a:moveTo>
                  <a:lnTo>
                    <a:pt x="110" y="1"/>
                  </a:lnTo>
                  <a:lnTo>
                    <a:pt x="121" y="2"/>
                  </a:lnTo>
                  <a:lnTo>
                    <a:pt x="130" y="4"/>
                  </a:lnTo>
                  <a:lnTo>
                    <a:pt x="139" y="7"/>
                  </a:lnTo>
                  <a:lnTo>
                    <a:pt x="148" y="10"/>
                  </a:lnTo>
                  <a:lnTo>
                    <a:pt x="157" y="13"/>
                  </a:lnTo>
                  <a:lnTo>
                    <a:pt x="164" y="18"/>
                  </a:lnTo>
                  <a:lnTo>
                    <a:pt x="172" y="23"/>
                  </a:lnTo>
                  <a:lnTo>
                    <a:pt x="178" y="29"/>
                  </a:lnTo>
                  <a:lnTo>
                    <a:pt x="184" y="35"/>
                  </a:lnTo>
                  <a:lnTo>
                    <a:pt x="189" y="41"/>
                  </a:lnTo>
                  <a:lnTo>
                    <a:pt x="193" y="48"/>
                  </a:lnTo>
                  <a:lnTo>
                    <a:pt x="196" y="55"/>
                  </a:lnTo>
                  <a:lnTo>
                    <a:pt x="199" y="62"/>
                  </a:lnTo>
                  <a:lnTo>
                    <a:pt x="200" y="70"/>
                  </a:lnTo>
                  <a:lnTo>
                    <a:pt x="200" y="79"/>
                  </a:lnTo>
                  <a:lnTo>
                    <a:pt x="200" y="87"/>
                  </a:lnTo>
                  <a:lnTo>
                    <a:pt x="199" y="94"/>
                  </a:lnTo>
                  <a:lnTo>
                    <a:pt x="196" y="102"/>
                  </a:lnTo>
                  <a:lnTo>
                    <a:pt x="193" y="109"/>
                  </a:lnTo>
                  <a:lnTo>
                    <a:pt x="189" y="115"/>
                  </a:lnTo>
                  <a:lnTo>
                    <a:pt x="184" y="122"/>
                  </a:lnTo>
                  <a:lnTo>
                    <a:pt x="178" y="128"/>
                  </a:lnTo>
                  <a:lnTo>
                    <a:pt x="172" y="134"/>
                  </a:lnTo>
                  <a:lnTo>
                    <a:pt x="164" y="139"/>
                  </a:lnTo>
                  <a:lnTo>
                    <a:pt x="157" y="143"/>
                  </a:lnTo>
                  <a:lnTo>
                    <a:pt x="148" y="147"/>
                  </a:lnTo>
                  <a:lnTo>
                    <a:pt x="139" y="151"/>
                  </a:lnTo>
                  <a:lnTo>
                    <a:pt x="130" y="153"/>
                  </a:lnTo>
                  <a:lnTo>
                    <a:pt x="121" y="155"/>
                  </a:lnTo>
                  <a:lnTo>
                    <a:pt x="110" y="157"/>
                  </a:lnTo>
                  <a:lnTo>
                    <a:pt x="100" y="157"/>
                  </a:lnTo>
                  <a:lnTo>
                    <a:pt x="90" y="157"/>
                  </a:lnTo>
                  <a:lnTo>
                    <a:pt x="80" y="155"/>
                  </a:lnTo>
                  <a:lnTo>
                    <a:pt x="70" y="153"/>
                  </a:lnTo>
                  <a:lnTo>
                    <a:pt x="62" y="151"/>
                  </a:lnTo>
                  <a:lnTo>
                    <a:pt x="52" y="147"/>
                  </a:lnTo>
                  <a:lnTo>
                    <a:pt x="44" y="143"/>
                  </a:lnTo>
                  <a:lnTo>
                    <a:pt x="36" y="139"/>
                  </a:lnTo>
                  <a:lnTo>
                    <a:pt x="30" y="134"/>
                  </a:lnTo>
                  <a:lnTo>
                    <a:pt x="22" y="128"/>
                  </a:lnTo>
                  <a:lnTo>
                    <a:pt x="17" y="122"/>
                  </a:lnTo>
                  <a:lnTo>
                    <a:pt x="12" y="115"/>
                  </a:lnTo>
                  <a:lnTo>
                    <a:pt x="7" y="109"/>
                  </a:lnTo>
                  <a:lnTo>
                    <a:pt x="4" y="102"/>
                  </a:lnTo>
                  <a:lnTo>
                    <a:pt x="2" y="94"/>
                  </a:lnTo>
                  <a:lnTo>
                    <a:pt x="0" y="87"/>
                  </a:lnTo>
                  <a:lnTo>
                    <a:pt x="0" y="79"/>
                  </a:lnTo>
                  <a:lnTo>
                    <a:pt x="0" y="70"/>
                  </a:lnTo>
                  <a:lnTo>
                    <a:pt x="2" y="62"/>
                  </a:lnTo>
                  <a:lnTo>
                    <a:pt x="4" y="55"/>
                  </a:lnTo>
                  <a:lnTo>
                    <a:pt x="7" y="48"/>
                  </a:lnTo>
                  <a:lnTo>
                    <a:pt x="12" y="41"/>
                  </a:lnTo>
                  <a:lnTo>
                    <a:pt x="17" y="35"/>
                  </a:lnTo>
                  <a:lnTo>
                    <a:pt x="22" y="29"/>
                  </a:lnTo>
                  <a:lnTo>
                    <a:pt x="30" y="23"/>
                  </a:lnTo>
                  <a:lnTo>
                    <a:pt x="36" y="18"/>
                  </a:lnTo>
                  <a:lnTo>
                    <a:pt x="44" y="13"/>
                  </a:lnTo>
                  <a:lnTo>
                    <a:pt x="52" y="10"/>
                  </a:lnTo>
                  <a:lnTo>
                    <a:pt x="62" y="7"/>
                  </a:lnTo>
                  <a:lnTo>
                    <a:pt x="70" y="4"/>
                  </a:lnTo>
                  <a:lnTo>
                    <a:pt x="80" y="2"/>
                  </a:lnTo>
                  <a:lnTo>
                    <a:pt x="90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79" name="Freeform 487"/>
            <p:cNvSpPr>
              <a:spLocks/>
            </p:cNvSpPr>
            <p:nvPr/>
          </p:nvSpPr>
          <p:spPr bwMode="auto">
            <a:xfrm>
              <a:off x="220" y="1416"/>
              <a:ext cx="202" cy="155"/>
            </a:xfrm>
            <a:custGeom>
              <a:avLst/>
              <a:gdLst/>
              <a:ahLst/>
              <a:cxnLst>
                <a:cxn ang="0">
                  <a:pos x="111" y="1"/>
                </a:cxn>
                <a:cxn ang="0">
                  <a:pos x="131" y="4"/>
                </a:cxn>
                <a:cxn ang="0">
                  <a:pos x="148" y="9"/>
                </a:cxn>
                <a:cxn ang="0">
                  <a:pos x="164" y="18"/>
                </a:cxn>
                <a:cxn ang="0">
                  <a:pos x="178" y="28"/>
                </a:cxn>
                <a:cxn ang="0">
                  <a:pos x="189" y="41"/>
                </a:cxn>
                <a:cxn ang="0">
                  <a:pos x="197" y="54"/>
                </a:cxn>
                <a:cxn ang="0">
                  <a:pos x="202" y="69"/>
                </a:cxn>
                <a:cxn ang="0">
                  <a:pos x="202" y="85"/>
                </a:cxn>
                <a:cxn ang="0">
                  <a:pos x="197" y="101"/>
                </a:cxn>
                <a:cxn ang="0">
                  <a:pos x="189" y="114"/>
                </a:cxn>
                <a:cxn ang="0">
                  <a:pos x="178" y="126"/>
                </a:cxn>
                <a:cxn ang="0">
                  <a:pos x="164" y="137"/>
                </a:cxn>
                <a:cxn ang="0">
                  <a:pos x="148" y="145"/>
                </a:cxn>
                <a:cxn ang="0">
                  <a:pos x="131" y="151"/>
                </a:cxn>
                <a:cxn ang="0">
                  <a:pos x="111" y="155"/>
                </a:cxn>
                <a:cxn ang="0">
                  <a:pos x="90" y="155"/>
                </a:cxn>
                <a:cxn ang="0">
                  <a:pos x="70" y="151"/>
                </a:cxn>
                <a:cxn ang="0">
                  <a:pos x="53" y="145"/>
                </a:cxn>
                <a:cxn ang="0">
                  <a:pos x="37" y="137"/>
                </a:cxn>
                <a:cxn ang="0">
                  <a:pos x="24" y="126"/>
                </a:cxn>
                <a:cxn ang="0">
                  <a:pos x="12" y="114"/>
                </a:cxn>
                <a:cxn ang="0">
                  <a:pos x="5" y="101"/>
                </a:cxn>
                <a:cxn ang="0">
                  <a:pos x="1" y="85"/>
                </a:cxn>
                <a:cxn ang="0">
                  <a:pos x="1" y="69"/>
                </a:cxn>
                <a:cxn ang="0">
                  <a:pos x="5" y="54"/>
                </a:cxn>
                <a:cxn ang="0">
                  <a:pos x="12" y="41"/>
                </a:cxn>
                <a:cxn ang="0">
                  <a:pos x="24" y="28"/>
                </a:cxn>
                <a:cxn ang="0">
                  <a:pos x="37" y="18"/>
                </a:cxn>
                <a:cxn ang="0">
                  <a:pos x="53" y="9"/>
                </a:cxn>
                <a:cxn ang="0">
                  <a:pos x="70" y="4"/>
                </a:cxn>
                <a:cxn ang="0">
                  <a:pos x="90" y="1"/>
                </a:cxn>
              </a:cxnLst>
              <a:rect l="0" t="0" r="r" b="b"/>
              <a:pathLst>
                <a:path w="202" h="155">
                  <a:moveTo>
                    <a:pt x="101" y="0"/>
                  </a:moveTo>
                  <a:lnTo>
                    <a:pt x="111" y="1"/>
                  </a:lnTo>
                  <a:lnTo>
                    <a:pt x="121" y="2"/>
                  </a:lnTo>
                  <a:lnTo>
                    <a:pt x="131" y="4"/>
                  </a:lnTo>
                  <a:lnTo>
                    <a:pt x="140" y="6"/>
                  </a:lnTo>
                  <a:lnTo>
                    <a:pt x="148" y="9"/>
                  </a:lnTo>
                  <a:lnTo>
                    <a:pt x="157" y="13"/>
                  </a:lnTo>
                  <a:lnTo>
                    <a:pt x="164" y="18"/>
                  </a:lnTo>
                  <a:lnTo>
                    <a:pt x="172" y="23"/>
                  </a:lnTo>
                  <a:lnTo>
                    <a:pt x="178" y="28"/>
                  </a:lnTo>
                  <a:lnTo>
                    <a:pt x="184" y="34"/>
                  </a:lnTo>
                  <a:lnTo>
                    <a:pt x="189" y="41"/>
                  </a:lnTo>
                  <a:lnTo>
                    <a:pt x="194" y="47"/>
                  </a:lnTo>
                  <a:lnTo>
                    <a:pt x="197" y="54"/>
                  </a:lnTo>
                  <a:lnTo>
                    <a:pt x="199" y="62"/>
                  </a:lnTo>
                  <a:lnTo>
                    <a:pt x="202" y="69"/>
                  </a:lnTo>
                  <a:lnTo>
                    <a:pt x="202" y="77"/>
                  </a:lnTo>
                  <a:lnTo>
                    <a:pt x="202" y="85"/>
                  </a:lnTo>
                  <a:lnTo>
                    <a:pt x="199" y="93"/>
                  </a:lnTo>
                  <a:lnTo>
                    <a:pt x="197" y="101"/>
                  </a:lnTo>
                  <a:lnTo>
                    <a:pt x="194" y="107"/>
                  </a:lnTo>
                  <a:lnTo>
                    <a:pt x="189" y="114"/>
                  </a:lnTo>
                  <a:lnTo>
                    <a:pt x="184" y="121"/>
                  </a:lnTo>
                  <a:lnTo>
                    <a:pt x="178" y="126"/>
                  </a:lnTo>
                  <a:lnTo>
                    <a:pt x="172" y="132"/>
                  </a:lnTo>
                  <a:lnTo>
                    <a:pt x="164" y="137"/>
                  </a:lnTo>
                  <a:lnTo>
                    <a:pt x="157" y="142"/>
                  </a:lnTo>
                  <a:lnTo>
                    <a:pt x="148" y="145"/>
                  </a:lnTo>
                  <a:lnTo>
                    <a:pt x="140" y="149"/>
                  </a:lnTo>
                  <a:lnTo>
                    <a:pt x="131" y="151"/>
                  </a:lnTo>
                  <a:lnTo>
                    <a:pt x="121" y="153"/>
                  </a:lnTo>
                  <a:lnTo>
                    <a:pt x="111" y="155"/>
                  </a:lnTo>
                  <a:lnTo>
                    <a:pt x="101" y="155"/>
                  </a:lnTo>
                  <a:lnTo>
                    <a:pt x="90" y="155"/>
                  </a:lnTo>
                  <a:lnTo>
                    <a:pt x="80" y="153"/>
                  </a:lnTo>
                  <a:lnTo>
                    <a:pt x="70" y="151"/>
                  </a:lnTo>
                  <a:lnTo>
                    <a:pt x="62" y="149"/>
                  </a:lnTo>
                  <a:lnTo>
                    <a:pt x="53" y="145"/>
                  </a:lnTo>
                  <a:lnTo>
                    <a:pt x="45" y="142"/>
                  </a:lnTo>
                  <a:lnTo>
                    <a:pt x="37" y="137"/>
                  </a:lnTo>
                  <a:lnTo>
                    <a:pt x="30" y="132"/>
                  </a:lnTo>
                  <a:lnTo>
                    <a:pt x="24" y="126"/>
                  </a:lnTo>
                  <a:lnTo>
                    <a:pt x="17" y="121"/>
                  </a:lnTo>
                  <a:lnTo>
                    <a:pt x="12" y="114"/>
                  </a:lnTo>
                  <a:lnTo>
                    <a:pt x="9" y="107"/>
                  </a:lnTo>
                  <a:lnTo>
                    <a:pt x="5" y="101"/>
                  </a:lnTo>
                  <a:lnTo>
                    <a:pt x="2" y="93"/>
                  </a:lnTo>
                  <a:lnTo>
                    <a:pt x="1" y="85"/>
                  </a:lnTo>
                  <a:lnTo>
                    <a:pt x="0" y="77"/>
                  </a:lnTo>
                  <a:lnTo>
                    <a:pt x="1" y="69"/>
                  </a:lnTo>
                  <a:lnTo>
                    <a:pt x="2" y="62"/>
                  </a:lnTo>
                  <a:lnTo>
                    <a:pt x="5" y="54"/>
                  </a:lnTo>
                  <a:lnTo>
                    <a:pt x="9" y="47"/>
                  </a:lnTo>
                  <a:lnTo>
                    <a:pt x="12" y="41"/>
                  </a:lnTo>
                  <a:lnTo>
                    <a:pt x="17" y="34"/>
                  </a:lnTo>
                  <a:lnTo>
                    <a:pt x="24" y="28"/>
                  </a:lnTo>
                  <a:lnTo>
                    <a:pt x="30" y="23"/>
                  </a:lnTo>
                  <a:lnTo>
                    <a:pt x="37" y="18"/>
                  </a:lnTo>
                  <a:lnTo>
                    <a:pt x="45" y="13"/>
                  </a:lnTo>
                  <a:lnTo>
                    <a:pt x="53" y="9"/>
                  </a:lnTo>
                  <a:lnTo>
                    <a:pt x="62" y="6"/>
                  </a:lnTo>
                  <a:lnTo>
                    <a:pt x="70" y="4"/>
                  </a:lnTo>
                  <a:lnTo>
                    <a:pt x="80" y="2"/>
                  </a:lnTo>
                  <a:lnTo>
                    <a:pt x="90" y="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FDD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80" name="Freeform 488"/>
            <p:cNvSpPr>
              <a:spLocks/>
            </p:cNvSpPr>
            <p:nvPr/>
          </p:nvSpPr>
          <p:spPr bwMode="auto">
            <a:xfrm>
              <a:off x="209" y="1392"/>
              <a:ext cx="151" cy="154"/>
            </a:xfrm>
            <a:custGeom>
              <a:avLst/>
              <a:gdLst/>
              <a:ahLst/>
              <a:cxnLst>
                <a:cxn ang="0">
                  <a:pos x="66" y="21"/>
                </a:cxn>
                <a:cxn ang="0">
                  <a:pos x="64" y="22"/>
                </a:cxn>
                <a:cxn ang="0">
                  <a:pos x="61" y="23"/>
                </a:cxn>
                <a:cxn ang="0">
                  <a:pos x="59" y="25"/>
                </a:cxn>
                <a:cxn ang="0">
                  <a:pos x="59" y="28"/>
                </a:cxn>
                <a:cxn ang="0">
                  <a:pos x="59" y="31"/>
                </a:cxn>
                <a:cxn ang="0">
                  <a:pos x="60" y="33"/>
                </a:cxn>
                <a:cxn ang="0">
                  <a:pos x="64" y="34"/>
                </a:cxn>
                <a:cxn ang="0">
                  <a:pos x="71" y="36"/>
                </a:cxn>
                <a:cxn ang="0">
                  <a:pos x="85" y="39"/>
                </a:cxn>
                <a:cxn ang="0">
                  <a:pos x="96" y="45"/>
                </a:cxn>
                <a:cxn ang="0">
                  <a:pos x="107" y="52"/>
                </a:cxn>
                <a:cxn ang="0">
                  <a:pos x="116" y="59"/>
                </a:cxn>
                <a:cxn ang="0">
                  <a:pos x="124" y="68"/>
                </a:cxn>
                <a:cxn ang="0">
                  <a:pos x="129" y="79"/>
                </a:cxn>
                <a:cxn ang="0">
                  <a:pos x="132" y="88"/>
                </a:cxn>
                <a:cxn ang="0">
                  <a:pos x="103" y="94"/>
                </a:cxn>
                <a:cxn ang="0">
                  <a:pos x="99" y="118"/>
                </a:cxn>
                <a:cxn ang="0">
                  <a:pos x="89" y="115"/>
                </a:cxn>
                <a:cxn ang="0">
                  <a:pos x="81" y="111"/>
                </a:cxn>
                <a:cxn ang="0">
                  <a:pos x="75" y="106"/>
                </a:cxn>
                <a:cxn ang="0">
                  <a:pos x="73" y="101"/>
                </a:cxn>
                <a:cxn ang="0">
                  <a:pos x="70" y="100"/>
                </a:cxn>
                <a:cxn ang="0">
                  <a:pos x="66" y="99"/>
                </a:cxn>
                <a:cxn ang="0">
                  <a:pos x="64" y="99"/>
                </a:cxn>
                <a:cxn ang="0">
                  <a:pos x="59" y="101"/>
                </a:cxn>
                <a:cxn ang="0">
                  <a:pos x="58" y="106"/>
                </a:cxn>
                <a:cxn ang="0">
                  <a:pos x="60" y="111"/>
                </a:cxn>
                <a:cxn ang="0">
                  <a:pos x="64" y="116"/>
                </a:cxn>
                <a:cxn ang="0">
                  <a:pos x="69" y="120"/>
                </a:cxn>
                <a:cxn ang="0">
                  <a:pos x="74" y="123"/>
                </a:cxn>
                <a:cxn ang="0">
                  <a:pos x="80" y="126"/>
                </a:cxn>
                <a:cxn ang="0">
                  <a:pos x="86" y="128"/>
                </a:cxn>
                <a:cxn ang="0">
                  <a:pos x="93" y="130"/>
                </a:cxn>
                <a:cxn ang="0">
                  <a:pos x="100" y="131"/>
                </a:cxn>
                <a:cxn ang="0">
                  <a:pos x="103" y="141"/>
                </a:cxn>
                <a:cxn ang="0">
                  <a:pos x="16" y="33"/>
                </a:cxn>
                <a:cxn ang="0">
                  <a:pos x="28" y="4"/>
                </a:cxn>
                <a:cxn ang="0">
                  <a:pos x="26" y="1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3" y="4"/>
                </a:cxn>
                <a:cxn ang="0">
                  <a:pos x="13" y="9"/>
                </a:cxn>
                <a:cxn ang="0">
                  <a:pos x="0" y="19"/>
                </a:cxn>
                <a:cxn ang="0">
                  <a:pos x="120" y="154"/>
                </a:cxn>
                <a:cxn ang="0">
                  <a:pos x="151" y="106"/>
                </a:cxn>
                <a:cxn ang="0">
                  <a:pos x="150" y="93"/>
                </a:cxn>
                <a:cxn ang="0">
                  <a:pos x="147" y="80"/>
                </a:cxn>
                <a:cxn ang="0">
                  <a:pos x="141" y="67"/>
                </a:cxn>
                <a:cxn ang="0">
                  <a:pos x="132" y="56"/>
                </a:cxn>
                <a:cxn ang="0">
                  <a:pos x="121" y="45"/>
                </a:cxn>
                <a:cxn ang="0">
                  <a:pos x="109" y="36"/>
                </a:cxn>
                <a:cxn ang="0">
                  <a:pos x="94" y="29"/>
                </a:cxn>
                <a:cxn ang="0">
                  <a:pos x="78" y="23"/>
                </a:cxn>
              </a:cxnLst>
              <a:rect l="0" t="0" r="r" b="b"/>
              <a:pathLst>
                <a:path w="151" h="154">
                  <a:moveTo>
                    <a:pt x="69" y="21"/>
                  </a:moveTo>
                  <a:lnTo>
                    <a:pt x="66" y="21"/>
                  </a:lnTo>
                  <a:lnTo>
                    <a:pt x="65" y="21"/>
                  </a:lnTo>
                  <a:lnTo>
                    <a:pt x="64" y="22"/>
                  </a:lnTo>
                  <a:lnTo>
                    <a:pt x="63" y="22"/>
                  </a:lnTo>
                  <a:lnTo>
                    <a:pt x="61" y="23"/>
                  </a:lnTo>
                  <a:lnTo>
                    <a:pt x="60" y="24"/>
                  </a:lnTo>
                  <a:lnTo>
                    <a:pt x="59" y="25"/>
                  </a:lnTo>
                  <a:lnTo>
                    <a:pt x="59" y="27"/>
                  </a:lnTo>
                  <a:lnTo>
                    <a:pt x="59" y="28"/>
                  </a:lnTo>
                  <a:lnTo>
                    <a:pt x="59" y="29"/>
                  </a:lnTo>
                  <a:lnTo>
                    <a:pt x="59" y="31"/>
                  </a:lnTo>
                  <a:lnTo>
                    <a:pt x="60" y="32"/>
                  </a:lnTo>
                  <a:lnTo>
                    <a:pt x="60" y="33"/>
                  </a:lnTo>
                  <a:lnTo>
                    <a:pt x="63" y="34"/>
                  </a:lnTo>
                  <a:lnTo>
                    <a:pt x="64" y="34"/>
                  </a:lnTo>
                  <a:lnTo>
                    <a:pt x="65" y="35"/>
                  </a:lnTo>
                  <a:lnTo>
                    <a:pt x="71" y="36"/>
                  </a:lnTo>
                  <a:lnTo>
                    <a:pt x="79" y="38"/>
                  </a:lnTo>
                  <a:lnTo>
                    <a:pt x="85" y="39"/>
                  </a:lnTo>
                  <a:lnTo>
                    <a:pt x="91" y="42"/>
                  </a:lnTo>
                  <a:lnTo>
                    <a:pt x="96" y="45"/>
                  </a:lnTo>
                  <a:lnTo>
                    <a:pt x="103" y="48"/>
                  </a:lnTo>
                  <a:lnTo>
                    <a:pt x="107" y="52"/>
                  </a:lnTo>
                  <a:lnTo>
                    <a:pt x="112" y="56"/>
                  </a:lnTo>
                  <a:lnTo>
                    <a:pt x="116" y="59"/>
                  </a:lnTo>
                  <a:lnTo>
                    <a:pt x="120" y="64"/>
                  </a:lnTo>
                  <a:lnTo>
                    <a:pt x="124" y="68"/>
                  </a:lnTo>
                  <a:lnTo>
                    <a:pt x="126" y="73"/>
                  </a:lnTo>
                  <a:lnTo>
                    <a:pt x="129" y="79"/>
                  </a:lnTo>
                  <a:lnTo>
                    <a:pt x="131" y="83"/>
                  </a:lnTo>
                  <a:lnTo>
                    <a:pt x="132" y="88"/>
                  </a:lnTo>
                  <a:lnTo>
                    <a:pt x="134" y="94"/>
                  </a:lnTo>
                  <a:lnTo>
                    <a:pt x="103" y="94"/>
                  </a:lnTo>
                  <a:lnTo>
                    <a:pt x="103" y="118"/>
                  </a:lnTo>
                  <a:lnTo>
                    <a:pt x="99" y="118"/>
                  </a:lnTo>
                  <a:lnTo>
                    <a:pt x="94" y="117"/>
                  </a:lnTo>
                  <a:lnTo>
                    <a:pt x="89" y="115"/>
                  </a:lnTo>
                  <a:lnTo>
                    <a:pt x="85" y="114"/>
                  </a:lnTo>
                  <a:lnTo>
                    <a:pt x="81" y="111"/>
                  </a:lnTo>
                  <a:lnTo>
                    <a:pt x="79" y="109"/>
                  </a:lnTo>
                  <a:lnTo>
                    <a:pt x="75" y="106"/>
                  </a:lnTo>
                  <a:lnTo>
                    <a:pt x="73" y="103"/>
                  </a:lnTo>
                  <a:lnTo>
                    <a:pt x="73" y="101"/>
                  </a:lnTo>
                  <a:lnTo>
                    <a:pt x="71" y="100"/>
                  </a:lnTo>
                  <a:lnTo>
                    <a:pt x="70" y="100"/>
                  </a:lnTo>
                  <a:lnTo>
                    <a:pt x="68" y="99"/>
                  </a:lnTo>
                  <a:lnTo>
                    <a:pt x="66" y="99"/>
                  </a:lnTo>
                  <a:lnTo>
                    <a:pt x="65" y="99"/>
                  </a:lnTo>
                  <a:lnTo>
                    <a:pt x="64" y="99"/>
                  </a:lnTo>
                  <a:lnTo>
                    <a:pt x="61" y="99"/>
                  </a:lnTo>
                  <a:lnTo>
                    <a:pt x="59" y="101"/>
                  </a:lnTo>
                  <a:lnTo>
                    <a:pt x="58" y="103"/>
                  </a:lnTo>
                  <a:lnTo>
                    <a:pt x="58" y="106"/>
                  </a:lnTo>
                  <a:lnTo>
                    <a:pt x="58" y="108"/>
                  </a:lnTo>
                  <a:lnTo>
                    <a:pt x="60" y="111"/>
                  </a:lnTo>
                  <a:lnTo>
                    <a:pt x="61" y="113"/>
                  </a:lnTo>
                  <a:lnTo>
                    <a:pt x="64" y="116"/>
                  </a:lnTo>
                  <a:lnTo>
                    <a:pt x="66" y="118"/>
                  </a:lnTo>
                  <a:lnTo>
                    <a:pt x="69" y="120"/>
                  </a:lnTo>
                  <a:lnTo>
                    <a:pt x="71" y="122"/>
                  </a:lnTo>
                  <a:lnTo>
                    <a:pt x="74" y="123"/>
                  </a:lnTo>
                  <a:lnTo>
                    <a:pt x="76" y="124"/>
                  </a:lnTo>
                  <a:lnTo>
                    <a:pt x="80" y="126"/>
                  </a:lnTo>
                  <a:lnTo>
                    <a:pt x="83" y="127"/>
                  </a:lnTo>
                  <a:lnTo>
                    <a:pt x="86" y="128"/>
                  </a:lnTo>
                  <a:lnTo>
                    <a:pt x="89" y="129"/>
                  </a:lnTo>
                  <a:lnTo>
                    <a:pt x="93" y="130"/>
                  </a:lnTo>
                  <a:lnTo>
                    <a:pt x="96" y="130"/>
                  </a:lnTo>
                  <a:lnTo>
                    <a:pt x="100" y="131"/>
                  </a:lnTo>
                  <a:lnTo>
                    <a:pt x="103" y="131"/>
                  </a:lnTo>
                  <a:lnTo>
                    <a:pt x="103" y="141"/>
                  </a:lnTo>
                  <a:lnTo>
                    <a:pt x="16" y="141"/>
                  </a:lnTo>
                  <a:lnTo>
                    <a:pt x="16" y="33"/>
                  </a:lnTo>
                  <a:lnTo>
                    <a:pt x="44" y="33"/>
                  </a:lnTo>
                  <a:lnTo>
                    <a:pt x="28" y="4"/>
                  </a:lnTo>
                  <a:lnTo>
                    <a:pt x="26" y="3"/>
                  </a:lnTo>
                  <a:lnTo>
                    <a:pt x="26" y="1"/>
                  </a:lnTo>
                  <a:lnTo>
                    <a:pt x="25" y="1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4" y="2"/>
                  </a:lnTo>
                  <a:lnTo>
                    <a:pt x="13" y="4"/>
                  </a:lnTo>
                  <a:lnTo>
                    <a:pt x="11" y="6"/>
                  </a:lnTo>
                  <a:lnTo>
                    <a:pt x="13" y="9"/>
                  </a:lnTo>
                  <a:lnTo>
                    <a:pt x="19" y="19"/>
                  </a:lnTo>
                  <a:lnTo>
                    <a:pt x="0" y="19"/>
                  </a:lnTo>
                  <a:lnTo>
                    <a:pt x="0" y="154"/>
                  </a:lnTo>
                  <a:lnTo>
                    <a:pt x="120" y="154"/>
                  </a:lnTo>
                  <a:lnTo>
                    <a:pt x="120" y="106"/>
                  </a:lnTo>
                  <a:lnTo>
                    <a:pt x="151" y="106"/>
                  </a:lnTo>
                  <a:lnTo>
                    <a:pt x="151" y="100"/>
                  </a:lnTo>
                  <a:lnTo>
                    <a:pt x="150" y="93"/>
                  </a:lnTo>
                  <a:lnTo>
                    <a:pt x="149" y="86"/>
                  </a:lnTo>
                  <a:lnTo>
                    <a:pt x="147" y="80"/>
                  </a:lnTo>
                  <a:lnTo>
                    <a:pt x="145" y="73"/>
                  </a:lnTo>
                  <a:lnTo>
                    <a:pt x="141" y="67"/>
                  </a:lnTo>
                  <a:lnTo>
                    <a:pt x="137" y="61"/>
                  </a:lnTo>
                  <a:lnTo>
                    <a:pt x="132" y="56"/>
                  </a:lnTo>
                  <a:lnTo>
                    <a:pt x="127" y="50"/>
                  </a:lnTo>
                  <a:lnTo>
                    <a:pt x="121" y="45"/>
                  </a:lnTo>
                  <a:lnTo>
                    <a:pt x="115" y="40"/>
                  </a:lnTo>
                  <a:lnTo>
                    <a:pt x="109" y="36"/>
                  </a:lnTo>
                  <a:lnTo>
                    <a:pt x="101" y="32"/>
                  </a:lnTo>
                  <a:lnTo>
                    <a:pt x="94" y="29"/>
                  </a:lnTo>
                  <a:lnTo>
                    <a:pt x="86" y="26"/>
                  </a:lnTo>
                  <a:lnTo>
                    <a:pt x="78" y="23"/>
                  </a:lnTo>
                  <a:lnTo>
                    <a:pt x="69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81" name="Rectangle 489"/>
            <p:cNvSpPr>
              <a:spLocks noChangeArrowheads="1"/>
            </p:cNvSpPr>
            <p:nvPr/>
          </p:nvSpPr>
          <p:spPr bwMode="auto">
            <a:xfrm>
              <a:off x="254" y="1355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82" name="Freeform 490"/>
            <p:cNvSpPr>
              <a:spLocks/>
            </p:cNvSpPr>
            <p:nvPr/>
          </p:nvSpPr>
          <p:spPr bwMode="auto">
            <a:xfrm>
              <a:off x="235" y="1373"/>
              <a:ext cx="51" cy="32"/>
            </a:xfrm>
            <a:custGeom>
              <a:avLst/>
              <a:gdLst/>
              <a:ahLst/>
              <a:cxnLst>
                <a:cxn ang="0">
                  <a:pos x="19" y="11"/>
                </a:cxn>
                <a:cxn ang="0">
                  <a:pos x="0" y="11"/>
                </a:cxn>
                <a:cxn ang="0">
                  <a:pos x="26" y="32"/>
                </a:cxn>
                <a:cxn ang="0">
                  <a:pos x="51" y="11"/>
                </a:cxn>
                <a:cxn ang="0">
                  <a:pos x="32" y="11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9" y="11"/>
                </a:cxn>
              </a:cxnLst>
              <a:rect l="0" t="0" r="r" b="b"/>
              <a:pathLst>
                <a:path w="51" h="32">
                  <a:moveTo>
                    <a:pt x="19" y="11"/>
                  </a:moveTo>
                  <a:lnTo>
                    <a:pt x="0" y="11"/>
                  </a:lnTo>
                  <a:lnTo>
                    <a:pt x="26" y="32"/>
                  </a:lnTo>
                  <a:lnTo>
                    <a:pt x="51" y="11"/>
                  </a:lnTo>
                  <a:lnTo>
                    <a:pt x="32" y="11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9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83" name="Freeform 491"/>
            <p:cNvSpPr>
              <a:spLocks/>
            </p:cNvSpPr>
            <p:nvPr/>
          </p:nvSpPr>
          <p:spPr bwMode="auto">
            <a:xfrm>
              <a:off x="183" y="1275"/>
              <a:ext cx="65" cy="17"/>
            </a:xfrm>
            <a:custGeom>
              <a:avLst/>
              <a:gdLst/>
              <a:ahLst/>
              <a:cxnLst>
                <a:cxn ang="0">
                  <a:pos x="63" y="11"/>
                </a:cxn>
                <a:cxn ang="0">
                  <a:pos x="63" y="11"/>
                </a:cxn>
                <a:cxn ang="0">
                  <a:pos x="61" y="10"/>
                </a:cxn>
                <a:cxn ang="0">
                  <a:pos x="57" y="8"/>
                </a:cxn>
                <a:cxn ang="0">
                  <a:pos x="53" y="7"/>
                </a:cxn>
                <a:cxn ang="0">
                  <a:pos x="51" y="6"/>
                </a:cxn>
                <a:cxn ang="0">
                  <a:pos x="47" y="5"/>
                </a:cxn>
                <a:cxn ang="0">
                  <a:pos x="44" y="4"/>
                </a:cxn>
                <a:cxn ang="0">
                  <a:pos x="40" y="4"/>
                </a:cxn>
                <a:cxn ang="0">
                  <a:pos x="36" y="3"/>
                </a:cxn>
                <a:cxn ang="0">
                  <a:pos x="32" y="2"/>
                </a:cxn>
                <a:cxn ang="0">
                  <a:pos x="29" y="1"/>
                </a:cxn>
                <a:cxn ang="0">
                  <a:pos x="25" y="1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4" y="5"/>
                </a:cxn>
                <a:cxn ang="0">
                  <a:pos x="5" y="5"/>
                </a:cxn>
                <a:cxn ang="0">
                  <a:pos x="9" y="5"/>
                </a:cxn>
                <a:cxn ang="0">
                  <a:pos x="12" y="6"/>
                </a:cxn>
                <a:cxn ang="0">
                  <a:pos x="16" y="6"/>
                </a:cxn>
                <a:cxn ang="0">
                  <a:pos x="20" y="6"/>
                </a:cxn>
                <a:cxn ang="0">
                  <a:pos x="24" y="7"/>
                </a:cxn>
                <a:cxn ang="0">
                  <a:pos x="27" y="7"/>
                </a:cxn>
                <a:cxn ang="0">
                  <a:pos x="31" y="8"/>
                </a:cxn>
                <a:cxn ang="0">
                  <a:pos x="34" y="8"/>
                </a:cxn>
                <a:cxn ang="0">
                  <a:pos x="37" y="9"/>
                </a:cxn>
                <a:cxn ang="0">
                  <a:pos x="41" y="10"/>
                </a:cxn>
                <a:cxn ang="0">
                  <a:pos x="44" y="11"/>
                </a:cxn>
                <a:cxn ang="0">
                  <a:pos x="47" y="12"/>
                </a:cxn>
                <a:cxn ang="0">
                  <a:pos x="51" y="13"/>
                </a:cxn>
                <a:cxn ang="0">
                  <a:pos x="53" y="14"/>
                </a:cxn>
                <a:cxn ang="0">
                  <a:pos x="56" y="16"/>
                </a:cxn>
                <a:cxn ang="0">
                  <a:pos x="58" y="17"/>
                </a:cxn>
                <a:cxn ang="0">
                  <a:pos x="61" y="17"/>
                </a:cxn>
                <a:cxn ang="0">
                  <a:pos x="62" y="17"/>
                </a:cxn>
                <a:cxn ang="0">
                  <a:pos x="63" y="17"/>
                </a:cxn>
                <a:cxn ang="0">
                  <a:pos x="65" y="16"/>
                </a:cxn>
                <a:cxn ang="0">
                  <a:pos x="65" y="15"/>
                </a:cxn>
                <a:cxn ang="0">
                  <a:pos x="65" y="13"/>
                </a:cxn>
                <a:cxn ang="0">
                  <a:pos x="65" y="12"/>
                </a:cxn>
                <a:cxn ang="0">
                  <a:pos x="63" y="11"/>
                </a:cxn>
              </a:cxnLst>
              <a:rect l="0" t="0" r="r" b="b"/>
              <a:pathLst>
                <a:path w="65" h="17">
                  <a:moveTo>
                    <a:pt x="63" y="11"/>
                  </a:moveTo>
                  <a:lnTo>
                    <a:pt x="63" y="11"/>
                  </a:lnTo>
                  <a:lnTo>
                    <a:pt x="61" y="10"/>
                  </a:lnTo>
                  <a:lnTo>
                    <a:pt x="57" y="8"/>
                  </a:lnTo>
                  <a:lnTo>
                    <a:pt x="53" y="7"/>
                  </a:lnTo>
                  <a:lnTo>
                    <a:pt x="51" y="6"/>
                  </a:lnTo>
                  <a:lnTo>
                    <a:pt x="47" y="5"/>
                  </a:lnTo>
                  <a:lnTo>
                    <a:pt x="44" y="4"/>
                  </a:lnTo>
                  <a:lnTo>
                    <a:pt x="40" y="4"/>
                  </a:lnTo>
                  <a:lnTo>
                    <a:pt x="36" y="3"/>
                  </a:lnTo>
                  <a:lnTo>
                    <a:pt x="32" y="2"/>
                  </a:lnTo>
                  <a:lnTo>
                    <a:pt x="29" y="1"/>
                  </a:lnTo>
                  <a:lnTo>
                    <a:pt x="25" y="1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4" y="5"/>
                  </a:lnTo>
                  <a:lnTo>
                    <a:pt x="5" y="5"/>
                  </a:lnTo>
                  <a:lnTo>
                    <a:pt x="9" y="5"/>
                  </a:lnTo>
                  <a:lnTo>
                    <a:pt x="12" y="6"/>
                  </a:lnTo>
                  <a:lnTo>
                    <a:pt x="16" y="6"/>
                  </a:lnTo>
                  <a:lnTo>
                    <a:pt x="20" y="6"/>
                  </a:lnTo>
                  <a:lnTo>
                    <a:pt x="24" y="7"/>
                  </a:lnTo>
                  <a:lnTo>
                    <a:pt x="27" y="7"/>
                  </a:lnTo>
                  <a:lnTo>
                    <a:pt x="31" y="8"/>
                  </a:lnTo>
                  <a:lnTo>
                    <a:pt x="34" y="8"/>
                  </a:lnTo>
                  <a:lnTo>
                    <a:pt x="37" y="9"/>
                  </a:lnTo>
                  <a:lnTo>
                    <a:pt x="41" y="10"/>
                  </a:lnTo>
                  <a:lnTo>
                    <a:pt x="44" y="11"/>
                  </a:lnTo>
                  <a:lnTo>
                    <a:pt x="47" y="12"/>
                  </a:lnTo>
                  <a:lnTo>
                    <a:pt x="51" y="13"/>
                  </a:lnTo>
                  <a:lnTo>
                    <a:pt x="53" y="14"/>
                  </a:lnTo>
                  <a:lnTo>
                    <a:pt x="56" y="16"/>
                  </a:lnTo>
                  <a:lnTo>
                    <a:pt x="58" y="17"/>
                  </a:lnTo>
                  <a:lnTo>
                    <a:pt x="61" y="17"/>
                  </a:lnTo>
                  <a:lnTo>
                    <a:pt x="62" y="17"/>
                  </a:lnTo>
                  <a:lnTo>
                    <a:pt x="63" y="17"/>
                  </a:lnTo>
                  <a:lnTo>
                    <a:pt x="65" y="16"/>
                  </a:lnTo>
                  <a:lnTo>
                    <a:pt x="65" y="15"/>
                  </a:lnTo>
                  <a:lnTo>
                    <a:pt x="65" y="13"/>
                  </a:lnTo>
                  <a:lnTo>
                    <a:pt x="65" y="12"/>
                  </a:lnTo>
                  <a:lnTo>
                    <a:pt x="6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84" name="Freeform 492"/>
            <p:cNvSpPr>
              <a:spLocks/>
            </p:cNvSpPr>
            <p:nvPr/>
          </p:nvSpPr>
          <p:spPr bwMode="auto">
            <a:xfrm>
              <a:off x="272" y="1251"/>
              <a:ext cx="65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6" y="19"/>
                </a:cxn>
                <a:cxn ang="0">
                  <a:pos x="9" y="17"/>
                </a:cxn>
                <a:cxn ang="0">
                  <a:pos x="12" y="16"/>
                </a:cxn>
                <a:cxn ang="0">
                  <a:pos x="15" y="15"/>
                </a:cxn>
                <a:cxn ang="0">
                  <a:pos x="19" y="13"/>
                </a:cxn>
                <a:cxn ang="0">
                  <a:pos x="21" y="12"/>
                </a:cxn>
                <a:cxn ang="0">
                  <a:pos x="25" y="11"/>
                </a:cxn>
                <a:cxn ang="0">
                  <a:pos x="27" y="10"/>
                </a:cxn>
                <a:cxn ang="0">
                  <a:pos x="31" y="10"/>
                </a:cxn>
                <a:cxn ang="0">
                  <a:pos x="34" y="9"/>
                </a:cxn>
                <a:cxn ang="0">
                  <a:pos x="38" y="8"/>
                </a:cxn>
                <a:cxn ang="0">
                  <a:pos x="42" y="8"/>
                </a:cxn>
                <a:cxn ang="0">
                  <a:pos x="45" y="7"/>
                </a:cxn>
                <a:cxn ang="0">
                  <a:pos x="49" y="7"/>
                </a:cxn>
                <a:cxn ang="0">
                  <a:pos x="53" y="7"/>
                </a:cxn>
                <a:cxn ang="0">
                  <a:pos x="56" y="7"/>
                </a:cxn>
                <a:cxn ang="0">
                  <a:pos x="60" y="7"/>
                </a:cxn>
                <a:cxn ang="0">
                  <a:pos x="63" y="6"/>
                </a:cxn>
                <a:cxn ang="0">
                  <a:pos x="64" y="6"/>
                </a:cxn>
                <a:cxn ang="0">
                  <a:pos x="65" y="4"/>
                </a:cxn>
                <a:cxn ang="0">
                  <a:pos x="65" y="3"/>
                </a:cxn>
                <a:cxn ang="0">
                  <a:pos x="65" y="2"/>
                </a:cxn>
                <a:cxn ang="0">
                  <a:pos x="64" y="1"/>
                </a:cxn>
                <a:cxn ang="0">
                  <a:pos x="63" y="0"/>
                </a:cxn>
                <a:cxn ang="0">
                  <a:pos x="60" y="0"/>
                </a:cxn>
                <a:cxn ang="0">
                  <a:pos x="56" y="0"/>
                </a:cxn>
                <a:cxn ang="0">
                  <a:pos x="53" y="0"/>
                </a:cxn>
                <a:cxn ang="0">
                  <a:pos x="48" y="0"/>
                </a:cxn>
                <a:cxn ang="0">
                  <a:pos x="44" y="1"/>
                </a:cxn>
                <a:cxn ang="0">
                  <a:pos x="41" y="1"/>
                </a:cxn>
                <a:cxn ang="0">
                  <a:pos x="36" y="2"/>
                </a:cxn>
                <a:cxn ang="0">
                  <a:pos x="32" y="2"/>
                </a:cxn>
                <a:cxn ang="0">
                  <a:pos x="28" y="3"/>
                </a:cxn>
                <a:cxn ang="0">
                  <a:pos x="25" y="4"/>
                </a:cxn>
                <a:cxn ang="0">
                  <a:pos x="21" y="5"/>
                </a:cxn>
                <a:cxn ang="0">
                  <a:pos x="17" y="6"/>
                </a:cxn>
                <a:cxn ang="0">
                  <a:pos x="15" y="7"/>
                </a:cxn>
                <a:cxn ang="0">
                  <a:pos x="11" y="9"/>
                </a:cxn>
                <a:cxn ang="0">
                  <a:pos x="8" y="10"/>
                </a:cxn>
                <a:cxn ang="0">
                  <a:pos x="5" y="12"/>
                </a:cxn>
                <a:cxn ang="0">
                  <a:pos x="1" y="13"/>
                </a:cxn>
                <a:cxn ang="0">
                  <a:pos x="0" y="14"/>
                </a:cxn>
                <a:cxn ang="0">
                  <a:pos x="0" y="15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19"/>
                </a:cxn>
                <a:cxn ang="0">
                  <a:pos x="4" y="19"/>
                </a:cxn>
                <a:cxn ang="0">
                  <a:pos x="5" y="19"/>
                </a:cxn>
                <a:cxn ang="0">
                  <a:pos x="6" y="19"/>
                </a:cxn>
              </a:cxnLst>
              <a:rect l="0" t="0" r="r" b="b"/>
              <a:pathLst>
                <a:path w="65" h="19">
                  <a:moveTo>
                    <a:pt x="6" y="19"/>
                  </a:moveTo>
                  <a:lnTo>
                    <a:pt x="6" y="19"/>
                  </a:lnTo>
                  <a:lnTo>
                    <a:pt x="9" y="17"/>
                  </a:lnTo>
                  <a:lnTo>
                    <a:pt x="12" y="16"/>
                  </a:lnTo>
                  <a:lnTo>
                    <a:pt x="15" y="15"/>
                  </a:lnTo>
                  <a:lnTo>
                    <a:pt x="19" y="13"/>
                  </a:lnTo>
                  <a:lnTo>
                    <a:pt x="21" y="12"/>
                  </a:lnTo>
                  <a:lnTo>
                    <a:pt x="25" y="11"/>
                  </a:lnTo>
                  <a:lnTo>
                    <a:pt x="27" y="10"/>
                  </a:lnTo>
                  <a:lnTo>
                    <a:pt x="31" y="10"/>
                  </a:lnTo>
                  <a:lnTo>
                    <a:pt x="34" y="9"/>
                  </a:lnTo>
                  <a:lnTo>
                    <a:pt x="38" y="8"/>
                  </a:lnTo>
                  <a:lnTo>
                    <a:pt x="42" y="8"/>
                  </a:lnTo>
                  <a:lnTo>
                    <a:pt x="45" y="7"/>
                  </a:lnTo>
                  <a:lnTo>
                    <a:pt x="49" y="7"/>
                  </a:lnTo>
                  <a:lnTo>
                    <a:pt x="53" y="7"/>
                  </a:lnTo>
                  <a:lnTo>
                    <a:pt x="56" y="7"/>
                  </a:lnTo>
                  <a:lnTo>
                    <a:pt x="60" y="7"/>
                  </a:lnTo>
                  <a:lnTo>
                    <a:pt x="63" y="6"/>
                  </a:lnTo>
                  <a:lnTo>
                    <a:pt x="64" y="6"/>
                  </a:lnTo>
                  <a:lnTo>
                    <a:pt x="65" y="4"/>
                  </a:lnTo>
                  <a:lnTo>
                    <a:pt x="65" y="3"/>
                  </a:lnTo>
                  <a:lnTo>
                    <a:pt x="65" y="2"/>
                  </a:lnTo>
                  <a:lnTo>
                    <a:pt x="64" y="1"/>
                  </a:lnTo>
                  <a:lnTo>
                    <a:pt x="63" y="0"/>
                  </a:lnTo>
                  <a:lnTo>
                    <a:pt x="60" y="0"/>
                  </a:lnTo>
                  <a:lnTo>
                    <a:pt x="56" y="0"/>
                  </a:lnTo>
                  <a:lnTo>
                    <a:pt x="53" y="0"/>
                  </a:lnTo>
                  <a:lnTo>
                    <a:pt x="48" y="0"/>
                  </a:lnTo>
                  <a:lnTo>
                    <a:pt x="44" y="1"/>
                  </a:lnTo>
                  <a:lnTo>
                    <a:pt x="41" y="1"/>
                  </a:lnTo>
                  <a:lnTo>
                    <a:pt x="36" y="2"/>
                  </a:lnTo>
                  <a:lnTo>
                    <a:pt x="32" y="2"/>
                  </a:lnTo>
                  <a:lnTo>
                    <a:pt x="28" y="3"/>
                  </a:lnTo>
                  <a:lnTo>
                    <a:pt x="25" y="4"/>
                  </a:lnTo>
                  <a:lnTo>
                    <a:pt x="21" y="5"/>
                  </a:lnTo>
                  <a:lnTo>
                    <a:pt x="17" y="6"/>
                  </a:lnTo>
                  <a:lnTo>
                    <a:pt x="15" y="7"/>
                  </a:lnTo>
                  <a:lnTo>
                    <a:pt x="11" y="9"/>
                  </a:lnTo>
                  <a:lnTo>
                    <a:pt x="8" y="10"/>
                  </a:lnTo>
                  <a:lnTo>
                    <a:pt x="5" y="12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4" y="19"/>
                  </a:lnTo>
                  <a:lnTo>
                    <a:pt x="5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85" name="Freeform 493"/>
            <p:cNvSpPr>
              <a:spLocks/>
            </p:cNvSpPr>
            <p:nvPr/>
          </p:nvSpPr>
          <p:spPr bwMode="auto">
            <a:xfrm>
              <a:off x="272" y="1275"/>
              <a:ext cx="65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56" y="0"/>
                </a:cxn>
                <a:cxn ang="0">
                  <a:pos x="53" y="0"/>
                </a:cxn>
                <a:cxn ang="0">
                  <a:pos x="49" y="0"/>
                </a:cxn>
                <a:cxn ang="0">
                  <a:pos x="44" y="0"/>
                </a:cxn>
                <a:cxn ang="0">
                  <a:pos x="40" y="1"/>
                </a:cxn>
                <a:cxn ang="0">
                  <a:pos x="36" y="1"/>
                </a:cxn>
                <a:cxn ang="0">
                  <a:pos x="33" y="2"/>
                </a:cxn>
                <a:cxn ang="0">
                  <a:pos x="29" y="3"/>
                </a:cxn>
                <a:cxn ang="0">
                  <a:pos x="25" y="4"/>
                </a:cxn>
                <a:cxn ang="0">
                  <a:pos x="21" y="4"/>
                </a:cxn>
                <a:cxn ang="0">
                  <a:pos x="18" y="5"/>
                </a:cxn>
                <a:cxn ang="0">
                  <a:pos x="14" y="6"/>
                </a:cxn>
                <a:cxn ang="0">
                  <a:pos x="11" y="7"/>
                </a:cxn>
                <a:cxn ang="0">
                  <a:pos x="8" y="8"/>
                </a:cxn>
                <a:cxn ang="0">
                  <a:pos x="5" y="10"/>
                </a:cxn>
                <a:cxn ang="0">
                  <a:pos x="2" y="11"/>
                </a:cxn>
                <a:cxn ang="0">
                  <a:pos x="0" y="12"/>
                </a:cxn>
                <a:cxn ang="0">
                  <a:pos x="0" y="13"/>
                </a:cxn>
                <a:cxn ang="0">
                  <a:pos x="0" y="15"/>
                </a:cxn>
                <a:cxn ang="0">
                  <a:pos x="0" y="16"/>
                </a:cxn>
                <a:cxn ang="0">
                  <a:pos x="2" y="17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6" y="17"/>
                </a:cxn>
                <a:cxn ang="0">
                  <a:pos x="9" y="16"/>
                </a:cxn>
                <a:cxn ang="0">
                  <a:pos x="11" y="14"/>
                </a:cxn>
                <a:cxn ang="0">
                  <a:pos x="15" y="13"/>
                </a:cxn>
                <a:cxn ang="0">
                  <a:pos x="18" y="12"/>
                </a:cxn>
                <a:cxn ang="0">
                  <a:pos x="21" y="11"/>
                </a:cxn>
                <a:cxn ang="0">
                  <a:pos x="24" y="10"/>
                </a:cxn>
                <a:cxn ang="0">
                  <a:pos x="28" y="9"/>
                </a:cxn>
                <a:cxn ang="0">
                  <a:pos x="31" y="8"/>
                </a:cxn>
                <a:cxn ang="0">
                  <a:pos x="35" y="8"/>
                </a:cxn>
                <a:cxn ang="0">
                  <a:pos x="39" y="7"/>
                </a:cxn>
                <a:cxn ang="0">
                  <a:pos x="43" y="7"/>
                </a:cxn>
                <a:cxn ang="0">
                  <a:pos x="45" y="6"/>
                </a:cxn>
                <a:cxn ang="0">
                  <a:pos x="49" y="6"/>
                </a:cxn>
                <a:cxn ang="0">
                  <a:pos x="54" y="6"/>
                </a:cxn>
                <a:cxn ang="0">
                  <a:pos x="56" y="5"/>
                </a:cxn>
                <a:cxn ang="0">
                  <a:pos x="60" y="5"/>
                </a:cxn>
                <a:cxn ang="0">
                  <a:pos x="62" y="5"/>
                </a:cxn>
                <a:cxn ang="0">
                  <a:pos x="64" y="4"/>
                </a:cxn>
                <a:cxn ang="0">
                  <a:pos x="65" y="4"/>
                </a:cxn>
                <a:cxn ang="0">
                  <a:pos x="65" y="3"/>
                </a:cxn>
                <a:cxn ang="0">
                  <a:pos x="65" y="2"/>
                </a:cxn>
                <a:cxn ang="0">
                  <a:pos x="64" y="1"/>
                </a:cxn>
                <a:cxn ang="0">
                  <a:pos x="62" y="0"/>
                </a:cxn>
                <a:cxn ang="0">
                  <a:pos x="60" y="0"/>
                </a:cxn>
              </a:cxnLst>
              <a:rect l="0" t="0" r="r" b="b"/>
              <a:pathLst>
                <a:path w="65" h="17">
                  <a:moveTo>
                    <a:pt x="60" y="0"/>
                  </a:moveTo>
                  <a:lnTo>
                    <a:pt x="56" y="0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40" y="1"/>
                  </a:lnTo>
                  <a:lnTo>
                    <a:pt x="36" y="1"/>
                  </a:lnTo>
                  <a:lnTo>
                    <a:pt x="33" y="2"/>
                  </a:lnTo>
                  <a:lnTo>
                    <a:pt x="29" y="3"/>
                  </a:lnTo>
                  <a:lnTo>
                    <a:pt x="25" y="4"/>
                  </a:lnTo>
                  <a:lnTo>
                    <a:pt x="21" y="4"/>
                  </a:lnTo>
                  <a:lnTo>
                    <a:pt x="18" y="5"/>
                  </a:lnTo>
                  <a:lnTo>
                    <a:pt x="14" y="6"/>
                  </a:lnTo>
                  <a:lnTo>
                    <a:pt x="11" y="7"/>
                  </a:lnTo>
                  <a:lnTo>
                    <a:pt x="8" y="8"/>
                  </a:lnTo>
                  <a:lnTo>
                    <a:pt x="5" y="10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2" y="17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9" y="16"/>
                  </a:lnTo>
                  <a:lnTo>
                    <a:pt x="11" y="14"/>
                  </a:lnTo>
                  <a:lnTo>
                    <a:pt x="15" y="13"/>
                  </a:lnTo>
                  <a:lnTo>
                    <a:pt x="18" y="12"/>
                  </a:lnTo>
                  <a:lnTo>
                    <a:pt x="21" y="11"/>
                  </a:lnTo>
                  <a:lnTo>
                    <a:pt x="24" y="10"/>
                  </a:lnTo>
                  <a:lnTo>
                    <a:pt x="28" y="9"/>
                  </a:lnTo>
                  <a:lnTo>
                    <a:pt x="31" y="8"/>
                  </a:lnTo>
                  <a:lnTo>
                    <a:pt x="35" y="8"/>
                  </a:lnTo>
                  <a:lnTo>
                    <a:pt x="39" y="7"/>
                  </a:lnTo>
                  <a:lnTo>
                    <a:pt x="43" y="7"/>
                  </a:lnTo>
                  <a:lnTo>
                    <a:pt x="45" y="6"/>
                  </a:lnTo>
                  <a:lnTo>
                    <a:pt x="49" y="6"/>
                  </a:lnTo>
                  <a:lnTo>
                    <a:pt x="54" y="6"/>
                  </a:lnTo>
                  <a:lnTo>
                    <a:pt x="56" y="5"/>
                  </a:lnTo>
                  <a:lnTo>
                    <a:pt x="60" y="5"/>
                  </a:lnTo>
                  <a:lnTo>
                    <a:pt x="62" y="5"/>
                  </a:lnTo>
                  <a:lnTo>
                    <a:pt x="64" y="4"/>
                  </a:lnTo>
                  <a:lnTo>
                    <a:pt x="65" y="4"/>
                  </a:lnTo>
                  <a:lnTo>
                    <a:pt x="65" y="3"/>
                  </a:lnTo>
                  <a:lnTo>
                    <a:pt x="65" y="2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86" name="Freeform 494"/>
            <p:cNvSpPr>
              <a:spLocks/>
            </p:cNvSpPr>
            <p:nvPr/>
          </p:nvSpPr>
          <p:spPr bwMode="auto">
            <a:xfrm>
              <a:off x="183" y="1251"/>
              <a:ext cx="65" cy="19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9" y="7"/>
                </a:cxn>
                <a:cxn ang="0">
                  <a:pos x="12" y="7"/>
                </a:cxn>
                <a:cxn ang="0">
                  <a:pos x="16" y="7"/>
                </a:cxn>
                <a:cxn ang="0">
                  <a:pos x="20" y="7"/>
                </a:cxn>
                <a:cxn ang="0">
                  <a:pos x="23" y="8"/>
                </a:cxn>
                <a:cxn ang="0">
                  <a:pos x="27" y="8"/>
                </a:cxn>
                <a:cxn ang="0">
                  <a:pos x="30" y="9"/>
                </a:cxn>
                <a:cxn ang="0">
                  <a:pos x="34" y="10"/>
                </a:cxn>
                <a:cxn ang="0">
                  <a:pos x="38" y="10"/>
                </a:cxn>
                <a:cxn ang="0">
                  <a:pos x="41" y="11"/>
                </a:cxn>
                <a:cxn ang="0">
                  <a:pos x="44" y="12"/>
                </a:cxn>
                <a:cxn ang="0">
                  <a:pos x="48" y="13"/>
                </a:cxn>
                <a:cxn ang="0">
                  <a:pos x="50" y="15"/>
                </a:cxn>
                <a:cxn ang="0">
                  <a:pos x="54" y="16"/>
                </a:cxn>
                <a:cxn ang="0">
                  <a:pos x="56" y="17"/>
                </a:cxn>
                <a:cxn ang="0">
                  <a:pos x="58" y="19"/>
                </a:cxn>
                <a:cxn ang="0">
                  <a:pos x="60" y="19"/>
                </a:cxn>
                <a:cxn ang="0">
                  <a:pos x="62" y="19"/>
                </a:cxn>
                <a:cxn ang="0">
                  <a:pos x="63" y="19"/>
                </a:cxn>
                <a:cxn ang="0">
                  <a:pos x="65" y="18"/>
                </a:cxn>
                <a:cxn ang="0">
                  <a:pos x="65" y="16"/>
                </a:cxn>
                <a:cxn ang="0">
                  <a:pos x="65" y="15"/>
                </a:cxn>
                <a:cxn ang="0">
                  <a:pos x="65" y="14"/>
                </a:cxn>
                <a:cxn ang="0">
                  <a:pos x="63" y="13"/>
                </a:cxn>
                <a:cxn ang="0">
                  <a:pos x="60" y="12"/>
                </a:cxn>
                <a:cxn ang="0">
                  <a:pos x="57" y="10"/>
                </a:cxn>
                <a:cxn ang="0">
                  <a:pos x="54" y="9"/>
                </a:cxn>
                <a:cxn ang="0">
                  <a:pos x="51" y="7"/>
                </a:cxn>
                <a:cxn ang="0">
                  <a:pos x="48" y="6"/>
                </a:cxn>
                <a:cxn ang="0">
                  <a:pos x="44" y="5"/>
                </a:cxn>
                <a:cxn ang="0">
                  <a:pos x="40" y="4"/>
                </a:cxn>
                <a:cxn ang="0">
                  <a:pos x="37" y="3"/>
                </a:cxn>
                <a:cxn ang="0">
                  <a:pos x="33" y="2"/>
                </a:cxn>
                <a:cxn ang="0">
                  <a:pos x="29" y="2"/>
                </a:cxn>
                <a:cxn ang="0">
                  <a:pos x="24" y="1"/>
                </a:cxn>
                <a:cxn ang="0">
                  <a:pos x="21" y="1"/>
                </a:cxn>
                <a:cxn ang="0">
                  <a:pos x="17" y="0"/>
                </a:cxn>
                <a:cxn ang="0">
                  <a:pos x="13" y="0"/>
                </a:cxn>
                <a:cxn ang="0">
                  <a:pos x="9" y="0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1" y="6"/>
                </a:cxn>
                <a:cxn ang="0">
                  <a:pos x="4" y="6"/>
                </a:cxn>
                <a:cxn ang="0">
                  <a:pos x="5" y="7"/>
                </a:cxn>
              </a:cxnLst>
              <a:rect l="0" t="0" r="r" b="b"/>
              <a:pathLst>
                <a:path w="65" h="19">
                  <a:moveTo>
                    <a:pt x="5" y="7"/>
                  </a:moveTo>
                  <a:lnTo>
                    <a:pt x="9" y="7"/>
                  </a:lnTo>
                  <a:lnTo>
                    <a:pt x="12" y="7"/>
                  </a:lnTo>
                  <a:lnTo>
                    <a:pt x="16" y="7"/>
                  </a:lnTo>
                  <a:lnTo>
                    <a:pt x="20" y="7"/>
                  </a:lnTo>
                  <a:lnTo>
                    <a:pt x="23" y="8"/>
                  </a:lnTo>
                  <a:lnTo>
                    <a:pt x="27" y="8"/>
                  </a:lnTo>
                  <a:lnTo>
                    <a:pt x="30" y="9"/>
                  </a:lnTo>
                  <a:lnTo>
                    <a:pt x="34" y="10"/>
                  </a:lnTo>
                  <a:lnTo>
                    <a:pt x="38" y="10"/>
                  </a:lnTo>
                  <a:lnTo>
                    <a:pt x="41" y="11"/>
                  </a:lnTo>
                  <a:lnTo>
                    <a:pt x="44" y="12"/>
                  </a:lnTo>
                  <a:lnTo>
                    <a:pt x="48" y="13"/>
                  </a:lnTo>
                  <a:lnTo>
                    <a:pt x="50" y="15"/>
                  </a:lnTo>
                  <a:lnTo>
                    <a:pt x="54" y="16"/>
                  </a:lnTo>
                  <a:lnTo>
                    <a:pt x="56" y="17"/>
                  </a:lnTo>
                  <a:lnTo>
                    <a:pt x="58" y="19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19"/>
                  </a:lnTo>
                  <a:lnTo>
                    <a:pt x="65" y="18"/>
                  </a:lnTo>
                  <a:lnTo>
                    <a:pt x="65" y="16"/>
                  </a:lnTo>
                  <a:lnTo>
                    <a:pt x="65" y="15"/>
                  </a:lnTo>
                  <a:lnTo>
                    <a:pt x="65" y="14"/>
                  </a:lnTo>
                  <a:lnTo>
                    <a:pt x="63" y="13"/>
                  </a:lnTo>
                  <a:lnTo>
                    <a:pt x="60" y="12"/>
                  </a:lnTo>
                  <a:lnTo>
                    <a:pt x="57" y="10"/>
                  </a:lnTo>
                  <a:lnTo>
                    <a:pt x="54" y="9"/>
                  </a:lnTo>
                  <a:lnTo>
                    <a:pt x="51" y="7"/>
                  </a:lnTo>
                  <a:lnTo>
                    <a:pt x="48" y="6"/>
                  </a:lnTo>
                  <a:lnTo>
                    <a:pt x="44" y="5"/>
                  </a:lnTo>
                  <a:lnTo>
                    <a:pt x="40" y="4"/>
                  </a:lnTo>
                  <a:lnTo>
                    <a:pt x="37" y="3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4" y="6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87" name="Freeform 495"/>
            <p:cNvSpPr>
              <a:spLocks/>
            </p:cNvSpPr>
            <p:nvPr/>
          </p:nvSpPr>
          <p:spPr bwMode="auto">
            <a:xfrm>
              <a:off x="311" y="1300"/>
              <a:ext cx="12" cy="14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6" y="13"/>
                </a:cxn>
                <a:cxn ang="0">
                  <a:pos x="7" y="13"/>
                </a:cxn>
                <a:cxn ang="0">
                  <a:pos x="8" y="13"/>
                </a:cxn>
                <a:cxn ang="0">
                  <a:pos x="10" y="13"/>
                </a:cxn>
                <a:cxn ang="0">
                  <a:pos x="11" y="13"/>
                </a:cxn>
                <a:cxn ang="0">
                  <a:pos x="12" y="13"/>
                </a:cxn>
                <a:cxn ang="0">
                  <a:pos x="11" y="11"/>
                </a:cxn>
                <a:cxn ang="0">
                  <a:pos x="10" y="9"/>
                </a:cxn>
                <a:cxn ang="0">
                  <a:pos x="8" y="8"/>
                </a:cxn>
                <a:cxn ang="0">
                  <a:pos x="7" y="6"/>
                </a:cxn>
                <a:cxn ang="0">
                  <a:pos x="6" y="4"/>
                </a:cxn>
                <a:cxn ang="0">
                  <a:pos x="5" y="3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5" y="14"/>
                </a:cxn>
              </a:cxnLst>
              <a:rect l="0" t="0" r="r" b="b"/>
              <a:pathLst>
                <a:path w="12" h="14">
                  <a:moveTo>
                    <a:pt x="5" y="14"/>
                  </a:moveTo>
                  <a:lnTo>
                    <a:pt x="6" y="13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1" y="13"/>
                  </a:lnTo>
                  <a:lnTo>
                    <a:pt x="12" y="13"/>
                  </a:lnTo>
                  <a:lnTo>
                    <a:pt x="11" y="11"/>
                  </a:lnTo>
                  <a:lnTo>
                    <a:pt x="10" y="9"/>
                  </a:lnTo>
                  <a:lnTo>
                    <a:pt x="8" y="8"/>
                  </a:lnTo>
                  <a:lnTo>
                    <a:pt x="7" y="6"/>
                  </a:lnTo>
                  <a:lnTo>
                    <a:pt x="6" y="4"/>
                  </a:lnTo>
                  <a:lnTo>
                    <a:pt x="5" y="3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88" name="Freeform 496"/>
            <p:cNvSpPr>
              <a:spLocks/>
            </p:cNvSpPr>
            <p:nvPr/>
          </p:nvSpPr>
          <p:spPr bwMode="auto">
            <a:xfrm>
              <a:off x="188" y="1300"/>
              <a:ext cx="10" cy="12"/>
            </a:xfrm>
            <a:custGeom>
              <a:avLst/>
              <a:gdLst/>
              <a:ahLst/>
              <a:cxnLst>
                <a:cxn ang="0">
                  <a:pos x="10" y="12"/>
                </a:cxn>
                <a:cxn ang="0">
                  <a:pos x="9" y="0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0" y="11"/>
                </a:cxn>
                <a:cxn ang="0">
                  <a:pos x="1" y="11"/>
                </a:cxn>
                <a:cxn ang="0">
                  <a:pos x="2" y="11"/>
                </a:cxn>
                <a:cxn ang="0">
                  <a:pos x="3" y="11"/>
                </a:cxn>
                <a:cxn ang="0">
                  <a:pos x="6" y="11"/>
                </a:cxn>
                <a:cxn ang="0">
                  <a:pos x="7" y="11"/>
                </a:cxn>
                <a:cxn ang="0">
                  <a:pos x="8" y="11"/>
                </a:cxn>
                <a:cxn ang="0">
                  <a:pos x="9" y="12"/>
                </a:cxn>
                <a:cxn ang="0">
                  <a:pos x="10" y="12"/>
                </a:cxn>
              </a:cxnLst>
              <a:rect l="0" t="0" r="r" b="b"/>
              <a:pathLst>
                <a:path w="10" h="12">
                  <a:moveTo>
                    <a:pt x="10" y="12"/>
                  </a:move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8" y="11"/>
                  </a:lnTo>
                  <a:lnTo>
                    <a:pt x="9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89" name="Freeform 497"/>
            <p:cNvSpPr>
              <a:spLocks/>
            </p:cNvSpPr>
            <p:nvPr/>
          </p:nvSpPr>
          <p:spPr bwMode="auto">
            <a:xfrm>
              <a:off x="157" y="1218"/>
              <a:ext cx="209" cy="116"/>
            </a:xfrm>
            <a:custGeom>
              <a:avLst/>
              <a:gdLst/>
              <a:ahLst/>
              <a:cxnLst>
                <a:cxn ang="0">
                  <a:pos x="193" y="1"/>
                </a:cxn>
                <a:cxn ang="0">
                  <a:pos x="181" y="0"/>
                </a:cxn>
                <a:cxn ang="0">
                  <a:pos x="161" y="1"/>
                </a:cxn>
                <a:cxn ang="0">
                  <a:pos x="140" y="5"/>
                </a:cxn>
                <a:cxn ang="0">
                  <a:pos x="122" y="11"/>
                </a:cxn>
                <a:cxn ang="0">
                  <a:pos x="108" y="19"/>
                </a:cxn>
                <a:cxn ang="0">
                  <a:pos x="94" y="15"/>
                </a:cxn>
                <a:cxn ang="0">
                  <a:pos x="78" y="8"/>
                </a:cxn>
                <a:cxn ang="0">
                  <a:pos x="58" y="3"/>
                </a:cxn>
                <a:cxn ang="0">
                  <a:pos x="37" y="1"/>
                </a:cxn>
                <a:cxn ang="0">
                  <a:pos x="21" y="1"/>
                </a:cxn>
                <a:cxn ang="0">
                  <a:pos x="10" y="2"/>
                </a:cxn>
                <a:cxn ang="0">
                  <a:pos x="0" y="116"/>
                </a:cxn>
                <a:cxn ang="0">
                  <a:pos x="13" y="113"/>
                </a:cxn>
                <a:cxn ang="0">
                  <a:pos x="20" y="113"/>
                </a:cxn>
                <a:cxn ang="0">
                  <a:pos x="25" y="100"/>
                </a:cxn>
                <a:cxn ang="0">
                  <a:pos x="18" y="100"/>
                </a:cxn>
                <a:cxn ang="0">
                  <a:pos x="18" y="95"/>
                </a:cxn>
                <a:cxn ang="0">
                  <a:pos x="25" y="94"/>
                </a:cxn>
                <a:cxn ang="0">
                  <a:pos x="37" y="82"/>
                </a:cxn>
                <a:cxn ang="0">
                  <a:pos x="26" y="82"/>
                </a:cxn>
                <a:cxn ang="0">
                  <a:pos x="16" y="83"/>
                </a:cxn>
                <a:cxn ang="0">
                  <a:pos x="22" y="14"/>
                </a:cxn>
                <a:cxn ang="0">
                  <a:pos x="28" y="14"/>
                </a:cxn>
                <a:cxn ang="0">
                  <a:pos x="47" y="15"/>
                </a:cxn>
                <a:cxn ang="0">
                  <a:pos x="67" y="18"/>
                </a:cxn>
                <a:cxn ang="0">
                  <a:pos x="84" y="24"/>
                </a:cxn>
                <a:cxn ang="0">
                  <a:pos x="95" y="33"/>
                </a:cxn>
                <a:cxn ang="0">
                  <a:pos x="114" y="33"/>
                </a:cxn>
                <a:cxn ang="0">
                  <a:pos x="125" y="24"/>
                </a:cxn>
                <a:cxn ang="0">
                  <a:pos x="141" y="18"/>
                </a:cxn>
                <a:cxn ang="0">
                  <a:pos x="162" y="15"/>
                </a:cxn>
                <a:cxn ang="0">
                  <a:pos x="179" y="14"/>
                </a:cxn>
                <a:cxn ang="0">
                  <a:pos x="187" y="14"/>
                </a:cxn>
                <a:cxn ang="0">
                  <a:pos x="193" y="83"/>
                </a:cxn>
                <a:cxn ang="0">
                  <a:pos x="186" y="82"/>
                </a:cxn>
                <a:cxn ang="0">
                  <a:pos x="178" y="82"/>
                </a:cxn>
                <a:cxn ang="0">
                  <a:pos x="168" y="82"/>
                </a:cxn>
                <a:cxn ang="0">
                  <a:pos x="158" y="83"/>
                </a:cxn>
                <a:cxn ang="0">
                  <a:pos x="162" y="88"/>
                </a:cxn>
                <a:cxn ang="0">
                  <a:pos x="167" y="95"/>
                </a:cxn>
                <a:cxn ang="0">
                  <a:pos x="179" y="94"/>
                </a:cxn>
                <a:cxn ang="0">
                  <a:pos x="193" y="95"/>
                </a:cxn>
                <a:cxn ang="0">
                  <a:pos x="187" y="100"/>
                </a:cxn>
                <a:cxn ang="0">
                  <a:pos x="179" y="100"/>
                </a:cxn>
                <a:cxn ang="0">
                  <a:pos x="173" y="100"/>
                </a:cxn>
                <a:cxn ang="0">
                  <a:pos x="174" y="105"/>
                </a:cxn>
                <a:cxn ang="0">
                  <a:pos x="179" y="111"/>
                </a:cxn>
                <a:cxn ang="0">
                  <a:pos x="188" y="113"/>
                </a:cxn>
                <a:cxn ang="0">
                  <a:pos x="197" y="114"/>
                </a:cxn>
                <a:cxn ang="0">
                  <a:pos x="203" y="2"/>
                </a:cxn>
              </a:cxnLst>
              <a:rect l="0" t="0" r="r" b="b"/>
              <a:pathLst>
                <a:path w="209" h="116">
                  <a:moveTo>
                    <a:pt x="203" y="2"/>
                  </a:moveTo>
                  <a:lnTo>
                    <a:pt x="199" y="2"/>
                  </a:lnTo>
                  <a:lnTo>
                    <a:pt x="197" y="1"/>
                  </a:lnTo>
                  <a:lnTo>
                    <a:pt x="193" y="1"/>
                  </a:lnTo>
                  <a:lnTo>
                    <a:pt x="191" y="1"/>
                  </a:lnTo>
                  <a:lnTo>
                    <a:pt x="187" y="1"/>
                  </a:lnTo>
                  <a:lnTo>
                    <a:pt x="184" y="1"/>
                  </a:lnTo>
                  <a:lnTo>
                    <a:pt x="181" y="0"/>
                  </a:lnTo>
                  <a:lnTo>
                    <a:pt x="178" y="0"/>
                  </a:lnTo>
                  <a:lnTo>
                    <a:pt x="172" y="1"/>
                  </a:lnTo>
                  <a:lnTo>
                    <a:pt x="167" y="1"/>
                  </a:lnTo>
                  <a:lnTo>
                    <a:pt x="161" y="1"/>
                  </a:lnTo>
                  <a:lnTo>
                    <a:pt x="156" y="2"/>
                  </a:lnTo>
                  <a:lnTo>
                    <a:pt x="151" y="3"/>
                  </a:lnTo>
                  <a:lnTo>
                    <a:pt x="145" y="4"/>
                  </a:lnTo>
                  <a:lnTo>
                    <a:pt x="140" y="5"/>
                  </a:lnTo>
                  <a:lnTo>
                    <a:pt x="136" y="6"/>
                  </a:lnTo>
                  <a:lnTo>
                    <a:pt x="131" y="8"/>
                  </a:lnTo>
                  <a:lnTo>
                    <a:pt x="126" y="10"/>
                  </a:lnTo>
                  <a:lnTo>
                    <a:pt x="122" y="11"/>
                  </a:lnTo>
                  <a:lnTo>
                    <a:pt x="119" y="13"/>
                  </a:lnTo>
                  <a:lnTo>
                    <a:pt x="114" y="15"/>
                  </a:lnTo>
                  <a:lnTo>
                    <a:pt x="111" y="18"/>
                  </a:lnTo>
                  <a:lnTo>
                    <a:pt x="108" y="19"/>
                  </a:lnTo>
                  <a:lnTo>
                    <a:pt x="104" y="21"/>
                  </a:lnTo>
                  <a:lnTo>
                    <a:pt x="101" y="19"/>
                  </a:lnTo>
                  <a:lnTo>
                    <a:pt x="98" y="18"/>
                  </a:lnTo>
                  <a:lnTo>
                    <a:pt x="94" y="15"/>
                  </a:lnTo>
                  <a:lnTo>
                    <a:pt x="90" y="13"/>
                  </a:lnTo>
                  <a:lnTo>
                    <a:pt x="87" y="11"/>
                  </a:lnTo>
                  <a:lnTo>
                    <a:pt x="83" y="10"/>
                  </a:lnTo>
                  <a:lnTo>
                    <a:pt x="78" y="8"/>
                  </a:lnTo>
                  <a:lnTo>
                    <a:pt x="73" y="6"/>
                  </a:lnTo>
                  <a:lnTo>
                    <a:pt x="68" y="5"/>
                  </a:lnTo>
                  <a:lnTo>
                    <a:pt x="63" y="4"/>
                  </a:lnTo>
                  <a:lnTo>
                    <a:pt x="58" y="3"/>
                  </a:lnTo>
                  <a:lnTo>
                    <a:pt x="53" y="2"/>
                  </a:lnTo>
                  <a:lnTo>
                    <a:pt x="48" y="1"/>
                  </a:lnTo>
                  <a:lnTo>
                    <a:pt x="42" y="1"/>
                  </a:lnTo>
                  <a:lnTo>
                    <a:pt x="37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5" y="1"/>
                  </a:lnTo>
                  <a:lnTo>
                    <a:pt x="21" y="1"/>
                  </a:lnTo>
                  <a:lnTo>
                    <a:pt x="18" y="1"/>
                  </a:lnTo>
                  <a:lnTo>
                    <a:pt x="16" y="1"/>
                  </a:lnTo>
                  <a:lnTo>
                    <a:pt x="12" y="1"/>
                  </a:lnTo>
                  <a:lnTo>
                    <a:pt x="10" y="2"/>
                  </a:lnTo>
                  <a:lnTo>
                    <a:pt x="6" y="2"/>
                  </a:lnTo>
                  <a:lnTo>
                    <a:pt x="0" y="3"/>
                  </a:lnTo>
                  <a:lnTo>
                    <a:pt x="0" y="88"/>
                  </a:lnTo>
                  <a:lnTo>
                    <a:pt x="0" y="116"/>
                  </a:lnTo>
                  <a:lnTo>
                    <a:pt x="10" y="114"/>
                  </a:lnTo>
                  <a:lnTo>
                    <a:pt x="11" y="114"/>
                  </a:lnTo>
                  <a:lnTo>
                    <a:pt x="12" y="114"/>
                  </a:lnTo>
                  <a:lnTo>
                    <a:pt x="13" y="113"/>
                  </a:lnTo>
                  <a:lnTo>
                    <a:pt x="16" y="113"/>
                  </a:lnTo>
                  <a:lnTo>
                    <a:pt x="17" y="113"/>
                  </a:lnTo>
                  <a:lnTo>
                    <a:pt x="18" y="113"/>
                  </a:lnTo>
                  <a:lnTo>
                    <a:pt x="20" y="113"/>
                  </a:lnTo>
                  <a:lnTo>
                    <a:pt x="21" y="113"/>
                  </a:lnTo>
                  <a:lnTo>
                    <a:pt x="27" y="100"/>
                  </a:lnTo>
                  <a:lnTo>
                    <a:pt x="26" y="100"/>
                  </a:lnTo>
                  <a:lnTo>
                    <a:pt x="25" y="100"/>
                  </a:lnTo>
                  <a:lnTo>
                    <a:pt x="23" y="100"/>
                  </a:lnTo>
                  <a:lnTo>
                    <a:pt x="22" y="100"/>
                  </a:lnTo>
                  <a:lnTo>
                    <a:pt x="21" y="100"/>
                  </a:lnTo>
                  <a:lnTo>
                    <a:pt x="18" y="100"/>
                  </a:lnTo>
                  <a:lnTo>
                    <a:pt x="18" y="101"/>
                  </a:lnTo>
                  <a:lnTo>
                    <a:pt x="16" y="101"/>
                  </a:lnTo>
                  <a:lnTo>
                    <a:pt x="16" y="95"/>
                  </a:lnTo>
                  <a:lnTo>
                    <a:pt x="18" y="95"/>
                  </a:lnTo>
                  <a:lnTo>
                    <a:pt x="20" y="95"/>
                  </a:lnTo>
                  <a:lnTo>
                    <a:pt x="22" y="94"/>
                  </a:lnTo>
                  <a:lnTo>
                    <a:pt x="23" y="94"/>
                  </a:lnTo>
                  <a:lnTo>
                    <a:pt x="25" y="94"/>
                  </a:lnTo>
                  <a:lnTo>
                    <a:pt x="27" y="94"/>
                  </a:lnTo>
                  <a:lnTo>
                    <a:pt x="28" y="94"/>
                  </a:lnTo>
                  <a:lnTo>
                    <a:pt x="31" y="94"/>
                  </a:lnTo>
                  <a:lnTo>
                    <a:pt x="37" y="82"/>
                  </a:lnTo>
                  <a:lnTo>
                    <a:pt x="35" y="82"/>
                  </a:lnTo>
                  <a:lnTo>
                    <a:pt x="32" y="82"/>
                  </a:lnTo>
                  <a:lnTo>
                    <a:pt x="30" y="82"/>
                  </a:lnTo>
                  <a:lnTo>
                    <a:pt x="26" y="82"/>
                  </a:lnTo>
                  <a:lnTo>
                    <a:pt x="23" y="82"/>
                  </a:lnTo>
                  <a:lnTo>
                    <a:pt x="21" y="82"/>
                  </a:lnTo>
                  <a:lnTo>
                    <a:pt x="18" y="82"/>
                  </a:lnTo>
                  <a:lnTo>
                    <a:pt x="16" y="83"/>
                  </a:lnTo>
                  <a:lnTo>
                    <a:pt x="16" y="15"/>
                  </a:lnTo>
                  <a:lnTo>
                    <a:pt x="18" y="14"/>
                  </a:lnTo>
                  <a:lnTo>
                    <a:pt x="20" y="14"/>
                  </a:lnTo>
                  <a:lnTo>
                    <a:pt x="22" y="14"/>
                  </a:lnTo>
                  <a:lnTo>
                    <a:pt x="23" y="14"/>
                  </a:lnTo>
                  <a:lnTo>
                    <a:pt x="25" y="14"/>
                  </a:lnTo>
                  <a:lnTo>
                    <a:pt x="27" y="14"/>
                  </a:lnTo>
                  <a:lnTo>
                    <a:pt x="28" y="14"/>
                  </a:lnTo>
                  <a:lnTo>
                    <a:pt x="31" y="14"/>
                  </a:lnTo>
                  <a:lnTo>
                    <a:pt x="36" y="14"/>
                  </a:lnTo>
                  <a:lnTo>
                    <a:pt x="42" y="14"/>
                  </a:lnTo>
                  <a:lnTo>
                    <a:pt x="47" y="15"/>
                  </a:lnTo>
                  <a:lnTo>
                    <a:pt x="52" y="16"/>
                  </a:lnTo>
                  <a:lnTo>
                    <a:pt x="58" y="16"/>
                  </a:lnTo>
                  <a:lnTo>
                    <a:pt x="62" y="18"/>
                  </a:lnTo>
                  <a:lnTo>
                    <a:pt x="67" y="18"/>
                  </a:lnTo>
                  <a:lnTo>
                    <a:pt x="72" y="19"/>
                  </a:lnTo>
                  <a:lnTo>
                    <a:pt x="75" y="21"/>
                  </a:lnTo>
                  <a:lnTo>
                    <a:pt x="80" y="23"/>
                  </a:lnTo>
                  <a:lnTo>
                    <a:pt x="84" y="24"/>
                  </a:lnTo>
                  <a:lnTo>
                    <a:pt x="87" y="27"/>
                  </a:lnTo>
                  <a:lnTo>
                    <a:pt x="90" y="29"/>
                  </a:lnTo>
                  <a:lnTo>
                    <a:pt x="93" y="31"/>
                  </a:lnTo>
                  <a:lnTo>
                    <a:pt x="95" y="33"/>
                  </a:lnTo>
                  <a:lnTo>
                    <a:pt x="98" y="36"/>
                  </a:lnTo>
                  <a:lnTo>
                    <a:pt x="104" y="46"/>
                  </a:lnTo>
                  <a:lnTo>
                    <a:pt x="111" y="36"/>
                  </a:lnTo>
                  <a:lnTo>
                    <a:pt x="114" y="33"/>
                  </a:lnTo>
                  <a:lnTo>
                    <a:pt x="116" y="31"/>
                  </a:lnTo>
                  <a:lnTo>
                    <a:pt x="119" y="29"/>
                  </a:lnTo>
                  <a:lnTo>
                    <a:pt x="122" y="27"/>
                  </a:lnTo>
                  <a:lnTo>
                    <a:pt x="125" y="24"/>
                  </a:lnTo>
                  <a:lnTo>
                    <a:pt x="129" y="23"/>
                  </a:lnTo>
                  <a:lnTo>
                    <a:pt x="134" y="21"/>
                  </a:lnTo>
                  <a:lnTo>
                    <a:pt x="137" y="19"/>
                  </a:lnTo>
                  <a:lnTo>
                    <a:pt x="141" y="18"/>
                  </a:lnTo>
                  <a:lnTo>
                    <a:pt x="146" y="18"/>
                  </a:lnTo>
                  <a:lnTo>
                    <a:pt x="151" y="16"/>
                  </a:lnTo>
                  <a:lnTo>
                    <a:pt x="156" y="16"/>
                  </a:lnTo>
                  <a:lnTo>
                    <a:pt x="162" y="15"/>
                  </a:lnTo>
                  <a:lnTo>
                    <a:pt x="167" y="14"/>
                  </a:lnTo>
                  <a:lnTo>
                    <a:pt x="172" y="14"/>
                  </a:lnTo>
                  <a:lnTo>
                    <a:pt x="178" y="14"/>
                  </a:lnTo>
                  <a:lnTo>
                    <a:pt x="179" y="14"/>
                  </a:lnTo>
                  <a:lnTo>
                    <a:pt x="182" y="14"/>
                  </a:lnTo>
                  <a:lnTo>
                    <a:pt x="183" y="14"/>
                  </a:lnTo>
                  <a:lnTo>
                    <a:pt x="186" y="14"/>
                  </a:lnTo>
                  <a:lnTo>
                    <a:pt x="187" y="14"/>
                  </a:lnTo>
                  <a:lnTo>
                    <a:pt x="189" y="14"/>
                  </a:lnTo>
                  <a:lnTo>
                    <a:pt x="191" y="14"/>
                  </a:lnTo>
                  <a:lnTo>
                    <a:pt x="193" y="15"/>
                  </a:lnTo>
                  <a:lnTo>
                    <a:pt x="193" y="83"/>
                  </a:lnTo>
                  <a:lnTo>
                    <a:pt x="191" y="82"/>
                  </a:lnTo>
                  <a:lnTo>
                    <a:pt x="189" y="82"/>
                  </a:lnTo>
                  <a:lnTo>
                    <a:pt x="187" y="82"/>
                  </a:lnTo>
                  <a:lnTo>
                    <a:pt x="186" y="82"/>
                  </a:lnTo>
                  <a:lnTo>
                    <a:pt x="183" y="82"/>
                  </a:lnTo>
                  <a:lnTo>
                    <a:pt x="182" y="82"/>
                  </a:lnTo>
                  <a:lnTo>
                    <a:pt x="179" y="82"/>
                  </a:lnTo>
                  <a:lnTo>
                    <a:pt x="178" y="82"/>
                  </a:lnTo>
                  <a:lnTo>
                    <a:pt x="176" y="82"/>
                  </a:lnTo>
                  <a:lnTo>
                    <a:pt x="173" y="82"/>
                  </a:lnTo>
                  <a:lnTo>
                    <a:pt x="171" y="82"/>
                  </a:lnTo>
                  <a:lnTo>
                    <a:pt x="168" y="82"/>
                  </a:lnTo>
                  <a:lnTo>
                    <a:pt x="166" y="82"/>
                  </a:lnTo>
                  <a:lnTo>
                    <a:pt x="162" y="83"/>
                  </a:lnTo>
                  <a:lnTo>
                    <a:pt x="161" y="83"/>
                  </a:lnTo>
                  <a:lnTo>
                    <a:pt x="158" y="83"/>
                  </a:lnTo>
                  <a:lnTo>
                    <a:pt x="158" y="84"/>
                  </a:lnTo>
                  <a:lnTo>
                    <a:pt x="160" y="86"/>
                  </a:lnTo>
                  <a:lnTo>
                    <a:pt x="161" y="86"/>
                  </a:lnTo>
                  <a:lnTo>
                    <a:pt x="162" y="88"/>
                  </a:lnTo>
                  <a:lnTo>
                    <a:pt x="163" y="90"/>
                  </a:lnTo>
                  <a:lnTo>
                    <a:pt x="165" y="91"/>
                  </a:lnTo>
                  <a:lnTo>
                    <a:pt x="166" y="93"/>
                  </a:lnTo>
                  <a:lnTo>
                    <a:pt x="167" y="95"/>
                  </a:lnTo>
                  <a:lnTo>
                    <a:pt x="171" y="94"/>
                  </a:lnTo>
                  <a:lnTo>
                    <a:pt x="173" y="94"/>
                  </a:lnTo>
                  <a:lnTo>
                    <a:pt x="177" y="94"/>
                  </a:lnTo>
                  <a:lnTo>
                    <a:pt x="179" y="94"/>
                  </a:lnTo>
                  <a:lnTo>
                    <a:pt x="183" y="94"/>
                  </a:lnTo>
                  <a:lnTo>
                    <a:pt x="187" y="94"/>
                  </a:lnTo>
                  <a:lnTo>
                    <a:pt x="189" y="95"/>
                  </a:lnTo>
                  <a:lnTo>
                    <a:pt x="193" y="95"/>
                  </a:lnTo>
                  <a:lnTo>
                    <a:pt x="193" y="101"/>
                  </a:lnTo>
                  <a:lnTo>
                    <a:pt x="191" y="100"/>
                  </a:lnTo>
                  <a:lnTo>
                    <a:pt x="189" y="100"/>
                  </a:lnTo>
                  <a:lnTo>
                    <a:pt x="187" y="100"/>
                  </a:lnTo>
                  <a:lnTo>
                    <a:pt x="186" y="100"/>
                  </a:lnTo>
                  <a:lnTo>
                    <a:pt x="183" y="100"/>
                  </a:lnTo>
                  <a:lnTo>
                    <a:pt x="182" y="100"/>
                  </a:lnTo>
                  <a:lnTo>
                    <a:pt x="179" y="100"/>
                  </a:lnTo>
                  <a:lnTo>
                    <a:pt x="178" y="100"/>
                  </a:lnTo>
                  <a:lnTo>
                    <a:pt x="176" y="100"/>
                  </a:lnTo>
                  <a:lnTo>
                    <a:pt x="174" y="100"/>
                  </a:lnTo>
                  <a:lnTo>
                    <a:pt x="173" y="100"/>
                  </a:lnTo>
                  <a:lnTo>
                    <a:pt x="171" y="100"/>
                  </a:lnTo>
                  <a:lnTo>
                    <a:pt x="172" y="102"/>
                  </a:lnTo>
                  <a:lnTo>
                    <a:pt x="173" y="104"/>
                  </a:lnTo>
                  <a:lnTo>
                    <a:pt x="174" y="105"/>
                  </a:lnTo>
                  <a:lnTo>
                    <a:pt x="176" y="107"/>
                  </a:lnTo>
                  <a:lnTo>
                    <a:pt x="177" y="109"/>
                  </a:lnTo>
                  <a:lnTo>
                    <a:pt x="178" y="110"/>
                  </a:lnTo>
                  <a:lnTo>
                    <a:pt x="179" y="111"/>
                  </a:lnTo>
                  <a:lnTo>
                    <a:pt x="181" y="113"/>
                  </a:lnTo>
                  <a:lnTo>
                    <a:pt x="183" y="113"/>
                  </a:lnTo>
                  <a:lnTo>
                    <a:pt x="186" y="113"/>
                  </a:lnTo>
                  <a:lnTo>
                    <a:pt x="188" y="113"/>
                  </a:lnTo>
                  <a:lnTo>
                    <a:pt x="191" y="113"/>
                  </a:lnTo>
                  <a:lnTo>
                    <a:pt x="193" y="113"/>
                  </a:lnTo>
                  <a:lnTo>
                    <a:pt x="194" y="113"/>
                  </a:lnTo>
                  <a:lnTo>
                    <a:pt x="197" y="114"/>
                  </a:lnTo>
                  <a:lnTo>
                    <a:pt x="199" y="114"/>
                  </a:lnTo>
                  <a:lnTo>
                    <a:pt x="209" y="116"/>
                  </a:lnTo>
                  <a:lnTo>
                    <a:pt x="209" y="3"/>
                  </a:lnTo>
                  <a:lnTo>
                    <a:pt x="203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90" name="Freeform 498"/>
            <p:cNvSpPr>
              <a:spLocks/>
            </p:cNvSpPr>
            <p:nvPr/>
          </p:nvSpPr>
          <p:spPr bwMode="auto">
            <a:xfrm>
              <a:off x="178" y="1317"/>
              <a:ext cx="23" cy="1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4"/>
                </a:cxn>
                <a:cxn ang="0">
                  <a:pos x="3" y="14"/>
                </a:cxn>
                <a:cxn ang="0">
                  <a:pos x="6" y="14"/>
                </a:cxn>
                <a:cxn ang="0">
                  <a:pos x="9" y="14"/>
                </a:cxn>
                <a:cxn ang="0">
                  <a:pos x="11" y="14"/>
                </a:cxn>
                <a:cxn ang="0">
                  <a:pos x="15" y="14"/>
                </a:cxn>
                <a:cxn ang="0">
                  <a:pos x="17" y="14"/>
                </a:cxn>
                <a:cxn ang="0">
                  <a:pos x="20" y="14"/>
                </a:cxn>
                <a:cxn ang="0">
                  <a:pos x="23" y="14"/>
                </a:cxn>
                <a:cxn ang="0">
                  <a:pos x="22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23" h="14">
                  <a:moveTo>
                    <a:pt x="6" y="0"/>
                  </a:moveTo>
                  <a:lnTo>
                    <a:pt x="0" y="14"/>
                  </a:lnTo>
                  <a:lnTo>
                    <a:pt x="3" y="14"/>
                  </a:lnTo>
                  <a:lnTo>
                    <a:pt x="6" y="14"/>
                  </a:lnTo>
                  <a:lnTo>
                    <a:pt x="9" y="14"/>
                  </a:lnTo>
                  <a:lnTo>
                    <a:pt x="11" y="14"/>
                  </a:lnTo>
                  <a:lnTo>
                    <a:pt x="15" y="14"/>
                  </a:lnTo>
                  <a:lnTo>
                    <a:pt x="17" y="14"/>
                  </a:lnTo>
                  <a:lnTo>
                    <a:pt x="20" y="14"/>
                  </a:lnTo>
                  <a:lnTo>
                    <a:pt x="23" y="14"/>
                  </a:lnTo>
                  <a:lnTo>
                    <a:pt x="22" y="1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91" name="Freeform 499"/>
            <p:cNvSpPr>
              <a:spLocks/>
            </p:cNvSpPr>
            <p:nvPr/>
          </p:nvSpPr>
          <p:spPr bwMode="auto">
            <a:xfrm>
              <a:off x="318" y="1317"/>
              <a:ext cx="19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4"/>
                </a:cxn>
                <a:cxn ang="0">
                  <a:pos x="7" y="14"/>
                </a:cxn>
                <a:cxn ang="0">
                  <a:pos x="8" y="14"/>
                </a:cxn>
                <a:cxn ang="0">
                  <a:pos x="10" y="14"/>
                </a:cxn>
                <a:cxn ang="0">
                  <a:pos x="12" y="14"/>
                </a:cxn>
                <a:cxn ang="0">
                  <a:pos x="14" y="14"/>
                </a:cxn>
                <a:cxn ang="0">
                  <a:pos x="15" y="14"/>
                </a:cxn>
                <a:cxn ang="0">
                  <a:pos x="18" y="14"/>
                </a:cxn>
                <a:cxn ang="0">
                  <a:pos x="19" y="14"/>
                </a:cxn>
                <a:cxn ang="0">
                  <a:pos x="18" y="12"/>
                </a:cxn>
                <a:cxn ang="0">
                  <a:pos x="16" y="10"/>
                </a:cxn>
                <a:cxn ang="0">
                  <a:pos x="15" y="9"/>
                </a:cxn>
                <a:cxn ang="0">
                  <a:pos x="14" y="7"/>
                </a:cxn>
                <a:cxn ang="0">
                  <a:pos x="13" y="5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9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4" y="1"/>
                </a:cxn>
                <a:cxn ang="0">
                  <a:pos x="3" y="1"/>
                </a:cxn>
                <a:cxn ang="0">
                  <a:pos x="0" y="1"/>
                </a:cxn>
              </a:cxnLst>
              <a:rect l="0" t="0" r="r" b="b"/>
              <a:pathLst>
                <a:path w="19" h="14">
                  <a:moveTo>
                    <a:pt x="0" y="1"/>
                  </a:moveTo>
                  <a:lnTo>
                    <a:pt x="4" y="14"/>
                  </a:lnTo>
                  <a:lnTo>
                    <a:pt x="7" y="14"/>
                  </a:lnTo>
                  <a:lnTo>
                    <a:pt x="8" y="14"/>
                  </a:lnTo>
                  <a:lnTo>
                    <a:pt x="10" y="14"/>
                  </a:lnTo>
                  <a:lnTo>
                    <a:pt x="12" y="14"/>
                  </a:lnTo>
                  <a:lnTo>
                    <a:pt x="14" y="14"/>
                  </a:lnTo>
                  <a:lnTo>
                    <a:pt x="15" y="14"/>
                  </a:lnTo>
                  <a:lnTo>
                    <a:pt x="18" y="14"/>
                  </a:lnTo>
                  <a:lnTo>
                    <a:pt x="19" y="14"/>
                  </a:lnTo>
                  <a:lnTo>
                    <a:pt x="18" y="12"/>
                  </a:lnTo>
                  <a:lnTo>
                    <a:pt x="16" y="10"/>
                  </a:lnTo>
                  <a:lnTo>
                    <a:pt x="15" y="9"/>
                  </a:lnTo>
                  <a:lnTo>
                    <a:pt x="14" y="7"/>
                  </a:lnTo>
                  <a:lnTo>
                    <a:pt x="13" y="5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9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92" name="Freeform 500"/>
            <p:cNvSpPr>
              <a:spLocks/>
            </p:cNvSpPr>
            <p:nvPr/>
          </p:nvSpPr>
          <p:spPr bwMode="auto">
            <a:xfrm>
              <a:off x="197" y="1300"/>
              <a:ext cx="126" cy="48"/>
            </a:xfrm>
            <a:custGeom>
              <a:avLst/>
              <a:gdLst/>
              <a:ahLst/>
              <a:cxnLst>
                <a:cxn ang="0">
                  <a:pos x="76" y="29"/>
                </a:cxn>
                <a:cxn ang="0">
                  <a:pos x="82" y="25"/>
                </a:cxn>
                <a:cxn ang="0">
                  <a:pos x="91" y="21"/>
                </a:cxn>
                <a:cxn ang="0">
                  <a:pos x="101" y="18"/>
                </a:cxn>
                <a:cxn ang="0">
                  <a:pos x="112" y="15"/>
                </a:cxn>
                <a:cxn ang="0">
                  <a:pos x="115" y="1"/>
                </a:cxn>
                <a:cxn ang="0">
                  <a:pos x="104" y="4"/>
                </a:cxn>
                <a:cxn ang="0">
                  <a:pos x="92" y="6"/>
                </a:cxn>
                <a:cxn ang="0">
                  <a:pos x="82" y="9"/>
                </a:cxn>
                <a:cxn ang="0">
                  <a:pos x="74" y="14"/>
                </a:cxn>
                <a:cxn ang="0">
                  <a:pos x="66" y="19"/>
                </a:cxn>
                <a:cxn ang="0">
                  <a:pos x="59" y="17"/>
                </a:cxn>
                <a:cxn ang="0">
                  <a:pos x="49" y="11"/>
                </a:cxn>
                <a:cxn ang="0">
                  <a:pos x="37" y="6"/>
                </a:cxn>
                <a:cxn ang="0">
                  <a:pos x="24" y="4"/>
                </a:cxn>
                <a:cxn ang="0">
                  <a:pos x="10" y="1"/>
                </a:cxn>
                <a:cxn ang="0">
                  <a:pos x="1" y="13"/>
                </a:cxn>
                <a:cxn ang="0">
                  <a:pos x="15" y="15"/>
                </a:cxn>
                <a:cxn ang="0">
                  <a:pos x="27" y="17"/>
                </a:cxn>
                <a:cxn ang="0">
                  <a:pos x="37" y="21"/>
                </a:cxn>
                <a:cxn ang="0">
                  <a:pos x="47" y="25"/>
                </a:cxn>
                <a:cxn ang="0">
                  <a:pos x="54" y="31"/>
                </a:cxn>
                <a:cxn ang="0">
                  <a:pos x="50" y="30"/>
                </a:cxn>
                <a:cxn ang="0">
                  <a:pos x="41" y="26"/>
                </a:cxn>
                <a:cxn ang="0">
                  <a:pos x="32" y="24"/>
                </a:cxn>
                <a:cxn ang="0">
                  <a:pos x="21" y="21"/>
                </a:cxn>
                <a:cxn ang="0">
                  <a:pos x="10" y="19"/>
                </a:cxn>
                <a:cxn ang="0">
                  <a:pos x="4" y="31"/>
                </a:cxn>
                <a:cxn ang="0">
                  <a:pos x="15" y="33"/>
                </a:cxn>
                <a:cxn ang="0">
                  <a:pos x="25" y="35"/>
                </a:cxn>
                <a:cxn ang="0">
                  <a:pos x="35" y="38"/>
                </a:cxn>
                <a:cxn ang="0">
                  <a:pos x="44" y="42"/>
                </a:cxn>
                <a:cxn ang="0">
                  <a:pos x="50" y="46"/>
                </a:cxn>
                <a:cxn ang="0">
                  <a:pos x="79" y="46"/>
                </a:cxn>
                <a:cxn ang="0">
                  <a:pos x="85" y="42"/>
                </a:cxn>
                <a:cxn ang="0">
                  <a:pos x="94" y="38"/>
                </a:cxn>
                <a:cxn ang="0">
                  <a:pos x="104" y="35"/>
                </a:cxn>
                <a:cxn ang="0">
                  <a:pos x="115" y="32"/>
                </a:cxn>
                <a:cxn ang="0">
                  <a:pos x="126" y="31"/>
                </a:cxn>
                <a:cxn ang="0">
                  <a:pos x="115" y="20"/>
                </a:cxn>
                <a:cxn ang="0">
                  <a:pos x="105" y="22"/>
                </a:cxn>
                <a:cxn ang="0">
                  <a:pos x="95" y="24"/>
                </a:cxn>
                <a:cxn ang="0">
                  <a:pos x="86" y="27"/>
                </a:cxn>
                <a:cxn ang="0">
                  <a:pos x="77" y="30"/>
                </a:cxn>
              </a:cxnLst>
              <a:rect l="0" t="0" r="r" b="b"/>
              <a:pathLst>
                <a:path w="126" h="48">
                  <a:moveTo>
                    <a:pt x="72" y="33"/>
                  </a:moveTo>
                  <a:lnTo>
                    <a:pt x="74" y="31"/>
                  </a:lnTo>
                  <a:lnTo>
                    <a:pt x="76" y="29"/>
                  </a:lnTo>
                  <a:lnTo>
                    <a:pt x="77" y="28"/>
                  </a:lnTo>
                  <a:lnTo>
                    <a:pt x="80" y="26"/>
                  </a:lnTo>
                  <a:lnTo>
                    <a:pt x="82" y="25"/>
                  </a:lnTo>
                  <a:lnTo>
                    <a:pt x="85" y="24"/>
                  </a:lnTo>
                  <a:lnTo>
                    <a:pt x="89" y="23"/>
                  </a:lnTo>
                  <a:lnTo>
                    <a:pt x="91" y="21"/>
                  </a:lnTo>
                  <a:lnTo>
                    <a:pt x="94" y="20"/>
                  </a:lnTo>
                  <a:lnTo>
                    <a:pt x="97" y="19"/>
                  </a:lnTo>
                  <a:lnTo>
                    <a:pt x="101" y="18"/>
                  </a:lnTo>
                  <a:lnTo>
                    <a:pt x="105" y="17"/>
                  </a:lnTo>
                  <a:lnTo>
                    <a:pt x="107" y="16"/>
                  </a:lnTo>
                  <a:lnTo>
                    <a:pt x="112" y="15"/>
                  </a:lnTo>
                  <a:lnTo>
                    <a:pt x="116" y="14"/>
                  </a:lnTo>
                  <a:lnTo>
                    <a:pt x="120" y="14"/>
                  </a:lnTo>
                  <a:lnTo>
                    <a:pt x="115" y="1"/>
                  </a:lnTo>
                  <a:lnTo>
                    <a:pt x="111" y="2"/>
                  </a:lnTo>
                  <a:lnTo>
                    <a:pt x="107" y="3"/>
                  </a:lnTo>
                  <a:lnTo>
                    <a:pt x="104" y="4"/>
                  </a:lnTo>
                  <a:lnTo>
                    <a:pt x="100" y="4"/>
                  </a:lnTo>
                  <a:lnTo>
                    <a:pt x="96" y="6"/>
                  </a:lnTo>
                  <a:lnTo>
                    <a:pt x="92" y="6"/>
                  </a:lnTo>
                  <a:lnTo>
                    <a:pt x="89" y="7"/>
                  </a:lnTo>
                  <a:lnTo>
                    <a:pt x="86" y="8"/>
                  </a:lnTo>
                  <a:lnTo>
                    <a:pt x="82" y="9"/>
                  </a:lnTo>
                  <a:lnTo>
                    <a:pt x="80" y="11"/>
                  </a:lnTo>
                  <a:lnTo>
                    <a:pt x="76" y="12"/>
                  </a:lnTo>
                  <a:lnTo>
                    <a:pt x="74" y="14"/>
                  </a:lnTo>
                  <a:lnTo>
                    <a:pt x="71" y="16"/>
                  </a:lnTo>
                  <a:lnTo>
                    <a:pt x="69" y="17"/>
                  </a:lnTo>
                  <a:lnTo>
                    <a:pt x="66" y="19"/>
                  </a:lnTo>
                  <a:lnTo>
                    <a:pt x="64" y="21"/>
                  </a:lnTo>
                  <a:lnTo>
                    <a:pt x="61" y="19"/>
                  </a:lnTo>
                  <a:lnTo>
                    <a:pt x="59" y="17"/>
                  </a:lnTo>
                  <a:lnTo>
                    <a:pt x="55" y="15"/>
                  </a:lnTo>
                  <a:lnTo>
                    <a:pt x="52" y="13"/>
                  </a:lnTo>
                  <a:lnTo>
                    <a:pt x="49" y="11"/>
                  </a:lnTo>
                  <a:lnTo>
                    <a:pt x="45" y="9"/>
                  </a:lnTo>
                  <a:lnTo>
                    <a:pt x="41" y="8"/>
                  </a:lnTo>
                  <a:lnTo>
                    <a:pt x="37" y="6"/>
                  </a:lnTo>
                  <a:lnTo>
                    <a:pt x="32" y="6"/>
                  </a:lnTo>
                  <a:lnTo>
                    <a:pt x="29" y="4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5" y="2"/>
                  </a:lnTo>
                  <a:lnTo>
                    <a:pt x="10" y="1"/>
                  </a:lnTo>
                  <a:lnTo>
                    <a:pt x="5" y="1"/>
                  </a:lnTo>
                  <a:lnTo>
                    <a:pt x="0" y="0"/>
                  </a:lnTo>
                  <a:lnTo>
                    <a:pt x="1" y="13"/>
                  </a:lnTo>
                  <a:lnTo>
                    <a:pt x="6" y="13"/>
                  </a:lnTo>
                  <a:lnTo>
                    <a:pt x="10" y="14"/>
                  </a:lnTo>
                  <a:lnTo>
                    <a:pt x="15" y="15"/>
                  </a:lnTo>
                  <a:lnTo>
                    <a:pt x="19" y="15"/>
                  </a:lnTo>
                  <a:lnTo>
                    <a:pt x="24" y="16"/>
                  </a:lnTo>
                  <a:lnTo>
                    <a:pt x="27" y="17"/>
                  </a:lnTo>
                  <a:lnTo>
                    <a:pt x="31" y="19"/>
                  </a:lnTo>
                  <a:lnTo>
                    <a:pt x="35" y="20"/>
                  </a:lnTo>
                  <a:lnTo>
                    <a:pt x="37" y="21"/>
                  </a:lnTo>
                  <a:lnTo>
                    <a:pt x="41" y="23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50" y="27"/>
                  </a:lnTo>
                  <a:lnTo>
                    <a:pt x="52" y="29"/>
                  </a:lnTo>
                  <a:lnTo>
                    <a:pt x="54" y="31"/>
                  </a:lnTo>
                  <a:lnTo>
                    <a:pt x="56" y="33"/>
                  </a:lnTo>
                  <a:lnTo>
                    <a:pt x="54" y="32"/>
                  </a:lnTo>
                  <a:lnTo>
                    <a:pt x="50" y="30"/>
                  </a:lnTo>
                  <a:lnTo>
                    <a:pt x="47" y="29"/>
                  </a:lnTo>
                  <a:lnTo>
                    <a:pt x="45" y="27"/>
                  </a:lnTo>
                  <a:lnTo>
                    <a:pt x="41" y="26"/>
                  </a:lnTo>
                  <a:lnTo>
                    <a:pt x="39" y="25"/>
                  </a:lnTo>
                  <a:lnTo>
                    <a:pt x="35" y="25"/>
                  </a:lnTo>
                  <a:lnTo>
                    <a:pt x="32" y="24"/>
                  </a:lnTo>
                  <a:lnTo>
                    <a:pt x="29" y="23"/>
                  </a:lnTo>
                  <a:lnTo>
                    <a:pt x="25" y="22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14" y="20"/>
                  </a:lnTo>
                  <a:lnTo>
                    <a:pt x="10" y="19"/>
                  </a:lnTo>
                  <a:lnTo>
                    <a:pt x="6" y="19"/>
                  </a:lnTo>
                  <a:lnTo>
                    <a:pt x="2" y="19"/>
                  </a:lnTo>
                  <a:lnTo>
                    <a:pt x="4" y="31"/>
                  </a:lnTo>
                  <a:lnTo>
                    <a:pt x="7" y="31"/>
                  </a:lnTo>
                  <a:lnTo>
                    <a:pt x="11" y="32"/>
                  </a:lnTo>
                  <a:lnTo>
                    <a:pt x="15" y="33"/>
                  </a:lnTo>
                  <a:lnTo>
                    <a:pt x="19" y="33"/>
                  </a:lnTo>
                  <a:lnTo>
                    <a:pt x="21" y="34"/>
                  </a:lnTo>
                  <a:lnTo>
                    <a:pt x="25" y="35"/>
                  </a:lnTo>
                  <a:lnTo>
                    <a:pt x="29" y="36"/>
                  </a:lnTo>
                  <a:lnTo>
                    <a:pt x="32" y="37"/>
                  </a:lnTo>
                  <a:lnTo>
                    <a:pt x="35" y="38"/>
                  </a:lnTo>
                  <a:lnTo>
                    <a:pt x="39" y="40"/>
                  </a:lnTo>
                  <a:lnTo>
                    <a:pt x="41" y="41"/>
                  </a:lnTo>
                  <a:lnTo>
                    <a:pt x="44" y="42"/>
                  </a:lnTo>
                  <a:lnTo>
                    <a:pt x="46" y="44"/>
                  </a:lnTo>
                  <a:lnTo>
                    <a:pt x="49" y="45"/>
                  </a:lnTo>
                  <a:lnTo>
                    <a:pt x="50" y="46"/>
                  </a:lnTo>
                  <a:lnTo>
                    <a:pt x="52" y="48"/>
                  </a:lnTo>
                  <a:lnTo>
                    <a:pt x="76" y="48"/>
                  </a:lnTo>
                  <a:lnTo>
                    <a:pt x="79" y="46"/>
                  </a:lnTo>
                  <a:lnTo>
                    <a:pt x="80" y="45"/>
                  </a:lnTo>
                  <a:lnTo>
                    <a:pt x="82" y="44"/>
                  </a:lnTo>
                  <a:lnTo>
                    <a:pt x="85" y="42"/>
                  </a:lnTo>
                  <a:lnTo>
                    <a:pt x="87" y="41"/>
                  </a:lnTo>
                  <a:lnTo>
                    <a:pt x="91" y="40"/>
                  </a:lnTo>
                  <a:lnTo>
                    <a:pt x="94" y="38"/>
                  </a:lnTo>
                  <a:lnTo>
                    <a:pt x="97" y="37"/>
                  </a:lnTo>
                  <a:lnTo>
                    <a:pt x="100" y="36"/>
                  </a:lnTo>
                  <a:lnTo>
                    <a:pt x="104" y="35"/>
                  </a:lnTo>
                  <a:lnTo>
                    <a:pt x="107" y="34"/>
                  </a:lnTo>
                  <a:lnTo>
                    <a:pt x="111" y="33"/>
                  </a:lnTo>
                  <a:lnTo>
                    <a:pt x="115" y="32"/>
                  </a:lnTo>
                  <a:lnTo>
                    <a:pt x="119" y="32"/>
                  </a:lnTo>
                  <a:lnTo>
                    <a:pt x="122" y="31"/>
                  </a:lnTo>
                  <a:lnTo>
                    <a:pt x="126" y="31"/>
                  </a:lnTo>
                  <a:lnTo>
                    <a:pt x="122" y="19"/>
                  </a:lnTo>
                  <a:lnTo>
                    <a:pt x="119" y="19"/>
                  </a:lnTo>
                  <a:lnTo>
                    <a:pt x="115" y="20"/>
                  </a:lnTo>
                  <a:lnTo>
                    <a:pt x="111" y="21"/>
                  </a:lnTo>
                  <a:lnTo>
                    <a:pt x="107" y="21"/>
                  </a:lnTo>
                  <a:lnTo>
                    <a:pt x="105" y="22"/>
                  </a:lnTo>
                  <a:lnTo>
                    <a:pt x="101" y="23"/>
                  </a:lnTo>
                  <a:lnTo>
                    <a:pt x="97" y="24"/>
                  </a:lnTo>
                  <a:lnTo>
                    <a:pt x="95" y="24"/>
                  </a:lnTo>
                  <a:lnTo>
                    <a:pt x="91" y="25"/>
                  </a:lnTo>
                  <a:lnTo>
                    <a:pt x="89" y="26"/>
                  </a:lnTo>
                  <a:lnTo>
                    <a:pt x="86" y="27"/>
                  </a:lnTo>
                  <a:lnTo>
                    <a:pt x="82" y="28"/>
                  </a:lnTo>
                  <a:lnTo>
                    <a:pt x="80" y="29"/>
                  </a:lnTo>
                  <a:lnTo>
                    <a:pt x="77" y="30"/>
                  </a:lnTo>
                  <a:lnTo>
                    <a:pt x="75" y="32"/>
                  </a:lnTo>
                  <a:lnTo>
                    <a:pt x="72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93" name="Freeform 501"/>
            <p:cNvSpPr>
              <a:spLocks/>
            </p:cNvSpPr>
            <p:nvPr/>
          </p:nvSpPr>
          <p:spPr bwMode="auto">
            <a:xfrm>
              <a:off x="315" y="1424"/>
              <a:ext cx="73" cy="56"/>
            </a:xfrm>
            <a:custGeom>
              <a:avLst/>
              <a:gdLst/>
              <a:ahLst/>
              <a:cxnLst>
                <a:cxn ang="0">
                  <a:pos x="37" y="56"/>
                </a:cxn>
                <a:cxn ang="0">
                  <a:pos x="41" y="56"/>
                </a:cxn>
                <a:cxn ang="0">
                  <a:pos x="43" y="56"/>
                </a:cxn>
                <a:cxn ang="0">
                  <a:pos x="47" y="55"/>
                </a:cxn>
                <a:cxn ang="0">
                  <a:pos x="51" y="54"/>
                </a:cxn>
                <a:cxn ang="0">
                  <a:pos x="53" y="53"/>
                </a:cxn>
                <a:cxn ang="0">
                  <a:pos x="57" y="52"/>
                </a:cxn>
                <a:cxn ang="0">
                  <a:pos x="59" y="50"/>
                </a:cxn>
                <a:cxn ang="0">
                  <a:pos x="62" y="48"/>
                </a:cxn>
                <a:cxn ang="0">
                  <a:pos x="64" y="46"/>
                </a:cxn>
                <a:cxn ang="0">
                  <a:pos x="67" y="43"/>
                </a:cxn>
                <a:cxn ang="0">
                  <a:pos x="69" y="42"/>
                </a:cxn>
                <a:cxn ang="0">
                  <a:pos x="70" y="39"/>
                </a:cxn>
                <a:cxn ang="0">
                  <a:pos x="72" y="37"/>
                </a:cxn>
                <a:cxn ang="0">
                  <a:pos x="72" y="34"/>
                </a:cxn>
                <a:cxn ang="0">
                  <a:pos x="73" y="31"/>
                </a:cxn>
                <a:cxn ang="0">
                  <a:pos x="73" y="28"/>
                </a:cxn>
                <a:cxn ang="0">
                  <a:pos x="73" y="25"/>
                </a:cxn>
                <a:cxn ang="0">
                  <a:pos x="72" y="22"/>
                </a:cxn>
                <a:cxn ang="0">
                  <a:pos x="72" y="19"/>
                </a:cxn>
                <a:cxn ang="0">
                  <a:pos x="70" y="17"/>
                </a:cxn>
                <a:cxn ang="0">
                  <a:pos x="69" y="14"/>
                </a:cxn>
                <a:cxn ang="0">
                  <a:pos x="67" y="12"/>
                </a:cxn>
                <a:cxn ang="0">
                  <a:pos x="64" y="10"/>
                </a:cxn>
                <a:cxn ang="0">
                  <a:pos x="62" y="7"/>
                </a:cxn>
                <a:cxn ang="0">
                  <a:pos x="59" y="6"/>
                </a:cxn>
                <a:cxn ang="0">
                  <a:pos x="57" y="4"/>
                </a:cxn>
                <a:cxn ang="0">
                  <a:pos x="53" y="3"/>
                </a:cxn>
                <a:cxn ang="0">
                  <a:pos x="51" y="2"/>
                </a:cxn>
                <a:cxn ang="0">
                  <a:pos x="47" y="1"/>
                </a:cxn>
                <a:cxn ang="0">
                  <a:pos x="43" y="0"/>
                </a:cxn>
                <a:cxn ang="0">
                  <a:pos x="41" y="0"/>
                </a:cxn>
                <a:cxn ang="0">
                  <a:pos x="37" y="0"/>
                </a:cxn>
                <a:cxn ang="0">
                  <a:pos x="30" y="0"/>
                </a:cxn>
                <a:cxn ang="0">
                  <a:pos x="23" y="2"/>
                </a:cxn>
                <a:cxn ang="0">
                  <a:pos x="16" y="4"/>
                </a:cxn>
                <a:cxn ang="0">
                  <a:pos x="11" y="7"/>
                </a:cxn>
                <a:cxn ang="0">
                  <a:pos x="6" y="12"/>
                </a:cxn>
                <a:cxn ang="0">
                  <a:pos x="4" y="17"/>
                </a:cxn>
                <a:cxn ang="0">
                  <a:pos x="2" y="22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2" y="34"/>
                </a:cxn>
                <a:cxn ang="0">
                  <a:pos x="3" y="37"/>
                </a:cxn>
                <a:cxn ang="0">
                  <a:pos x="4" y="39"/>
                </a:cxn>
                <a:cxn ang="0">
                  <a:pos x="5" y="42"/>
                </a:cxn>
                <a:cxn ang="0">
                  <a:pos x="6" y="43"/>
                </a:cxn>
                <a:cxn ang="0">
                  <a:pos x="9" y="46"/>
                </a:cxn>
                <a:cxn ang="0">
                  <a:pos x="11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20" y="53"/>
                </a:cxn>
                <a:cxn ang="0">
                  <a:pos x="23" y="54"/>
                </a:cxn>
                <a:cxn ang="0">
                  <a:pos x="26" y="55"/>
                </a:cxn>
                <a:cxn ang="0">
                  <a:pos x="30" y="56"/>
                </a:cxn>
                <a:cxn ang="0">
                  <a:pos x="33" y="56"/>
                </a:cxn>
                <a:cxn ang="0">
                  <a:pos x="37" y="56"/>
                </a:cxn>
              </a:cxnLst>
              <a:rect l="0" t="0" r="r" b="b"/>
              <a:pathLst>
                <a:path w="73" h="56">
                  <a:moveTo>
                    <a:pt x="37" y="56"/>
                  </a:moveTo>
                  <a:lnTo>
                    <a:pt x="41" y="56"/>
                  </a:lnTo>
                  <a:lnTo>
                    <a:pt x="43" y="56"/>
                  </a:lnTo>
                  <a:lnTo>
                    <a:pt x="47" y="55"/>
                  </a:lnTo>
                  <a:lnTo>
                    <a:pt x="51" y="54"/>
                  </a:lnTo>
                  <a:lnTo>
                    <a:pt x="53" y="53"/>
                  </a:lnTo>
                  <a:lnTo>
                    <a:pt x="57" y="52"/>
                  </a:lnTo>
                  <a:lnTo>
                    <a:pt x="59" y="50"/>
                  </a:lnTo>
                  <a:lnTo>
                    <a:pt x="62" y="48"/>
                  </a:lnTo>
                  <a:lnTo>
                    <a:pt x="64" y="46"/>
                  </a:lnTo>
                  <a:lnTo>
                    <a:pt x="67" y="43"/>
                  </a:lnTo>
                  <a:lnTo>
                    <a:pt x="69" y="42"/>
                  </a:lnTo>
                  <a:lnTo>
                    <a:pt x="70" y="39"/>
                  </a:lnTo>
                  <a:lnTo>
                    <a:pt x="72" y="37"/>
                  </a:lnTo>
                  <a:lnTo>
                    <a:pt x="72" y="34"/>
                  </a:lnTo>
                  <a:lnTo>
                    <a:pt x="73" y="31"/>
                  </a:lnTo>
                  <a:lnTo>
                    <a:pt x="73" y="28"/>
                  </a:lnTo>
                  <a:lnTo>
                    <a:pt x="73" y="25"/>
                  </a:lnTo>
                  <a:lnTo>
                    <a:pt x="72" y="22"/>
                  </a:lnTo>
                  <a:lnTo>
                    <a:pt x="72" y="19"/>
                  </a:lnTo>
                  <a:lnTo>
                    <a:pt x="70" y="17"/>
                  </a:lnTo>
                  <a:lnTo>
                    <a:pt x="69" y="14"/>
                  </a:lnTo>
                  <a:lnTo>
                    <a:pt x="67" y="12"/>
                  </a:lnTo>
                  <a:lnTo>
                    <a:pt x="64" y="10"/>
                  </a:lnTo>
                  <a:lnTo>
                    <a:pt x="62" y="7"/>
                  </a:lnTo>
                  <a:lnTo>
                    <a:pt x="59" y="6"/>
                  </a:lnTo>
                  <a:lnTo>
                    <a:pt x="57" y="4"/>
                  </a:lnTo>
                  <a:lnTo>
                    <a:pt x="53" y="3"/>
                  </a:lnTo>
                  <a:lnTo>
                    <a:pt x="51" y="2"/>
                  </a:lnTo>
                  <a:lnTo>
                    <a:pt x="47" y="1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0" y="0"/>
                  </a:lnTo>
                  <a:lnTo>
                    <a:pt x="23" y="2"/>
                  </a:lnTo>
                  <a:lnTo>
                    <a:pt x="16" y="4"/>
                  </a:lnTo>
                  <a:lnTo>
                    <a:pt x="11" y="7"/>
                  </a:lnTo>
                  <a:lnTo>
                    <a:pt x="6" y="12"/>
                  </a:lnTo>
                  <a:lnTo>
                    <a:pt x="4" y="17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2" y="34"/>
                  </a:lnTo>
                  <a:lnTo>
                    <a:pt x="3" y="37"/>
                  </a:lnTo>
                  <a:lnTo>
                    <a:pt x="4" y="39"/>
                  </a:lnTo>
                  <a:lnTo>
                    <a:pt x="5" y="42"/>
                  </a:lnTo>
                  <a:lnTo>
                    <a:pt x="6" y="43"/>
                  </a:lnTo>
                  <a:lnTo>
                    <a:pt x="9" y="46"/>
                  </a:lnTo>
                  <a:lnTo>
                    <a:pt x="11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20" y="53"/>
                  </a:lnTo>
                  <a:lnTo>
                    <a:pt x="23" y="54"/>
                  </a:lnTo>
                  <a:lnTo>
                    <a:pt x="26" y="55"/>
                  </a:lnTo>
                  <a:lnTo>
                    <a:pt x="30" y="56"/>
                  </a:lnTo>
                  <a:lnTo>
                    <a:pt x="33" y="56"/>
                  </a:lnTo>
                  <a:lnTo>
                    <a:pt x="37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94" name="Freeform 502"/>
            <p:cNvSpPr>
              <a:spLocks/>
            </p:cNvSpPr>
            <p:nvPr/>
          </p:nvSpPr>
          <p:spPr bwMode="auto">
            <a:xfrm>
              <a:off x="334" y="1438"/>
              <a:ext cx="35" cy="28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" y="11"/>
                </a:cxn>
                <a:cxn ang="0">
                  <a:pos x="2" y="9"/>
                </a:cxn>
                <a:cxn ang="0">
                  <a:pos x="4" y="6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8" y="2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9" y="0"/>
                </a:cxn>
                <a:cxn ang="0">
                  <a:pos x="21" y="0"/>
                </a:cxn>
                <a:cxn ang="0">
                  <a:pos x="23" y="0"/>
                </a:cxn>
                <a:cxn ang="0">
                  <a:pos x="24" y="1"/>
                </a:cxn>
                <a:cxn ang="0">
                  <a:pos x="26" y="2"/>
                </a:cxn>
                <a:cxn ang="0">
                  <a:pos x="27" y="2"/>
                </a:cxn>
                <a:cxn ang="0">
                  <a:pos x="29" y="3"/>
                </a:cxn>
                <a:cxn ang="0">
                  <a:pos x="30" y="4"/>
                </a:cxn>
                <a:cxn ang="0">
                  <a:pos x="32" y="6"/>
                </a:cxn>
                <a:cxn ang="0">
                  <a:pos x="34" y="9"/>
                </a:cxn>
                <a:cxn ang="0">
                  <a:pos x="35" y="11"/>
                </a:cxn>
                <a:cxn ang="0">
                  <a:pos x="35" y="14"/>
                </a:cxn>
                <a:cxn ang="0">
                  <a:pos x="34" y="17"/>
                </a:cxn>
                <a:cxn ang="0">
                  <a:pos x="34" y="20"/>
                </a:cxn>
                <a:cxn ang="0">
                  <a:pos x="32" y="22"/>
                </a:cxn>
                <a:cxn ang="0">
                  <a:pos x="30" y="24"/>
                </a:cxn>
                <a:cxn ang="0">
                  <a:pos x="28" y="26"/>
                </a:cxn>
                <a:cxn ang="0">
                  <a:pos x="24" y="27"/>
                </a:cxn>
                <a:cxn ang="0">
                  <a:pos x="21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4" y="28"/>
                </a:cxn>
                <a:cxn ang="0">
                  <a:pos x="13" y="28"/>
                </a:cxn>
                <a:cxn ang="0">
                  <a:pos x="11" y="27"/>
                </a:cxn>
                <a:cxn ang="0">
                  <a:pos x="10" y="27"/>
                </a:cxn>
                <a:cxn ang="0">
                  <a:pos x="8" y="26"/>
                </a:cxn>
                <a:cxn ang="0">
                  <a:pos x="7" y="25"/>
                </a:cxn>
                <a:cxn ang="0">
                  <a:pos x="6" y="24"/>
                </a:cxn>
                <a:cxn ang="0">
                  <a:pos x="4" y="22"/>
                </a:cxn>
                <a:cxn ang="0">
                  <a:pos x="2" y="20"/>
                </a:cxn>
                <a:cxn ang="0">
                  <a:pos x="1" y="17"/>
                </a:cxn>
                <a:cxn ang="0">
                  <a:pos x="0" y="14"/>
                </a:cxn>
              </a:cxnLst>
              <a:rect l="0" t="0" r="r" b="b"/>
              <a:pathLst>
                <a:path w="35" h="28">
                  <a:moveTo>
                    <a:pt x="0" y="14"/>
                  </a:moveTo>
                  <a:lnTo>
                    <a:pt x="1" y="11"/>
                  </a:lnTo>
                  <a:lnTo>
                    <a:pt x="2" y="9"/>
                  </a:lnTo>
                  <a:lnTo>
                    <a:pt x="4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8" y="2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9" y="3"/>
                  </a:lnTo>
                  <a:lnTo>
                    <a:pt x="30" y="4"/>
                  </a:lnTo>
                  <a:lnTo>
                    <a:pt x="32" y="6"/>
                  </a:lnTo>
                  <a:lnTo>
                    <a:pt x="34" y="9"/>
                  </a:lnTo>
                  <a:lnTo>
                    <a:pt x="35" y="11"/>
                  </a:lnTo>
                  <a:lnTo>
                    <a:pt x="35" y="14"/>
                  </a:lnTo>
                  <a:lnTo>
                    <a:pt x="34" y="17"/>
                  </a:lnTo>
                  <a:lnTo>
                    <a:pt x="34" y="20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24" y="27"/>
                  </a:lnTo>
                  <a:lnTo>
                    <a:pt x="21" y="28"/>
                  </a:lnTo>
                  <a:lnTo>
                    <a:pt x="18" y="28"/>
                  </a:lnTo>
                  <a:lnTo>
                    <a:pt x="16" y="28"/>
                  </a:lnTo>
                  <a:lnTo>
                    <a:pt x="14" y="28"/>
                  </a:lnTo>
                  <a:lnTo>
                    <a:pt x="13" y="28"/>
                  </a:lnTo>
                  <a:lnTo>
                    <a:pt x="11" y="27"/>
                  </a:lnTo>
                  <a:lnTo>
                    <a:pt x="10" y="27"/>
                  </a:lnTo>
                  <a:lnTo>
                    <a:pt x="8" y="26"/>
                  </a:lnTo>
                  <a:lnTo>
                    <a:pt x="7" y="25"/>
                  </a:lnTo>
                  <a:lnTo>
                    <a:pt x="6" y="24"/>
                  </a:lnTo>
                  <a:lnTo>
                    <a:pt x="4" y="22"/>
                  </a:lnTo>
                  <a:lnTo>
                    <a:pt x="2" y="20"/>
                  </a:lnTo>
                  <a:lnTo>
                    <a:pt x="1" y="1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95" name="Freeform 503"/>
            <p:cNvSpPr>
              <a:spLocks/>
            </p:cNvSpPr>
            <p:nvPr/>
          </p:nvSpPr>
          <p:spPr bwMode="auto">
            <a:xfrm>
              <a:off x="258" y="1424"/>
              <a:ext cx="71" cy="56"/>
            </a:xfrm>
            <a:custGeom>
              <a:avLst/>
              <a:gdLst/>
              <a:ahLst/>
              <a:cxnLst>
                <a:cxn ang="0">
                  <a:pos x="36" y="56"/>
                </a:cxn>
                <a:cxn ang="0">
                  <a:pos x="39" y="56"/>
                </a:cxn>
                <a:cxn ang="0">
                  <a:pos x="43" y="56"/>
                </a:cxn>
                <a:cxn ang="0">
                  <a:pos x="47" y="55"/>
                </a:cxn>
                <a:cxn ang="0">
                  <a:pos x="49" y="54"/>
                </a:cxn>
                <a:cxn ang="0">
                  <a:pos x="53" y="53"/>
                </a:cxn>
                <a:cxn ang="0">
                  <a:pos x="55" y="52"/>
                </a:cxn>
                <a:cxn ang="0">
                  <a:pos x="59" y="50"/>
                </a:cxn>
                <a:cxn ang="0">
                  <a:pos x="61" y="48"/>
                </a:cxn>
                <a:cxn ang="0">
                  <a:pos x="64" y="46"/>
                </a:cxn>
                <a:cxn ang="0">
                  <a:pos x="66" y="43"/>
                </a:cxn>
                <a:cxn ang="0">
                  <a:pos x="68" y="42"/>
                </a:cxn>
                <a:cxn ang="0">
                  <a:pos x="69" y="39"/>
                </a:cxn>
                <a:cxn ang="0">
                  <a:pos x="70" y="37"/>
                </a:cxn>
                <a:cxn ang="0">
                  <a:pos x="71" y="34"/>
                </a:cxn>
                <a:cxn ang="0">
                  <a:pos x="71" y="31"/>
                </a:cxn>
                <a:cxn ang="0">
                  <a:pos x="71" y="28"/>
                </a:cxn>
                <a:cxn ang="0">
                  <a:pos x="71" y="25"/>
                </a:cxn>
                <a:cxn ang="0">
                  <a:pos x="71" y="22"/>
                </a:cxn>
                <a:cxn ang="0">
                  <a:pos x="70" y="19"/>
                </a:cxn>
                <a:cxn ang="0">
                  <a:pos x="69" y="17"/>
                </a:cxn>
                <a:cxn ang="0">
                  <a:pos x="68" y="14"/>
                </a:cxn>
                <a:cxn ang="0">
                  <a:pos x="66" y="12"/>
                </a:cxn>
                <a:cxn ang="0">
                  <a:pos x="64" y="10"/>
                </a:cxn>
                <a:cxn ang="0">
                  <a:pos x="61" y="7"/>
                </a:cxn>
                <a:cxn ang="0">
                  <a:pos x="59" y="6"/>
                </a:cxn>
                <a:cxn ang="0">
                  <a:pos x="55" y="4"/>
                </a:cxn>
                <a:cxn ang="0">
                  <a:pos x="53" y="3"/>
                </a:cxn>
                <a:cxn ang="0">
                  <a:pos x="49" y="2"/>
                </a:cxn>
                <a:cxn ang="0">
                  <a:pos x="47" y="1"/>
                </a:cxn>
                <a:cxn ang="0">
                  <a:pos x="43" y="0"/>
                </a:cxn>
                <a:cxn ang="0">
                  <a:pos x="39" y="0"/>
                </a:cxn>
                <a:cxn ang="0">
                  <a:pos x="36" y="0"/>
                </a:cxn>
                <a:cxn ang="0">
                  <a:pos x="29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0" y="7"/>
                </a:cxn>
                <a:cxn ang="0">
                  <a:pos x="7" y="12"/>
                </a:cxn>
                <a:cxn ang="0">
                  <a:pos x="3" y="17"/>
                </a:cxn>
                <a:cxn ang="0">
                  <a:pos x="0" y="22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0" y="34"/>
                </a:cxn>
                <a:cxn ang="0">
                  <a:pos x="2" y="37"/>
                </a:cxn>
                <a:cxn ang="0">
                  <a:pos x="3" y="39"/>
                </a:cxn>
                <a:cxn ang="0">
                  <a:pos x="4" y="42"/>
                </a:cxn>
                <a:cxn ang="0">
                  <a:pos x="7" y="43"/>
                </a:cxn>
                <a:cxn ang="0">
                  <a:pos x="8" y="46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9" y="53"/>
                </a:cxn>
                <a:cxn ang="0">
                  <a:pos x="22" y="54"/>
                </a:cxn>
                <a:cxn ang="0">
                  <a:pos x="25" y="55"/>
                </a:cxn>
                <a:cxn ang="0">
                  <a:pos x="29" y="56"/>
                </a:cxn>
                <a:cxn ang="0">
                  <a:pos x="32" y="56"/>
                </a:cxn>
                <a:cxn ang="0">
                  <a:pos x="36" y="56"/>
                </a:cxn>
              </a:cxnLst>
              <a:rect l="0" t="0" r="r" b="b"/>
              <a:pathLst>
                <a:path w="71" h="56">
                  <a:moveTo>
                    <a:pt x="36" y="56"/>
                  </a:moveTo>
                  <a:lnTo>
                    <a:pt x="39" y="56"/>
                  </a:lnTo>
                  <a:lnTo>
                    <a:pt x="43" y="56"/>
                  </a:lnTo>
                  <a:lnTo>
                    <a:pt x="47" y="55"/>
                  </a:lnTo>
                  <a:lnTo>
                    <a:pt x="49" y="54"/>
                  </a:lnTo>
                  <a:lnTo>
                    <a:pt x="53" y="53"/>
                  </a:lnTo>
                  <a:lnTo>
                    <a:pt x="55" y="52"/>
                  </a:lnTo>
                  <a:lnTo>
                    <a:pt x="59" y="50"/>
                  </a:lnTo>
                  <a:lnTo>
                    <a:pt x="61" y="48"/>
                  </a:lnTo>
                  <a:lnTo>
                    <a:pt x="64" y="46"/>
                  </a:lnTo>
                  <a:lnTo>
                    <a:pt x="66" y="43"/>
                  </a:lnTo>
                  <a:lnTo>
                    <a:pt x="68" y="42"/>
                  </a:lnTo>
                  <a:lnTo>
                    <a:pt x="69" y="39"/>
                  </a:lnTo>
                  <a:lnTo>
                    <a:pt x="70" y="37"/>
                  </a:lnTo>
                  <a:lnTo>
                    <a:pt x="71" y="34"/>
                  </a:lnTo>
                  <a:lnTo>
                    <a:pt x="71" y="31"/>
                  </a:lnTo>
                  <a:lnTo>
                    <a:pt x="71" y="28"/>
                  </a:lnTo>
                  <a:lnTo>
                    <a:pt x="71" y="25"/>
                  </a:lnTo>
                  <a:lnTo>
                    <a:pt x="71" y="22"/>
                  </a:lnTo>
                  <a:lnTo>
                    <a:pt x="70" y="19"/>
                  </a:lnTo>
                  <a:lnTo>
                    <a:pt x="69" y="17"/>
                  </a:lnTo>
                  <a:lnTo>
                    <a:pt x="68" y="14"/>
                  </a:lnTo>
                  <a:lnTo>
                    <a:pt x="66" y="12"/>
                  </a:lnTo>
                  <a:lnTo>
                    <a:pt x="64" y="10"/>
                  </a:lnTo>
                  <a:lnTo>
                    <a:pt x="61" y="7"/>
                  </a:lnTo>
                  <a:lnTo>
                    <a:pt x="59" y="6"/>
                  </a:lnTo>
                  <a:lnTo>
                    <a:pt x="55" y="4"/>
                  </a:lnTo>
                  <a:lnTo>
                    <a:pt x="53" y="3"/>
                  </a:lnTo>
                  <a:lnTo>
                    <a:pt x="49" y="2"/>
                  </a:lnTo>
                  <a:lnTo>
                    <a:pt x="47" y="1"/>
                  </a:lnTo>
                  <a:lnTo>
                    <a:pt x="43" y="0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29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0" y="7"/>
                  </a:lnTo>
                  <a:lnTo>
                    <a:pt x="7" y="12"/>
                  </a:lnTo>
                  <a:lnTo>
                    <a:pt x="3" y="17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2" y="37"/>
                  </a:lnTo>
                  <a:lnTo>
                    <a:pt x="3" y="39"/>
                  </a:lnTo>
                  <a:lnTo>
                    <a:pt x="4" y="42"/>
                  </a:lnTo>
                  <a:lnTo>
                    <a:pt x="7" y="43"/>
                  </a:lnTo>
                  <a:lnTo>
                    <a:pt x="8" y="46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19" y="53"/>
                  </a:lnTo>
                  <a:lnTo>
                    <a:pt x="22" y="54"/>
                  </a:lnTo>
                  <a:lnTo>
                    <a:pt x="25" y="55"/>
                  </a:lnTo>
                  <a:lnTo>
                    <a:pt x="29" y="56"/>
                  </a:lnTo>
                  <a:lnTo>
                    <a:pt x="32" y="56"/>
                  </a:lnTo>
                  <a:lnTo>
                    <a:pt x="36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96" name="Freeform 504"/>
            <p:cNvSpPr>
              <a:spLocks/>
            </p:cNvSpPr>
            <p:nvPr/>
          </p:nvSpPr>
          <p:spPr bwMode="auto">
            <a:xfrm>
              <a:off x="277" y="1438"/>
              <a:ext cx="34" cy="28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2"/>
                </a:cxn>
                <a:cxn ang="0">
                  <a:pos x="11" y="1"/>
                </a:cxn>
                <a:cxn ang="0">
                  <a:pos x="12" y="0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7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7" y="2"/>
                </a:cxn>
                <a:cxn ang="0">
                  <a:pos x="28" y="3"/>
                </a:cxn>
                <a:cxn ang="0">
                  <a:pos x="29" y="4"/>
                </a:cxn>
                <a:cxn ang="0">
                  <a:pos x="31" y="6"/>
                </a:cxn>
                <a:cxn ang="0">
                  <a:pos x="33" y="9"/>
                </a:cxn>
                <a:cxn ang="0">
                  <a:pos x="34" y="11"/>
                </a:cxn>
                <a:cxn ang="0">
                  <a:pos x="34" y="14"/>
                </a:cxn>
                <a:cxn ang="0">
                  <a:pos x="34" y="17"/>
                </a:cxn>
                <a:cxn ang="0">
                  <a:pos x="33" y="20"/>
                </a:cxn>
                <a:cxn ang="0">
                  <a:pos x="31" y="22"/>
                </a:cxn>
                <a:cxn ang="0">
                  <a:pos x="29" y="24"/>
                </a:cxn>
                <a:cxn ang="0">
                  <a:pos x="27" y="26"/>
                </a:cxn>
                <a:cxn ang="0">
                  <a:pos x="24" y="27"/>
                </a:cxn>
                <a:cxn ang="0">
                  <a:pos x="20" y="28"/>
                </a:cxn>
                <a:cxn ang="0">
                  <a:pos x="17" y="28"/>
                </a:cxn>
                <a:cxn ang="0">
                  <a:pos x="16" y="28"/>
                </a:cxn>
                <a:cxn ang="0">
                  <a:pos x="13" y="28"/>
                </a:cxn>
                <a:cxn ang="0">
                  <a:pos x="12" y="28"/>
                </a:cxn>
                <a:cxn ang="0">
                  <a:pos x="11" y="27"/>
                </a:cxn>
                <a:cxn ang="0">
                  <a:pos x="8" y="27"/>
                </a:cxn>
                <a:cxn ang="0">
                  <a:pos x="7" y="26"/>
                </a:cxn>
                <a:cxn ang="0">
                  <a:pos x="6" y="25"/>
                </a:cxn>
                <a:cxn ang="0">
                  <a:pos x="5" y="24"/>
                </a:cxn>
                <a:cxn ang="0">
                  <a:pos x="2" y="22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</a:cxnLst>
              <a:rect l="0" t="0" r="r" b="b"/>
              <a:pathLst>
                <a:path w="34" h="28">
                  <a:moveTo>
                    <a:pt x="0" y="14"/>
                  </a:moveTo>
                  <a:lnTo>
                    <a:pt x="0" y="11"/>
                  </a:lnTo>
                  <a:lnTo>
                    <a:pt x="1" y="9"/>
                  </a:lnTo>
                  <a:lnTo>
                    <a:pt x="2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11" y="1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7" y="2"/>
                  </a:lnTo>
                  <a:lnTo>
                    <a:pt x="28" y="3"/>
                  </a:lnTo>
                  <a:lnTo>
                    <a:pt x="29" y="4"/>
                  </a:lnTo>
                  <a:lnTo>
                    <a:pt x="31" y="6"/>
                  </a:lnTo>
                  <a:lnTo>
                    <a:pt x="33" y="9"/>
                  </a:lnTo>
                  <a:lnTo>
                    <a:pt x="34" y="11"/>
                  </a:lnTo>
                  <a:lnTo>
                    <a:pt x="34" y="14"/>
                  </a:lnTo>
                  <a:lnTo>
                    <a:pt x="34" y="17"/>
                  </a:lnTo>
                  <a:lnTo>
                    <a:pt x="33" y="20"/>
                  </a:lnTo>
                  <a:lnTo>
                    <a:pt x="31" y="22"/>
                  </a:lnTo>
                  <a:lnTo>
                    <a:pt x="29" y="24"/>
                  </a:lnTo>
                  <a:lnTo>
                    <a:pt x="27" y="26"/>
                  </a:lnTo>
                  <a:lnTo>
                    <a:pt x="24" y="27"/>
                  </a:lnTo>
                  <a:lnTo>
                    <a:pt x="20" y="28"/>
                  </a:lnTo>
                  <a:lnTo>
                    <a:pt x="17" y="28"/>
                  </a:lnTo>
                  <a:lnTo>
                    <a:pt x="16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11" y="27"/>
                  </a:lnTo>
                  <a:lnTo>
                    <a:pt x="8" y="27"/>
                  </a:lnTo>
                  <a:lnTo>
                    <a:pt x="7" y="26"/>
                  </a:lnTo>
                  <a:lnTo>
                    <a:pt x="6" y="25"/>
                  </a:lnTo>
                  <a:lnTo>
                    <a:pt x="5" y="24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97" name="Freeform 505"/>
            <p:cNvSpPr>
              <a:spLocks/>
            </p:cNvSpPr>
            <p:nvPr/>
          </p:nvSpPr>
          <p:spPr bwMode="auto">
            <a:xfrm>
              <a:off x="348" y="1449"/>
              <a:ext cx="9" cy="6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5" y="6"/>
                </a:cxn>
                <a:cxn ang="0">
                  <a:pos x="7" y="5"/>
                </a:cxn>
                <a:cxn ang="0">
                  <a:pos x="8" y="4"/>
                </a:cxn>
                <a:cxn ang="0">
                  <a:pos x="9" y="3"/>
                </a:cxn>
                <a:cxn ang="0">
                  <a:pos x="8" y="2"/>
                </a:cxn>
                <a:cxn ang="0">
                  <a:pos x="7" y="1"/>
                </a:cxn>
                <a:cxn ang="0">
                  <a:pos x="5" y="1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1" y="5"/>
                </a:cxn>
                <a:cxn ang="0">
                  <a:pos x="2" y="6"/>
                </a:cxn>
                <a:cxn ang="0">
                  <a:pos x="4" y="6"/>
                </a:cxn>
              </a:cxnLst>
              <a:rect l="0" t="0" r="r" b="b"/>
              <a:pathLst>
                <a:path w="9" h="6">
                  <a:moveTo>
                    <a:pt x="4" y="6"/>
                  </a:moveTo>
                  <a:lnTo>
                    <a:pt x="5" y="6"/>
                  </a:lnTo>
                  <a:lnTo>
                    <a:pt x="7" y="5"/>
                  </a:lnTo>
                  <a:lnTo>
                    <a:pt x="8" y="4"/>
                  </a:lnTo>
                  <a:lnTo>
                    <a:pt x="9" y="3"/>
                  </a:lnTo>
                  <a:lnTo>
                    <a:pt x="8" y="2"/>
                  </a:lnTo>
                  <a:lnTo>
                    <a:pt x="7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98" name="Freeform 506"/>
            <p:cNvSpPr>
              <a:spLocks/>
            </p:cNvSpPr>
            <p:nvPr/>
          </p:nvSpPr>
          <p:spPr bwMode="auto">
            <a:xfrm>
              <a:off x="289" y="1449"/>
              <a:ext cx="9" cy="6"/>
            </a:xfrm>
            <a:custGeom>
              <a:avLst/>
              <a:gdLst/>
              <a:ahLst/>
              <a:cxnLst>
                <a:cxn ang="0">
                  <a:pos x="5" y="6"/>
                </a:cxn>
                <a:cxn ang="0">
                  <a:pos x="7" y="6"/>
                </a:cxn>
                <a:cxn ang="0">
                  <a:pos x="8" y="5"/>
                </a:cxn>
                <a:cxn ang="0">
                  <a:pos x="9" y="4"/>
                </a:cxn>
                <a:cxn ang="0">
                  <a:pos x="9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4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1" y="5"/>
                </a:cxn>
                <a:cxn ang="0">
                  <a:pos x="4" y="6"/>
                </a:cxn>
                <a:cxn ang="0">
                  <a:pos x="5" y="6"/>
                </a:cxn>
              </a:cxnLst>
              <a:rect l="0" t="0" r="r" b="b"/>
              <a:pathLst>
                <a:path w="9" h="6">
                  <a:moveTo>
                    <a:pt x="5" y="6"/>
                  </a:moveTo>
                  <a:lnTo>
                    <a:pt x="7" y="6"/>
                  </a:lnTo>
                  <a:lnTo>
                    <a:pt x="8" y="5"/>
                  </a:lnTo>
                  <a:lnTo>
                    <a:pt x="9" y="4"/>
                  </a:lnTo>
                  <a:lnTo>
                    <a:pt x="9" y="3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0"/>
                  </a:lnTo>
                  <a:lnTo>
                    <a:pt x="4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899" name="Freeform 507"/>
            <p:cNvSpPr>
              <a:spLocks/>
            </p:cNvSpPr>
            <p:nvPr/>
          </p:nvSpPr>
          <p:spPr bwMode="auto">
            <a:xfrm>
              <a:off x="143" y="1248"/>
              <a:ext cx="200" cy="157"/>
            </a:xfrm>
            <a:custGeom>
              <a:avLst/>
              <a:gdLst/>
              <a:ahLst/>
              <a:cxnLst>
                <a:cxn ang="0">
                  <a:pos x="110" y="1"/>
                </a:cxn>
                <a:cxn ang="0">
                  <a:pos x="130" y="4"/>
                </a:cxn>
                <a:cxn ang="0">
                  <a:pos x="148" y="10"/>
                </a:cxn>
                <a:cxn ang="0">
                  <a:pos x="164" y="18"/>
                </a:cxn>
                <a:cxn ang="0">
                  <a:pos x="178" y="29"/>
                </a:cxn>
                <a:cxn ang="0">
                  <a:pos x="189" y="41"/>
                </a:cxn>
                <a:cxn ang="0">
                  <a:pos x="196" y="55"/>
                </a:cxn>
                <a:cxn ang="0">
                  <a:pos x="200" y="70"/>
                </a:cxn>
                <a:cxn ang="0">
                  <a:pos x="200" y="87"/>
                </a:cxn>
                <a:cxn ang="0">
                  <a:pos x="196" y="102"/>
                </a:cxn>
                <a:cxn ang="0">
                  <a:pos x="189" y="115"/>
                </a:cxn>
                <a:cxn ang="0">
                  <a:pos x="178" y="128"/>
                </a:cxn>
                <a:cxn ang="0">
                  <a:pos x="164" y="139"/>
                </a:cxn>
                <a:cxn ang="0">
                  <a:pos x="148" y="147"/>
                </a:cxn>
                <a:cxn ang="0">
                  <a:pos x="130" y="153"/>
                </a:cxn>
                <a:cxn ang="0">
                  <a:pos x="110" y="157"/>
                </a:cxn>
                <a:cxn ang="0">
                  <a:pos x="90" y="157"/>
                </a:cxn>
                <a:cxn ang="0">
                  <a:pos x="70" y="153"/>
                </a:cxn>
                <a:cxn ang="0">
                  <a:pos x="52" y="147"/>
                </a:cxn>
                <a:cxn ang="0">
                  <a:pos x="36" y="139"/>
                </a:cxn>
                <a:cxn ang="0">
                  <a:pos x="22" y="128"/>
                </a:cxn>
                <a:cxn ang="0">
                  <a:pos x="12" y="115"/>
                </a:cxn>
                <a:cxn ang="0">
                  <a:pos x="4" y="102"/>
                </a:cxn>
                <a:cxn ang="0">
                  <a:pos x="0" y="87"/>
                </a:cxn>
                <a:cxn ang="0">
                  <a:pos x="0" y="70"/>
                </a:cxn>
                <a:cxn ang="0">
                  <a:pos x="4" y="55"/>
                </a:cxn>
                <a:cxn ang="0">
                  <a:pos x="12" y="41"/>
                </a:cxn>
                <a:cxn ang="0">
                  <a:pos x="22" y="29"/>
                </a:cxn>
                <a:cxn ang="0">
                  <a:pos x="36" y="18"/>
                </a:cxn>
                <a:cxn ang="0">
                  <a:pos x="52" y="10"/>
                </a:cxn>
                <a:cxn ang="0">
                  <a:pos x="70" y="4"/>
                </a:cxn>
                <a:cxn ang="0">
                  <a:pos x="90" y="1"/>
                </a:cxn>
              </a:cxnLst>
              <a:rect l="0" t="0" r="r" b="b"/>
              <a:pathLst>
                <a:path w="200" h="157">
                  <a:moveTo>
                    <a:pt x="100" y="0"/>
                  </a:moveTo>
                  <a:lnTo>
                    <a:pt x="110" y="1"/>
                  </a:lnTo>
                  <a:lnTo>
                    <a:pt x="121" y="2"/>
                  </a:lnTo>
                  <a:lnTo>
                    <a:pt x="130" y="4"/>
                  </a:lnTo>
                  <a:lnTo>
                    <a:pt x="139" y="7"/>
                  </a:lnTo>
                  <a:lnTo>
                    <a:pt x="148" y="10"/>
                  </a:lnTo>
                  <a:lnTo>
                    <a:pt x="157" y="13"/>
                  </a:lnTo>
                  <a:lnTo>
                    <a:pt x="164" y="18"/>
                  </a:lnTo>
                  <a:lnTo>
                    <a:pt x="172" y="23"/>
                  </a:lnTo>
                  <a:lnTo>
                    <a:pt x="178" y="29"/>
                  </a:lnTo>
                  <a:lnTo>
                    <a:pt x="184" y="35"/>
                  </a:lnTo>
                  <a:lnTo>
                    <a:pt x="189" y="41"/>
                  </a:lnTo>
                  <a:lnTo>
                    <a:pt x="193" y="48"/>
                  </a:lnTo>
                  <a:lnTo>
                    <a:pt x="196" y="55"/>
                  </a:lnTo>
                  <a:lnTo>
                    <a:pt x="199" y="62"/>
                  </a:lnTo>
                  <a:lnTo>
                    <a:pt x="200" y="70"/>
                  </a:lnTo>
                  <a:lnTo>
                    <a:pt x="200" y="79"/>
                  </a:lnTo>
                  <a:lnTo>
                    <a:pt x="200" y="87"/>
                  </a:lnTo>
                  <a:lnTo>
                    <a:pt x="199" y="94"/>
                  </a:lnTo>
                  <a:lnTo>
                    <a:pt x="196" y="102"/>
                  </a:lnTo>
                  <a:lnTo>
                    <a:pt x="193" y="109"/>
                  </a:lnTo>
                  <a:lnTo>
                    <a:pt x="189" y="115"/>
                  </a:lnTo>
                  <a:lnTo>
                    <a:pt x="184" y="122"/>
                  </a:lnTo>
                  <a:lnTo>
                    <a:pt x="178" y="128"/>
                  </a:lnTo>
                  <a:lnTo>
                    <a:pt x="172" y="134"/>
                  </a:lnTo>
                  <a:lnTo>
                    <a:pt x="164" y="139"/>
                  </a:lnTo>
                  <a:lnTo>
                    <a:pt x="157" y="143"/>
                  </a:lnTo>
                  <a:lnTo>
                    <a:pt x="148" y="147"/>
                  </a:lnTo>
                  <a:lnTo>
                    <a:pt x="139" y="151"/>
                  </a:lnTo>
                  <a:lnTo>
                    <a:pt x="130" y="153"/>
                  </a:lnTo>
                  <a:lnTo>
                    <a:pt x="121" y="155"/>
                  </a:lnTo>
                  <a:lnTo>
                    <a:pt x="110" y="157"/>
                  </a:lnTo>
                  <a:lnTo>
                    <a:pt x="100" y="157"/>
                  </a:lnTo>
                  <a:lnTo>
                    <a:pt x="90" y="157"/>
                  </a:lnTo>
                  <a:lnTo>
                    <a:pt x="80" y="155"/>
                  </a:lnTo>
                  <a:lnTo>
                    <a:pt x="70" y="153"/>
                  </a:lnTo>
                  <a:lnTo>
                    <a:pt x="62" y="151"/>
                  </a:lnTo>
                  <a:lnTo>
                    <a:pt x="52" y="147"/>
                  </a:lnTo>
                  <a:lnTo>
                    <a:pt x="44" y="143"/>
                  </a:lnTo>
                  <a:lnTo>
                    <a:pt x="36" y="139"/>
                  </a:lnTo>
                  <a:lnTo>
                    <a:pt x="30" y="134"/>
                  </a:lnTo>
                  <a:lnTo>
                    <a:pt x="22" y="128"/>
                  </a:lnTo>
                  <a:lnTo>
                    <a:pt x="17" y="122"/>
                  </a:lnTo>
                  <a:lnTo>
                    <a:pt x="12" y="115"/>
                  </a:lnTo>
                  <a:lnTo>
                    <a:pt x="7" y="109"/>
                  </a:lnTo>
                  <a:lnTo>
                    <a:pt x="4" y="102"/>
                  </a:lnTo>
                  <a:lnTo>
                    <a:pt x="2" y="94"/>
                  </a:lnTo>
                  <a:lnTo>
                    <a:pt x="0" y="87"/>
                  </a:lnTo>
                  <a:lnTo>
                    <a:pt x="0" y="79"/>
                  </a:lnTo>
                  <a:lnTo>
                    <a:pt x="0" y="70"/>
                  </a:lnTo>
                  <a:lnTo>
                    <a:pt x="2" y="62"/>
                  </a:lnTo>
                  <a:lnTo>
                    <a:pt x="4" y="55"/>
                  </a:lnTo>
                  <a:lnTo>
                    <a:pt x="7" y="48"/>
                  </a:lnTo>
                  <a:lnTo>
                    <a:pt x="12" y="41"/>
                  </a:lnTo>
                  <a:lnTo>
                    <a:pt x="17" y="35"/>
                  </a:lnTo>
                  <a:lnTo>
                    <a:pt x="22" y="29"/>
                  </a:lnTo>
                  <a:lnTo>
                    <a:pt x="30" y="23"/>
                  </a:lnTo>
                  <a:lnTo>
                    <a:pt x="36" y="18"/>
                  </a:lnTo>
                  <a:lnTo>
                    <a:pt x="44" y="13"/>
                  </a:lnTo>
                  <a:lnTo>
                    <a:pt x="52" y="10"/>
                  </a:lnTo>
                  <a:lnTo>
                    <a:pt x="62" y="7"/>
                  </a:lnTo>
                  <a:lnTo>
                    <a:pt x="70" y="4"/>
                  </a:lnTo>
                  <a:lnTo>
                    <a:pt x="80" y="2"/>
                  </a:lnTo>
                  <a:lnTo>
                    <a:pt x="90" y="1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DDDD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00" name="Freeform 508"/>
            <p:cNvSpPr>
              <a:spLocks/>
            </p:cNvSpPr>
            <p:nvPr/>
          </p:nvSpPr>
          <p:spPr bwMode="auto">
            <a:xfrm>
              <a:off x="220" y="1416"/>
              <a:ext cx="202" cy="155"/>
            </a:xfrm>
            <a:custGeom>
              <a:avLst/>
              <a:gdLst/>
              <a:ahLst/>
              <a:cxnLst>
                <a:cxn ang="0">
                  <a:pos x="111" y="1"/>
                </a:cxn>
                <a:cxn ang="0">
                  <a:pos x="131" y="4"/>
                </a:cxn>
                <a:cxn ang="0">
                  <a:pos x="148" y="9"/>
                </a:cxn>
                <a:cxn ang="0">
                  <a:pos x="164" y="18"/>
                </a:cxn>
                <a:cxn ang="0">
                  <a:pos x="178" y="28"/>
                </a:cxn>
                <a:cxn ang="0">
                  <a:pos x="189" y="41"/>
                </a:cxn>
                <a:cxn ang="0">
                  <a:pos x="197" y="54"/>
                </a:cxn>
                <a:cxn ang="0">
                  <a:pos x="202" y="69"/>
                </a:cxn>
                <a:cxn ang="0">
                  <a:pos x="202" y="85"/>
                </a:cxn>
                <a:cxn ang="0">
                  <a:pos x="197" y="101"/>
                </a:cxn>
                <a:cxn ang="0">
                  <a:pos x="189" y="114"/>
                </a:cxn>
                <a:cxn ang="0">
                  <a:pos x="178" y="126"/>
                </a:cxn>
                <a:cxn ang="0">
                  <a:pos x="164" y="137"/>
                </a:cxn>
                <a:cxn ang="0">
                  <a:pos x="148" y="145"/>
                </a:cxn>
                <a:cxn ang="0">
                  <a:pos x="131" y="151"/>
                </a:cxn>
                <a:cxn ang="0">
                  <a:pos x="111" y="155"/>
                </a:cxn>
                <a:cxn ang="0">
                  <a:pos x="90" y="155"/>
                </a:cxn>
                <a:cxn ang="0">
                  <a:pos x="70" y="151"/>
                </a:cxn>
                <a:cxn ang="0">
                  <a:pos x="53" y="145"/>
                </a:cxn>
                <a:cxn ang="0">
                  <a:pos x="37" y="137"/>
                </a:cxn>
                <a:cxn ang="0">
                  <a:pos x="24" y="126"/>
                </a:cxn>
                <a:cxn ang="0">
                  <a:pos x="12" y="114"/>
                </a:cxn>
                <a:cxn ang="0">
                  <a:pos x="5" y="101"/>
                </a:cxn>
                <a:cxn ang="0">
                  <a:pos x="1" y="85"/>
                </a:cxn>
                <a:cxn ang="0">
                  <a:pos x="1" y="69"/>
                </a:cxn>
                <a:cxn ang="0">
                  <a:pos x="5" y="54"/>
                </a:cxn>
                <a:cxn ang="0">
                  <a:pos x="12" y="41"/>
                </a:cxn>
                <a:cxn ang="0">
                  <a:pos x="24" y="28"/>
                </a:cxn>
                <a:cxn ang="0">
                  <a:pos x="37" y="18"/>
                </a:cxn>
                <a:cxn ang="0">
                  <a:pos x="53" y="9"/>
                </a:cxn>
                <a:cxn ang="0">
                  <a:pos x="70" y="4"/>
                </a:cxn>
                <a:cxn ang="0">
                  <a:pos x="90" y="1"/>
                </a:cxn>
              </a:cxnLst>
              <a:rect l="0" t="0" r="r" b="b"/>
              <a:pathLst>
                <a:path w="202" h="155">
                  <a:moveTo>
                    <a:pt x="101" y="0"/>
                  </a:moveTo>
                  <a:lnTo>
                    <a:pt x="111" y="1"/>
                  </a:lnTo>
                  <a:lnTo>
                    <a:pt x="121" y="2"/>
                  </a:lnTo>
                  <a:lnTo>
                    <a:pt x="131" y="4"/>
                  </a:lnTo>
                  <a:lnTo>
                    <a:pt x="140" y="6"/>
                  </a:lnTo>
                  <a:lnTo>
                    <a:pt x="148" y="9"/>
                  </a:lnTo>
                  <a:lnTo>
                    <a:pt x="157" y="13"/>
                  </a:lnTo>
                  <a:lnTo>
                    <a:pt x="164" y="18"/>
                  </a:lnTo>
                  <a:lnTo>
                    <a:pt x="172" y="23"/>
                  </a:lnTo>
                  <a:lnTo>
                    <a:pt x="178" y="28"/>
                  </a:lnTo>
                  <a:lnTo>
                    <a:pt x="184" y="34"/>
                  </a:lnTo>
                  <a:lnTo>
                    <a:pt x="189" y="41"/>
                  </a:lnTo>
                  <a:lnTo>
                    <a:pt x="194" y="47"/>
                  </a:lnTo>
                  <a:lnTo>
                    <a:pt x="197" y="54"/>
                  </a:lnTo>
                  <a:lnTo>
                    <a:pt x="199" y="62"/>
                  </a:lnTo>
                  <a:lnTo>
                    <a:pt x="202" y="69"/>
                  </a:lnTo>
                  <a:lnTo>
                    <a:pt x="202" y="77"/>
                  </a:lnTo>
                  <a:lnTo>
                    <a:pt x="202" y="85"/>
                  </a:lnTo>
                  <a:lnTo>
                    <a:pt x="199" y="93"/>
                  </a:lnTo>
                  <a:lnTo>
                    <a:pt x="197" y="101"/>
                  </a:lnTo>
                  <a:lnTo>
                    <a:pt x="194" y="107"/>
                  </a:lnTo>
                  <a:lnTo>
                    <a:pt x="189" y="114"/>
                  </a:lnTo>
                  <a:lnTo>
                    <a:pt x="184" y="121"/>
                  </a:lnTo>
                  <a:lnTo>
                    <a:pt x="178" y="126"/>
                  </a:lnTo>
                  <a:lnTo>
                    <a:pt x="172" y="132"/>
                  </a:lnTo>
                  <a:lnTo>
                    <a:pt x="164" y="137"/>
                  </a:lnTo>
                  <a:lnTo>
                    <a:pt x="157" y="142"/>
                  </a:lnTo>
                  <a:lnTo>
                    <a:pt x="148" y="145"/>
                  </a:lnTo>
                  <a:lnTo>
                    <a:pt x="140" y="149"/>
                  </a:lnTo>
                  <a:lnTo>
                    <a:pt x="131" y="151"/>
                  </a:lnTo>
                  <a:lnTo>
                    <a:pt x="121" y="153"/>
                  </a:lnTo>
                  <a:lnTo>
                    <a:pt x="111" y="155"/>
                  </a:lnTo>
                  <a:lnTo>
                    <a:pt x="101" y="155"/>
                  </a:lnTo>
                  <a:lnTo>
                    <a:pt x="90" y="155"/>
                  </a:lnTo>
                  <a:lnTo>
                    <a:pt x="80" y="153"/>
                  </a:lnTo>
                  <a:lnTo>
                    <a:pt x="70" y="151"/>
                  </a:lnTo>
                  <a:lnTo>
                    <a:pt x="62" y="149"/>
                  </a:lnTo>
                  <a:lnTo>
                    <a:pt x="53" y="145"/>
                  </a:lnTo>
                  <a:lnTo>
                    <a:pt x="45" y="142"/>
                  </a:lnTo>
                  <a:lnTo>
                    <a:pt x="37" y="137"/>
                  </a:lnTo>
                  <a:lnTo>
                    <a:pt x="30" y="132"/>
                  </a:lnTo>
                  <a:lnTo>
                    <a:pt x="24" y="126"/>
                  </a:lnTo>
                  <a:lnTo>
                    <a:pt x="17" y="121"/>
                  </a:lnTo>
                  <a:lnTo>
                    <a:pt x="12" y="114"/>
                  </a:lnTo>
                  <a:lnTo>
                    <a:pt x="9" y="107"/>
                  </a:lnTo>
                  <a:lnTo>
                    <a:pt x="5" y="101"/>
                  </a:lnTo>
                  <a:lnTo>
                    <a:pt x="2" y="93"/>
                  </a:lnTo>
                  <a:lnTo>
                    <a:pt x="1" y="85"/>
                  </a:lnTo>
                  <a:lnTo>
                    <a:pt x="0" y="77"/>
                  </a:lnTo>
                  <a:lnTo>
                    <a:pt x="1" y="69"/>
                  </a:lnTo>
                  <a:lnTo>
                    <a:pt x="2" y="62"/>
                  </a:lnTo>
                  <a:lnTo>
                    <a:pt x="5" y="54"/>
                  </a:lnTo>
                  <a:lnTo>
                    <a:pt x="9" y="47"/>
                  </a:lnTo>
                  <a:lnTo>
                    <a:pt x="12" y="41"/>
                  </a:lnTo>
                  <a:lnTo>
                    <a:pt x="17" y="34"/>
                  </a:lnTo>
                  <a:lnTo>
                    <a:pt x="24" y="28"/>
                  </a:lnTo>
                  <a:lnTo>
                    <a:pt x="30" y="23"/>
                  </a:lnTo>
                  <a:lnTo>
                    <a:pt x="37" y="18"/>
                  </a:lnTo>
                  <a:lnTo>
                    <a:pt x="45" y="13"/>
                  </a:lnTo>
                  <a:lnTo>
                    <a:pt x="53" y="9"/>
                  </a:lnTo>
                  <a:lnTo>
                    <a:pt x="62" y="6"/>
                  </a:lnTo>
                  <a:lnTo>
                    <a:pt x="70" y="4"/>
                  </a:lnTo>
                  <a:lnTo>
                    <a:pt x="80" y="2"/>
                  </a:lnTo>
                  <a:lnTo>
                    <a:pt x="90" y="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FDD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01" name="Freeform 509"/>
            <p:cNvSpPr>
              <a:spLocks/>
            </p:cNvSpPr>
            <p:nvPr/>
          </p:nvSpPr>
          <p:spPr bwMode="auto">
            <a:xfrm>
              <a:off x="209" y="1392"/>
              <a:ext cx="151" cy="154"/>
            </a:xfrm>
            <a:custGeom>
              <a:avLst/>
              <a:gdLst/>
              <a:ahLst/>
              <a:cxnLst>
                <a:cxn ang="0">
                  <a:pos x="66" y="21"/>
                </a:cxn>
                <a:cxn ang="0">
                  <a:pos x="64" y="22"/>
                </a:cxn>
                <a:cxn ang="0">
                  <a:pos x="61" y="23"/>
                </a:cxn>
                <a:cxn ang="0">
                  <a:pos x="59" y="25"/>
                </a:cxn>
                <a:cxn ang="0">
                  <a:pos x="59" y="28"/>
                </a:cxn>
                <a:cxn ang="0">
                  <a:pos x="59" y="31"/>
                </a:cxn>
                <a:cxn ang="0">
                  <a:pos x="60" y="33"/>
                </a:cxn>
                <a:cxn ang="0">
                  <a:pos x="64" y="34"/>
                </a:cxn>
                <a:cxn ang="0">
                  <a:pos x="71" y="36"/>
                </a:cxn>
                <a:cxn ang="0">
                  <a:pos x="85" y="39"/>
                </a:cxn>
                <a:cxn ang="0">
                  <a:pos x="96" y="45"/>
                </a:cxn>
                <a:cxn ang="0">
                  <a:pos x="107" y="52"/>
                </a:cxn>
                <a:cxn ang="0">
                  <a:pos x="116" y="59"/>
                </a:cxn>
                <a:cxn ang="0">
                  <a:pos x="124" y="68"/>
                </a:cxn>
                <a:cxn ang="0">
                  <a:pos x="129" y="79"/>
                </a:cxn>
                <a:cxn ang="0">
                  <a:pos x="132" y="88"/>
                </a:cxn>
                <a:cxn ang="0">
                  <a:pos x="103" y="94"/>
                </a:cxn>
                <a:cxn ang="0">
                  <a:pos x="99" y="118"/>
                </a:cxn>
                <a:cxn ang="0">
                  <a:pos x="89" y="115"/>
                </a:cxn>
                <a:cxn ang="0">
                  <a:pos x="81" y="111"/>
                </a:cxn>
                <a:cxn ang="0">
                  <a:pos x="75" y="106"/>
                </a:cxn>
                <a:cxn ang="0">
                  <a:pos x="73" y="101"/>
                </a:cxn>
                <a:cxn ang="0">
                  <a:pos x="70" y="100"/>
                </a:cxn>
                <a:cxn ang="0">
                  <a:pos x="66" y="99"/>
                </a:cxn>
                <a:cxn ang="0">
                  <a:pos x="64" y="99"/>
                </a:cxn>
                <a:cxn ang="0">
                  <a:pos x="59" y="101"/>
                </a:cxn>
                <a:cxn ang="0">
                  <a:pos x="58" y="106"/>
                </a:cxn>
                <a:cxn ang="0">
                  <a:pos x="60" y="111"/>
                </a:cxn>
                <a:cxn ang="0">
                  <a:pos x="64" y="116"/>
                </a:cxn>
                <a:cxn ang="0">
                  <a:pos x="69" y="120"/>
                </a:cxn>
                <a:cxn ang="0">
                  <a:pos x="74" y="123"/>
                </a:cxn>
                <a:cxn ang="0">
                  <a:pos x="80" y="126"/>
                </a:cxn>
                <a:cxn ang="0">
                  <a:pos x="86" y="128"/>
                </a:cxn>
                <a:cxn ang="0">
                  <a:pos x="93" y="130"/>
                </a:cxn>
                <a:cxn ang="0">
                  <a:pos x="100" y="131"/>
                </a:cxn>
                <a:cxn ang="0">
                  <a:pos x="103" y="141"/>
                </a:cxn>
                <a:cxn ang="0">
                  <a:pos x="16" y="33"/>
                </a:cxn>
                <a:cxn ang="0">
                  <a:pos x="28" y="4"/>
                </a:cxn>
                <a:cxn ang="0">
                  <a:pos x="26" y="1"/>
                </a:cxn>
                <a:cxn ang="0">
                  <a:pos x="24" y="0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3" y="4"/>
                </a:cxn>
                <a:cxn ang="0">
                  <a:pos x="13" y="9"/>
                </a:cxn>
                <a:cxn ang="0">
                  <a:pos x="0" y="19"/>
                </a:cxn>
                <a:cxn ang="0">
                  <a:pos x="120" y="154"/>
                </a:cxn>
                <a:cxn ang="0">
                  <a:pos x="151" y="106"/>
                </a:cxn>
                <a:cxn ang="0">
                  <a:pos x="150" y="93"/>
                </a:cxn>
                <a:cxn ang="0">
                  <a:pos x="147" y="80"/>
                </a:cxn>
                <a:cxn ang="0">
                  <a:pos x="141" y="67"/>
                </a:cxn>
                <a:cxn ang="0">
                  <a:pos x="132" y="56"/>
                </a:cxn>
                <a:cxn ang="0">
                  <a:pos x="121" y="45"/>
                </a:cxn>
                <a:cxn ang="0">
                  <a:pos x="109" y="36"/>
                </a:cxn>
                <a:cxn ang="0">
                  <a:pos x="94" y="29"/>
                </a:cxn>
                <a:cxn ang="0">
                  <a:pos x="78" y="23"/>
                </a:cxn>
              </a:cxnLst>
              <a:rect l="0" t="0" r="r" b="b"/>
              <a:pathLst>
                <a:path w="151" h="154">
                  <a:moveTo>
                    <a:pt x="69" y="21"/>
                  </a:moveTo>
                  <a:lnTo>
                    <a:pt x="66" y="21"/>
                  </a:lnTo>
                  <a:lnTo>
                    <a:pt x="65" y="21"/>
                  </a:lnTo>
                  <a:lnTo>
                    <a:pt x="64" y="22"/>
                  </a:lnTo>
                  <a:lnTo>
                    <a:pt x="63" y="22"/>
                  </a:lnTo>
                  <a:lnTo>
                    <a:pt x="61" y="23"/>
                  </a:lnTo>
                  <a:lnTo>
                    <a:pt x="60" y="24"/>
                  </a:lnTo>
                  <a:lnTo>
                    <a:pt x="59" y="25"/>
                  </a:lnTo>
                  <a:lnTo>
                    <a:pt x="59" y="27"/>
                  </a:lnTo>
                  <a:lnTo>
                    <a:pt x="59" y="28"/>
                  </a:lnTo>
                  <a:lnTo>
                    <a:pt x="59" y="29"/>
                  </a:lnTo>
                  <a:lnTo>
                    <a:pt x="59" y="31"/>
                  </a:lnTo>
                  <a:lnTo>
                    <a:pt x="60" y="32"/>
                  </a:lnTo>
                  <a:lnTo>
                    <a:pt x="60" y="33"/>
                  </a:lnTo>
                  <a:lnTo>
                    <a:pt x="63" y="34"/>
                  </a:lnTo>
                  <a:lnTo>
                    <a:pt x="64" y="34"/>
                  </a:lnTo>
                  <a:lnTo>
                    <a:pt x="65" y="35"/>
                  </a:lnTo>
                  <a:lnTo>
                    <a:pt x="71" y="36"/>
                  </a:lnTo>
                  <a:lnTo>
                    <a:pt x="79" y="38"/>
                  </a:lnTo>
                  <a:lnTo>
                    <a:pt x="85" y="39"/>
                  </a:lnTo>
                  <a:lnTo>
                    <a:pt x="91" y="42"/>
                  </a:lnTo>
                  <a:lnTo>
                    <a:pt x="96" y="45"/>
                  </a:lnTo>
                  <a:lnTo>
                    <a:pt x="103" y="48"/>
                  </a:lnTo>
                  <a:lnTo>
                    <a:pt x="107" y="52"/>
                  </a:lnTo>
                  <a:lnTo>
                    <a:pt x="112" y="56"/>
                  </a:lnTo>
                  <a:lnTo>
                    <a:pt x="116" y="59"/>
                  </a:lnTo>
                  <a:lnTo>
                    <a:pt x="120" y="64"/>
                  </a:lnTo>
                  <a:lnTo>
                    <a:pt x="124" y="68"/>
                  </a:lnTo>
                  <a:lnTo>
                    <a:pt x="126" y="73"/>
                  </a:lnTo>
                  <a:lnTo>
                    <a:pt x="129" y="79"/>
                  </a:lnTo>
                  <a:lnTo>
                    <a:pt x="131" y="83"/>
                  </a:lnTo>
                  <a:lnTo>
                    <a:pt x="132" y="88"/>
                  </a:lnTo>
                  <a:lnTo>
                    <a:pt x="134" y="94"/>
                  </a:lnTo>
                  <a:lnTo>
                    <a:pt x="103" y="94"/>
                  </a:lnTo>
                  <a:lnTo>
                    <a:pt x="103" y="118"/>
                  </a:lnTo>
                  <a:lnTo>
                    <a:pt x="99" y="118"/>
                  </a:lnTo>
                  <a:lnTo>
                    <a:pt x="94" y="117"/>
                  </a:lnTo>
                  <a:lnTo>
                    <a:pt x="89" y="115"/>
                  </a:lnTo>
                  <a:lnTo>
                    <a:pt x="85" y="114"/>
                  </a:lnTo>
                  <a:lnTo>
                    <a:pt x="81" y="111"/>
                  </a:lnTo>
                  <a:lnTo>
                    <a:pt x="79" y="109"/>
                  </a:lnTo>
                  <a:lnTo>
                    <a:pt x="75" y="106"/>
                  </a:lnTo>
                  <a:lnTo>
                    <a:pt x="73" y="103"/>
                  </a:lnTo>
                  <a:lnTo>
                    <a:pt x="73" y="101"/>
                  </a:lnTo>
                  <a:lnTo>
                    <a:pt x="71" y="100"/>
                  </a:lnTo>
                  <a:lnTo>
                    <a:pt x="70" y="100"/>
                  </a:lnTo>
                  <a:lnTo>
                    <a:pt x="68" y="99"/>
                  </a:lnTo>
                  <a:lnTo>
                    <a:pt x="66" y="99"/>
                  </a:lnTo>
                  <a:lnTo>
                    <a:pt x="65" y="99"/>
                  </a:lnTo>
                  <a:lnTo>
                    <a:pt x="64" y="99"/>
                  </a:lnTo>
                  <a:lnTo>
                    <a:pt x="61" y="99"/>
                  </a:lnTo>
                  <a:lnTo>
                    <a:pt x="59" y="101"/>
                  </a:lnTo>
                  <a:lnTo>
                    <a:pt x="58" y="103"/>
                  </a:lnTo>
                  <a:lnTo>
                    <a:pt x="58" y="106"/>
                  </a:lnTo>
                  <a:lnTo>
                    <a:pt x="58" y="108"/>
                  </a:lnTo>
                  <a:lnTo>
                    <a:pt x="60" y="111"/>
                  </a:lnTo>
                  <a:lnTo>
                    <a:pt x="61" y="113"/>
                  </a:lnTo>
                  <a:lnTo>
                    <a:pt x="64" y="116"/>
                  </a:lnTo>
                  <a:lnTo>
                    <a:pt x="66" y="118"/>
                  </a:lnTo>
                  <a:lnTo>
                    <a:pt x="69" y="120"/>
                  </a:lnTo>
                  <a:lnTo>
                    <a:pt x="71" y="122"/>
                  </a:lnTo>
                  <a:lnTo>
                    <a:pt x="74" y="123"/>
                  </a:lnTo>
                  <a:lnTo>
                    <a:pt x="76" y="124"/>
                  </a:lnTo>
                  <a:lnTo>
                    <a:pt x="80" y="126"/>
                  </a:lnTo>
                  <a:lnTo>
                    <a:pt x="83" y="127"/>
                  </a:lnTo>
                  <a:lnTo>
                    <a:pt x="86" y="128"/>
                  </a:lnTo>
                  <a:lnTo>
                    <a:pt x="89" y="129"/>
                  </a:lnTo>
                  <a:lnTo>
                    <a:pt x="93" y="130"/>
                  </a:lnTo>
                  <a:lnTo>
                    <a:pt x="96" y="130"/>
                  </a:lnTo>
                  <a:lnTo>
                    <a:pt x="100" y="131"/>
                  </a:lnTo>
                  <a:lnTo>
                    <a:pt x="103" y="131"/>
                  </a:lnTo>
                  <a:lnTo>
                    <a:pt x="103" y="141"/>
                  </a:lnTo>
                  <a:lnTo>
                    <a:pt x="16" y="141"/>
                  </a:lnTo>
                  <a:lnTo>
                    <a:pt x="16" y="33"/>
                  </a:lnTo>
                  <a:lnTo>
                    <a:pt x="44" y="33"/>
                  </a:lnTo>
                  <a:lnTo>
                    <a:pt x="28" y="4"/>
                  </a:lnTo>
                  <a:lnTo>
                    <a:pt x="26" y="3"/>
                  </a:lnTo>
                  <a:lnTo>
                    <a:pt x="26" y="1"/>
                  </a:lnTo>
                  <a:lnTo>
                    <a:pt x="25" y="1"/>
                  </a:lnTo>
                  <a:lnTo>
                    <a:pt x="24" y="0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4" y="2"/>
                  </a:lnTo>
                  <a:lnTo>
                    <a:pt x="13" y="4"/>
                  </a:lnTo>
                  <a:lnTo>
                    <a:pt x="11" y="6"/>
                  </a:lnTo>
                  <a:lnTo>
                    <a:pt x="13" y="9"/>
                  </a:lnTo>
                  <a:lnTo>
                    <a:pt x="19" y="19"/>
                  </a:lnTo>
                  <a:lnTo>
                    <a:pt x="0" y="19"/>
                  </a:lnTo>
                  <a:lnTo>
                    <a:pt x="0" y="154"/>
                  </a:lnTo>
                  <a:lnTo>
                    <a:pt x="120" y="154"/>
                  </a:lnTo>
                  <a:lnTo>
                    <a:pt x="120" y="106"/>
                  </a:lnTo>
                  <a:lnTo>
                    <a:pt x="151" y="106"/>
                  </a:lnTo>
                  <a:lnTo>
                    <a:pt x="151" y="100"/>
                  </a:lnTo>
                  <a:lnTo>
                    <a:pt x="150" y="93"/>
                  </a:lnTo>
                  <a:lnTo>
                    <a:pt x="149" y="86"/>
                  </a:lnTo>
                  <a:lnTo>
                    <a:pt x="147" y="80"/>
                  </a:lnTo>
                  <a:lnTo>
                    <a:pt x="145" y="73"/>
                  </a:lnTo>
                  <a:lnTo>
                    <a:pt x="141" y="67"/>
                  </a:lnTo>
                  <a:lnTo>
                    <a:pt x="137" y="61"/>
                  </a:lnTo>
                  <a:lnTo>
                    <a:pt x="132" y="56"/>
                  </a:lnTo>
                  <a:lnTo>
                    <a:pt x="127" y="50"/>
                  </a:lnTo>
                  <a:lnTo>
                    <a:pt x="121" y="45"/>
                  </a:lnTo>
                  <a:lnTo>
                    <a:pt x="115" y="40"/>
                  </a:lnTo>
                  <a:lnTo>
                    <a:pt x="109" y="36"/>
                  </a:lnTo>
                  <a:lnTo>
                    <a:pt x="101" y="32"/>
                  </a:lnTo>
                  <a:lnTo>
                    <a:pt x="94" y="29"/>
                  </a:lnTo>
                  <a:lnTo>
                    <a:pt x="86" y="26"/>
                  </a:lnTo>
                  <a:lnTo>
                    <a:pt x="78" y="23"/>
                  </a:lnTo>
                  <a:lnTo>
                    <a:pt x="69" y="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02" name="Rectangle 510"/>
            <p:cNvSpPr>
              <a:spLocks noChangeArrowheads="1"/>
            </p:cNvSpPr>
            <p:nvPr/>
          </p:nvSpPr>
          <p:spPr bwMode="auto">
            <a:xfrm>
              <a:off x="254" y="1355"/>
              <a:ext cx="12" cy="1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03" name="Freeform 511"/>
            <p:cNvSpPr>
              <a:spLocks/>
            </p:cNvSpPr>
            <p:nvPr/>
          </p:nvSpPr>
          <p:spPr bwMode="auto">
            <a:xfrm>
              <a:off x="235" y="1373"/>
              <a:ext cx="51" cy="32"/>
            </a:xfrm>
            <a:custGeom>
              <a:avLst/>
              <a:gdLst/>
              <a:ahLst/>
              <a:cxnLst>
                <a:cxn ang="0">
                  <a:pos x="19" y="11"/>
                </a:cxn>
                <a:cxn ang="0">
                  <a:pos x="0" y="11"/>
                </a:cxn>
                <a:cxn ang="0">
                  <a:pos x="26" y="32"/>
                </a:cxn>
                <a:cxn ang="0">
                  <a:pos x="51" y="11"/>
                </a:cxn>
                <a:cxn ang="0">
                  <a:pos x="32" y="11"/>
                </a:cxn>
                <a:cxn ang="0">
                  <a:pos x="32" y="0"/>
                </a:cxn>
                <a:cxn ang="0">
                  <a:pos x="19" y="0"/>
                </a:cxn>
                <a:cxn ang="0">
                  <a:pos x="19" y="11"/>
                </a:cxn>
              </a:cxnLst>
              <a:rect l="0" t="0" r="r" b="b"/>
              <a:pathLst>
                <a:path w="51" h="32">
                  <a:moveTo>
                    <a:pt x="19" y="11"/>
                  </a:moveTo>
                  <a:lnTo>
                    <a:pt x="0" y="11"/>
                  </a:lnTo>
                  <a:lnTo>
                    <a:pt x="26" y="32"/>
                  </a:lnTo>
                  <a:lnTo>
                    <a:pt x="51" y="11"/>
                  </a:lnTo>
                  <a:lnTo>
                    <a:pt x="32" y="11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19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04" name="Freeform 512"/>
            <p:cNvSpPr>
              <a:spLocks/>
            </p:cNvSpPr>
            <p:nvPr/>
          </p:nvSpPr>
          <p:spPr bwMode="auto">
            <a:xfrm>
              <a:off x="183" y="1275"/>
              <a:ext cx="65" cy="17"/>
            </a:xfrm>
            <a:custGeom>
              <a:avLst/>
              <a:gdLst/>
              <a:ahLst/>
              <a:cxnLst>
                <a:cxn ang="0">
                  <a:pos x="63" y="11"/>
                </a:cxn>
                <a:cxn ang="0">
                  <a:pos x="63" y="11"/>
                </a:cxn>
                <a:cxn ang="0">
                  <a:pos x="61" y="10"/>
                </a:cxn>
                <a:cxn ang="0">
                  <a:pos x="57" y="8"/>
                </a:cxn>
                <a:cxn ang="0">
                  <a:pos x="53" y="7"/>
                </a:cxn>
                <a:cxn ang="0">
                  <a:pos x="51" y="6"/>
                </a:cxn>
                <a:cxn ang="0">
                  <a:pos x="47" y="5"/>
                </a:cxn>
                <a:cxn ang="0">
                  <a:pos x="44" y="4"/>
                </a:cxn>
                <a:cxn ang="0">
                  <a:pos x="40" y="4"/>
                </a:cxn>
                <a:cxn ang="0">
                  <a:pos x="36" y="3"/>
                </a:cxn>
                <a:cxn ang="0">
                  <a:pos x="32" y="2"/>
                </a:cxn>
                <a:cxn ang="0">
                  <a:pos x="29" y="1"/>
                </a:cxn>
                <a:cxn ang="0">
                  <a:pos x="25" y="1"/>
                </a:cxn>
                <a:cxn ang="0">
                  <a:pos x="21" y="0"/>
                </a:cxn>
                <a:cxn ang="0">
                  <a:pos x="17" y="0"/>
                </a:cxn>
                <a:cxn ang="0">
                  <a:pos x="12" y="0"/>
                </a:cxn>
                <a:cxn ang="0">
                  <a:pos x="9" y="0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4" y="5"/>
                </a:cxn>
                <a:cxn ang="0">
                  <a:pos x="5" y="5"/>
                </a:cxn>
                <a:cxn ang="0">
                  <a:pos x="9" y="5"/>
                </a:cxn>
                <a:cxn ang="0">
                  <a:pos x="12" y="6"/>
                </a:cxn>
                <a:cxn ang="0">
                  <a:pos x="16" y="6"/>
                </a:cxn>
                <a:cxn ang="0">
                  <a:pos x="20" y="6"/>
                </a:cxn>
                <a:cxn ang="0">
                  <a:pos x="24" y="7"/>
                </a:cxn>
                <a:cxn ang="0">
                  <a:pos x="27" y="7"/>
                </a:cxn>
                <a:cxn ang="0">
                  <a:pos x="31" y="8"/>
                </a:cxn>
                <a:cxn ang="0">
                  <a:pos x="34" y="8"/>
                </a:cxn>
                <a:cxn ang="0">
                  <a:pos x="37" y="9"/>
                </a:cxn>
                <a:cxn ang="0">
                  <a:pos x="41" y="10"/>
                </a:cxn>
                <a:cxn ang="0">
                  <a:pos x="44" y="11"/>
                </a:cxn>
                <a:cxn ang="0">
                  <a:pos x="47" y="12"/>
                </a:cxn>
                <a:cxn ang="0">
                  <a:pos x="51" y="13"/>
                </a:cxn>
                <a:cxn ang="0">
                  <a:pos x="53" y="14"/>
                </a:cxn>
                <a:cxn ang="0">
                  <a:pos x="56" y="16"/>
                </a:cxn>
                <a:cxn ang="0">
                  <a:pos x="58" y="17"/>
                </a:cxn>
                <a:cxn ang="0">
                  <a:pos x="61" y="17"/>
                </a:cxn>
                <a:cxn ang="0">
                  <a:pos x="62" y="17"/>
                </a:cxn>
                <a:cxn ang="0">
                  <a:pos x="63" y="17"/>
                </a:cxn>
                <a:cxn ang="0">
                  <a:pos x="65" y="16"/>
                </a:cxn>
                <a:cxn ang="0">
                  <a:pos x="65" y="15"/>
                </a:cxn>
                <a:cxn ang="0">
                  <a:pos x="65" y="13"/>
                </a:cxn>
                <a:cxn ang="0">
                  <a:pos x="65" y="12"/>
                </a:cxn>
                <a:cxn ang="0">
                  <a:pos x="63" y="11"/>
                </a:cxn>
              </a:cxnLst>
              <a:rect l="0" t="0" r="r" b="b"/>
              <a:pathLst>
                <a:path w="65" h="17">
                  <a:moveTo>
                    <a:pt x="63" y="11"/>
                  </a:moveTo>
                  <a:lnTo>
                    <a:pt x="63" y="11"/>
                  </a:lnTo>
                  <a:lnTo>
                    <a:pt x="61" y="10"/>
                  </a:lnTo>
                  <a:lnTo>
                    <a:pt x="57" y="8"/>
                  </a:lnTo>
                  <a:lnTo>
                    <a:pt x="53" y="7"/>
                  </a:lnTo>
                  <a:lnTo>
                    <a:pt x="51" y="6"/>
                  </a:lnTo>
                  <a:lnTo>
                    <a:pt x="47" y="5"/>
                  </a:lnTo>
                  <a:lnTo>
                    <a:pt x="44" y="4"/>
                  </a:lnTo>
                  <a:lnTo>
                    <a:pt x="40" y="4"/>
                  </a:lnTo>
                  <a:lnTo>
                    <a:pt x="36" y="3"/>
                  </a:lnTo>
                  <a:lnTo>
                    <a:pt x="32" y="2"/>
                  </a:lnTo>
                  <a:lnTo>
                    <a:pt x="29" y="1"/>
                  </a:lnTo>
                  <a:lnTo>
                    <a:pt x="25" y="1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2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4"/>
                  </a:lnTo>
                  <a:lnTo>
                    <a:pt x="4" y="5"/>
                  </a:lnTo>
                  <a:lnTo>
                    <a:pt x="5" y="5"/>
                  </a:lnTo>
                  <a:lnTo>
                    <a:pt x="9" y="5"/>
                  </a:lnTo>
                  <a:lnTo>
                    <a:pt x="12" y="6"/>
                  </a:lnTo>
                  <a:lnTo>
                    <a:pt x="16" y="6"/>
                  </a:lnTo>
                  <a:lnTo>
                    <a:pt x="20" y="6"/>
                  </a:lnTo>
                  <a:lnTo>
                    <a:pt x="24" y="7"/>
                  </a:lnTo>
                  <a:lnTo>
                    <a:pt x="27" y="7"/>
                  </a:lnTo>
                  <a:lnTo>
                    <a:pt x="31" y="8"/>
                  </a:lnTo>
                  <a:lnTo>
                    <a:pt x="34" y="8"/>
                  </a:lnTo>
                  <a:lnTo>
                    <a:pt x="37" y="9"/>
                  </a:lnTo>
                  <a:lnTo>
                    <a:pt x="41" y="10"/>
                  </a:lnTo>
                  <a:lnTo>
                    <a:pt x="44" y="11"/>
                  </a:lnTo>
                  <a:lnTo>
                    <a:pt x="47" y="12"/>
                  </a:lnTo>
                  <a:lnTo>
                    <a:pt x="51" y="13"/>
                  </a:lnTo>
                  <a:lnTo>
                    <a:pt x="53" y="14"/>
                  </a:lnTo>
                  <a:lnTo>
                    <a:pt x="56" y="16"/>
                  </a:lnTo>
                  <a:lnTo>
                    <a:pt x="58" y="17"/>
                  </a:lnTo>
                  <a:lnTo>
                    <a:pt x="61" y="17"/>
                  </a:lnTo>
                  <a:lnTo>
                    <a:pt x="62" y="17"/>
                  </a:lnTo>
                  <a:lnTo>
                    <a:pt x="63" y="17"/>
                  </a:lnTo>
                  <a:lnTo>
                    <a:pt x="65" y="16"/>
                  </a:lnTo>
                  <a:lnTo>
                    <a:pt x="65" y="15"/>
                  </a:lnTo>
                  <a:lnTo>
                    <a:pt x="65" y="13"/>
                  </a:lnTo>
                  <a:lnTo>
                    <a:pt x="65" y="12"/>
                  </a:lnTo>
                  <a:lnTo>
                    <a:pt x="6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05" name="Freeform 513"/>
            <p:cNvSpPr>
              <a:spLocks/>
            </p:cNvSpPr>
            <p:nvPr/>
          </p:nvSpPr>
          <p:spPr bwMode="auto">
            <a:xfrm>
              <a:off x="272" y="1251"/>
              <a:ext cx="65" cy="19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6" y="19"/>
                </a:cxn>
                <a:cxn ang="0">
                  <a:pos x="9" y="17"/>
                </a:cxn>
                <a:cxn ang="0">
                  <a:pos x="12" y="16"/>
                </a:cxn>
                <a:cxn ang="0">
                  <a:pos x="15" y="15"/>
                </a:cxn>
                <a:cxn ang="0">
                  <a:pos x="19" y="13"/>
                </a:cxn>
                <a:cxn ang="0">
                  <a:pos x="21" y="12"/>
                </a:cxn>
                <a:cxn ang="0">
                  <a:pos x="25" y="11"/>
                </a:cxn>
                <a:cxn ang="0">
                  <a:pos x="27" y="10"/>
                </a:cxn>
                <a:cxn ang="0">
                  <a:pos x="31" y="10"/>
                </a:cxn>
                <a:cxn ang="0">
                  <a:pos x="34" y="9"/>
                </a:cxn>
                <a:cxn ang="0">
                  <a:pos x="38" y="8"/>
                </a:cxn>
                <a:cxn ang="0">
                  <a:pos x="42" y="8"/>
                </a:cxn>
                <a:cxn ang="0">
                  <a:pos x="45" y="7"/>
                </a:cxn>
                <a:cxn ang="0">
                  <a:pos x="49" y="7"/>
                </a:cxn>
                <a:cxn ang="0">
                  <a:pos x="53" y="7"/>
                </a:cxn>
                <a:cxn ang="0">
                  <a:pos x="56" y="7"/>
                </a:cxn>
                <a:cxn ang="0">
                  <a:pos x="60" y="7"/>
                </a:cxn>
                <a:cxn ang="0">
                  <a:pos x="63" y="6"/>
                </a:cxn>
                <a:cxn ang="0">
                  <a:pos x="64" y="6"/>
                </a:cxn>
                <a:cxn ang="0">
                  <a:pos x="65" y="4"/>
                </a:cxn>
                <a:cxn ang="0">
                  <a:pos x="65" y="3"/>
                </a:cxn>
                <a:cxn ang="0">
                  <a:pos x="65" y="2"/>
                </a:cxn>
                <a:cxn ang="0">
                  <a:pos x="64" y="1"/>
                </a:cxn>
                <a:cxn ang="0">
                  <a:pos x="63" y="0"/>
                </a:cxn>
                <a:cxn ang="0">
                  <a:pos x="60" y="0"/>
                </a:cxn>
                <a:cxn ang="0">
                  <a:pos x="56" y="0"/>
                </a:cxn>
                <a:cxn ang="0">
                  <a:pos x="53" y="0"/>
                </a:cxn>
                <a:cxn ang="0">
                  <a:pos x="48" y="0"/>
                </a:cxn>
                <a:cxn ang="0">
                  <a:pos x="44" y="1"/>
                </a:cxn>
                <a:cxn ang="0">
                  <a:pos x="41" y="1"/>
                </a:cxn>
                <a:cxn ang="0">
                  <a:pos x="36" y="2"/>
                </a:cxn>
                <a:cxn ang="0">
                  <a:pos x="32" y="2"/>
                </a:cxn>
                <a:cxn ang="0">
                  <a:pos x="28" y="3"/>
                </a:cxn>
                <a:cxn ang="0">
                  <a:pos x="25" y="4"/>
                </a:cxn>
                <a:cxn ang="0">
                  <a:pos x="21" y="5"/>
                </a:cxn>
                <a:cxn ang="0">
                  <a:pos x="17" y="6"/>
                </a:cxn>
                <a:cxn ang="0">
                  <a:pos x="15" y="7"/>
                </a:cxn>
                <a:cxn ang="0">
                  <a:pos x="11" y="9"/>
                </a:cxn>
                <a:cxn ang="0">
                  <a:pos x="8" y="10"/>
                </a:cxn>
                <a:cxn ang="0">
                  <a:pos x="5" y="12"/>
                </a:cxn>
                <a:cxn ang="0">
                  <a:pos x="1" y="13"/>
                </a:cxn>
                <a:cxn ang="0">
                  <a:pos x="0" y="14"/>
                </a:cxn>
                <a:cxn ang="0">
                  <a:pos x="0" y="15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1" y="19"/>
                </a:cxn>
                <a:cxn ang="0">
                  <a:pos x="4" y="19"/>
                </a:cxn>
                <a:cxn ang="0">
                  <a:pos x="5" y="19"/>
                </a:cxn>
                <a:cxn ang="0">
                  <a:pos x="6" y="19"/>
                </a:cxn>
              </a:cxnLst>
              <a:rect l="0" t="0" r="r" b="b"/>
              <a:pathLst>
                <a:path w="65" h="19">
                  <a:moveTo>
                    <a:pt x="6" y="19"/>
                  </a:moveTo>
                  <a:lnTo>
                    <a:pt x="6" y="19"/>
                  </a:lnTo>
                  <a:lnTo>
                    <a:pt x="9" y="17"/>
                  </a:lnTo>
                  <a:lnTo>
                    <a:pt x="12" y="16"/>
                  </a:lnTo>
                  <a:lnTo>
                    <a:pt x="15" y="15"/>
                  </a:lnTo>
                  <a:lnTo>
                    <a:pt x="19" y="13"/>
                  </a:lnTo>
                  <a:lnTo>
                    <a:pt x="21" y="12"/>
                  </a:lnTo>
                  <a:lnTo>
                    <a:pt x="25" y="11"/>
                  </a:lnTo>
                  <a:lnTo>
                    <a:pt x="27" y="10"/>
                  </a:lnTo>
                  <a:lnTo>
                    <a:pt x="31" y="10"/>
                  </a:lnTo>
                  <a:lnTo>
                    <a:pt x="34" y="9"/>
                  </a:lnTo>
                  <a:lnTo>
                    <a:pt x="38" y="8"/>
                  </a:lnTo>
                  <a:lnTo>
                    <a:pt x="42" y="8"/>
                  </a:lnTo>
                  <a:lnTo>
                    <a:pt x="45" y="7"/>
                  </a:lnTo>
                  <a:lnTo>
                    <a:pt x="49" y="7"/>
                  </a:lnTo>
                  <a:lnTo>
                    <a:pt x="53" y="7"/>
                  </a:lnTo>
                  <a:lnTo>
                    <a:pt x="56" y="7"/>
                  </a:lnTo>
                  <a:lnTo>
                    <a:pt x="60" y="7"/>
                  </a:lnTo>
                  <a:lnTo>
                    <a:pt x="63" y="6"/>
                  </a:lnTo>
                  <a:lnTo>
                    <a:pt x="64" y="6"/>
                  </a:lnTo>
                  <a:lnTo>
                    <a:pt x="65" y="4"/>
                  </a:lnTo>
                  <a:lnTo>
                    <a:pt x="65" y="3"/>
                  </a:lnTo>
                  <a:lnTo>
                    <a:pt x="65" y="2"/>
                  </a:lnTo>
                  <a:lnTo>
                    <a:pt x="64" y="1"/>
                  </a:lnTo>
                  <a:lnTo>
                    <a:pt x="63" y="0"/>
                  </a:lnTo>
                  <a:lnTo>
                    <a:pt x="60" y="0"/>
                  </a:lnTo>
                  <a:lnTo>
                    <a:pt x="56" y="0"/>
                  </a:lnTo>
                  <a:lnTo>
                    <a:pt x="53" y="0"/>
                  </a:lnTo>
                  <a:lnTo>
                    <a:pt x="48" y="0"/>
                  </a:lnTo>
                  <a:lnTo>
                    <a:pt x="44" y="1"/>
                  </a:lnTo>
                  <a:lnTo>
                    <a:pt x="41" y="1"/>
                  </a:lnTo>
                  <a:lnTo>
                    <a:pt x="36" y="2"/>
                  </a:lnTo>
                  <a:lnTo>
                    <a:pt x="32" y="2"/>
                  </a:lnTo>
                  <a:lnTo>
                    <a:pt x="28" y="3"/>
                  </a:lnTo>
                  <a:lnTo>
                    <a:pt x="25" y="4"/>
                  </a:lnTo>
                  <a:lnTo>
                    <a:pt x="21" y="5"/>
                  </a:lnTo>
                  <a:lnTo>
                    <a:pt x="17" y="6"/>
                  </a:lnTo>
                  <a:lnTo>
                    <a:pt x="15" y="7"/>
                  </a:lnTo>
                  <a:lnTo>
                    <a:pt x="11" y="9"/>
                  </a:lnTo>
                  <a:lnTo>
                    <a:pt x="8" y="10"/>
                  </a:lnTo>
                  <a:lnTo>
                    <a:pt x="5" y="12"/>
                  </a:lnTo>
                  <a:lnTo>
                    <a:pt x="1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1" y="19"/>
                  </a:lnTo>
                  <a:lnTo>
                    <a:pt x="4" y="19"/>
                  </a:lnTo>
                  <a:lnTo>
                    <a:pt x="5" y="19"/>
                  </a:lnTo>
                  <a:lnTo>
                    <a:pt x="6" y="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06" name="Freeform 514"/>
            <p:cNvSpPr>
              <a:spLocks/>
            </p:cNvSpPr>
            <p:nvPr/>
          </p:nvSpPr>
          <p:spPr bwMode="auto">
            <a:xfrm>
              <a:off x="272" y="1275"/>
              <a:ext cx="65" cy="17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56" y="0"/>
                </a:cxn>
                <a:cxn ang="0">
                  <a:pos x="53" y="0"/>
                </a:cxn>
                <a:cxn ang="0">
                  <a:pos x="49" y="0"/>
                </a:cxn>
                <a:cxn ang="0">
                  <a:pos x="44" y="0"/>
                </a:cxn>
                <a:cxn ang="0">
                  <a:pos x="40" y="1"/>
                </a:cxn>
                <a:cxn ang="0">
                  <a:pos x="36" y="1"/>
                </a:cxn>
                <a:cxn ang="0">
                  <a:pos x="33" y="2"/>
                </a:cxn>
                <a:cxn ang="0">
                  <a:pos x="29" y="3"/>
                </a:cxn>
                <a:cxn ang="0">
                  <a:pos x="25" y="4"/>
                </a:cxn>
                <a:cxn ang="0">
                  <a:pos x="21" y="4"/>
                </a:cxn>
                <a:cxn ang="0">
                  <a:pos x="18" y="5"/>
                </a:cxn>
                <a:cxn ang="0">
                  <a:pos x="14" y="6"/>
                </a:cxn>
                <a:cxn ang="0">
                  <a:pos x="11" y="7"/>
                </a:cxn>
                <a:cxn ang="0">
                  <a:pos x="8" y="8"/>
                </a:cxn>
                <a:cxn ang="0">
                  <a:pos x="5" y="10"/>
                </a:cxn>
                <a:cxn ang="0">
                  <a:pos x="2" y="11"/>
                </a:cxn>
                <a:cxn ang="0">
                  <a:pos x="0" y="12"/>
                </a:cxn>
                <a:cxn ang="0">
                  <a:pos x="0" y="13"/>
                </a:cxn>
                <a:cxn ang="0">
                  <a:pos x="0" y="15"/>
                </a:cxn>
                <a:cxn ang="0">
                  <a:pos x="0" y="16"/>
                </a:cxn>
                <a:cxn ang="0">
                  <a:pos x="2" y="17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6" y="17"/>
                </a:cxn>
                <a:cxn ang="0">
                  <a:pos x="9" y="16"/>
                </a:cxn>
                <a:cxn ang="0">
                  <a:pos x="11" y="14"/>
                </a:cxn>
                <a:cxn ang="0">
                  <a:pos x="15" y="13"/>
                </a:cxn>
                <a:cxn ang="0">
                  <a:pos x="18" y="12"/>
                </a:cxn>
                <a:cxn ang="0">
                  <a:pos x="21" y="11"/>
                </a:cxn>
                <a:cxn ang="0">
                  <a:pos x="24" y="10"/>
                </a:cxn>
                <a:cxn ang="0">
                  <a:pos x="28" y="9"/>
                </a:cxn>
                <a:cxn ang="0">
                  <a:pos x="31" y="8"/>
                </a:cxn>
                <a:cxn ang="0">
                  <a:pos x="35" y="8"/>
                </a:cxn>
                <a:cxn ang="0">
                  <a:pos x="39" y="7"/>
                </a:cxn>
                <a:cxn ang="0">
                  <a:pos x="43" y="7"/>
                </a:cxn>
                <a:cxn ang="0">
                  <a:pos x="45" y="6"/>
                </a:cxn>
                <a:cxn ang="0">
                  <a:pos x="49" y="6"/>
                </a:cxn>
                <a:cxn ang="0">
                  <a:pos x="54" y="6"/>
                </a:cxn>
                <a:cxn ang="0">
                  <a:pos x="56" y="5"/>
                </a:cxn>
                <a:cxn ang="0">
                  <a:pos x="60" y="5"/>
                </a:cxn>
                <a:cxn ang="0">
                  <a:pos x="62" y="5"/>
                </a:cxn>
                <a:cxn ang="0">
                  <a:pos x="64" y="4"/>
                </a:cxn>
                <a:cxn ang="0">
                  <a:pos x="65" y="4"/>
                </a:cxn>
                <a:cxn ang="0">
                  <a:pos x="65" y="3"/>
                </a:cxn>
                <a:cxn ang="0">
                  <a:pos x="65" y="2"/>
                </a:cxn>
                <a:cxn ang="0">
                  <a:pos x="64" y="1"/>
                </a:cxn>
                <a:cxn ang="0">
                  <a:pos x="62" y="0"/>
                </a:cxn>
                <a:cxn ang="0">
                  <a:pos x="60" y="0"/>
                </a:cxn>
              </a:cxnLst>
              <a:rect l="0" t="0" r="r" b="b"/>
              <a:pathLst>
                <a:path w="65" h="17">
                  <a:moveTo>
                    <a:pt x="60" y="0"/>
                  </a:moveTo>
                  <a:lnTo>
                    <a:pt x="56" y="0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40" y="1"/>
                  </a:lnTo>
                  <a:lnTo>
                    <a:pt x="36" y="1"/>
                  </a:lnTo>
                  <a:lnTo>
                    <a:pt x="33" y="2"/>
                  </a:lnTo>
                  <a:lnTo>
                    <a:pt x="29" y="3"/>
                  </a:lnTo>
                  <a:lnTo>
                    <a:pt x="25" y="4"/>
                  </a:lnTo>
                  <a:lnTo>
                    <a:pt x="21" y="4"/>
                  </a:lnTo>
                  <a:lnTo>
                    <a:pt x="18" y="5"/>
                  </a:lnTo>
                  <a:lnTo>
                    <a:pt x="14" y="6"/>
                  </a:lnTo>
                  <a:lnTo>
                    <a:pt x="11" y="7"/>
                  </a:lnTo>
                  <a:lnTo>
                    <a:pt x="8" y="8"/>
                  </a:lnTo>
                  <a:lnTo>
                    <a:pt x="5" y="10"/>
                  </a:lnTo>
                  <a:lnTo>
                    <a:pt x="2" y="11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2" y="17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9" y="16"/>
                  </a:lnTo>
                  <a:lnTo>
                    <a:pt x="11" y="14"/>
                  </a:lnTo>
                  <a:lnTo>
                    <a:pt x="15" y="13"/>
                  </a:lnTo>
                  <a:lnTo>
                    <a:pt x="18" y="12"/>
                  </a:lnTo>
                  <a:lnTo>
                    <a:pt x="21" y="11"/>
                  </a:lnTo>
                  <a:lnTo>
                    <a:pt x="24" y="10"/>
                  </a:lnTo>
                  <a:lnTo>
                    <a:pt x="28" y="9"/>
                  </a:lnTo>
                  <a:lnTo>
                    <a:pt x="31" y="8"/>
                  </a:lnTo>
                  <a:lnTo>
                    <a:pt x="35" y="8"/>
                  </a:lnTo>
                  <a:lnTo>
                    <a:pt x="39" y="7"/>
                  </a:lnTo>
                  <a:lnTo>
                    <a:pt x="43" y="7"/>
                  </a:lnTo>
                  <a:lnTo>
                    <a:pt x="45" y="6"/>
                  </a:lnTo>
                  <a:lnTo>
                    <a:pt x="49" y="6"/>
                  </a:lnTo>
                  <a:lnTo>
                    <a:pt x="54" y="6"/>
                  </a:lnTo>
                  <a:lnTo>
                    <a:pt x="56" y="5"/>
                  </a:lnTo>
                  <a:lnTo>
                    <a:pt x="60" y="5"/>
                  </a:lnTo>
                  <a:lnTo>
                    <a:pt x="62" y="5"/>
                  </a:lnTo>
                  <a:lnTo>
                    <a:pt x="64" y="4"/>
                  </a:lnTo>
                  <a:lnTo>
                    <a:pt x="65" y="4"/>
                  </a:lnTo>
                  <a:lnTo>
                    <a:pt x="65" y="3"/>
                  </a:lnTo>
                  <a:lnTo>
                    <a:pt x="65" y="2"/>
                  </a:lnTo>
                  <a:lnTo>
                    <a:pt x="64" y="1"/>
                  </a:lnTo>
                  <a:lnTo>
                    <a:pt x="62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07" name="Freeform 515"/>
            <p:cNvSpPr>
              <a:spLocks/>
            </p:cNvSpPr>
            <p:nvPr/>
          </p:nvSpPr>
          <p:spPr bwMode="auto">
            <a:xfrm>
              <a:off x="183" y="1251"/>
              <a:ext cx="65" cy="19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9" y="7"/>
                </a:cxn>
                <a:cxn ang="0">
                  <a:pos x="12" y="7"/>
                </a:cxn>
                <a:cxn ang="0">
                  <a:pos x="16" y="7"/>
                </a:cxn>
                <a:cxn ang="0">
                  <a:pos x="20" y="7"/>
                </a:cxn>
                <a:cxn ang="0">
                  <a:pos x="23" y="8"/>
                </a:cxn>
                <a:cxn ang="0">
                  <a:pos x="27" y="8"/>
                </a:cxn>
                <a:cxn ang="0">
                  <a:pos x="30" y="9"/>
                </a:cxn>
                <a:cxn ang="0">
                  <a:pos x="34" y="10"/>
                </a:cxn>
                <a:cxn ang="0">
                  <a:pos x="38" y="10"/>
                </a:cxn>
                <a:cxn ang="0">
                  <a:pos x="41" y="11"/>
                </a:cxn>
                <a:cxn ang="0">
                  <a:pos x="44" y="12"/>
                </a:cxn>
                <a:cxn ang="0">
                  <a:pos x="48" y="13"/>
                </a:cxn>
                <a:cxn ang="0">
                  <a:pos x="50" y="15"/>
                </a:cxn>
                <a:cxn ang="0">
                  <a:pos x="54" y="16"/>
                </a:cxn>
                <a:cxn ang="0">
                  <a:pos x="56" y="17"/>
                </a:cxn>
                <a:cxn ang="0">
                  <a:pos x="58" y="19"/>
                </a:cxn>
                <a:cxn ang="0">
                  <a:pos x="60" y="19"/>
                </a:cxn>
                <a:cxn ang="0">
                  <a:pos x="62" y="19"/>
                </a:cxn>
                <a:cxn ang="0">
                  <a:pos x="63" y="19"/>
                </a:cxn>
                <a:cxn ang="0">
                  <a:pos x="65" y="18"/>
                </a:cxn>
                <a:cxn ang="0">
                  <a:pos x="65" y="16"/>
                </a:cxn>
                <a:cxn ang="0">
                  <a:pos x="65" y="15"/>
                </a:cxn>
                <a:cxn ang="0">
                  <a:pos x="65" y="14"/>
                </a:cxn>
                <a:cxn ang="0">
                  <a:pos x="63" y="13"/>
                </a:cxn>
                <a:cxn ang="0">
                  <a:pos x="60" y="12"/>
                </a:cxn>
                <a:cxn ang="0">
                  <a:pos x="57" y="10"/>
                </a:cxn>
                <a:cxn ang="0">
                  <a:pos x="54" y="9"/>
                </a:cxn>
                <a:cxn ang="0">
                  <a:pos x="51" y="7"/>
                </a:cxn>
                <a:cxn ang="0">
                  <a:pos x="48" y="6"/>
                </a:cxn>
                <a:cxn ang="0">
                  <a:pos x="44" y="5"/>
                </a:cxn>
                <a:cxn ang="0">
                  <a:pos x="40" y="4"/>
                </a:cxn>
                <a:cxn ang="0">
                  <a:pos x="37" y="3"/>
                </a:cxn>
                <a:cxn ang="0">
                  <a:pos x="33" y="2"/>
                </a:cxn>
                <a:cxn ang="0">
                  <a:pos x="29" y="2"/>
                </a:cxn>
                <a:cxn ang="0">
                  <a:pos x="24" y="1"/>
                </a:cxn>
                <a:cxn ang="0">
                  <a:pos x="21" y="1"/>
                </a:cxn>
                <a:cxn ang="0">
                  <a:pos x="17" y="0"/>
                </a:cxn>
                <a:cxn ang="0">
                  <a:pos x="13" y="0"/>
                </a:cxn>
                <a:cxn ang="0">
                  <a:pos x="9" y="0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1" y="6"/>
                </a:cxn>
                <a:cxn ang="0">
                  <a:pos x="4" y="6"/>
                </a:cxn>
                <a:cxn ang="0">
                  <a:pos x="5" y="7"/>
                </a:cxn>
              </a:cxnLst>
              <a:rect l="0" t="0" r="r" b="b"/>
              <a:pathLst>
                <a:path w="65" h="19">
                  <a:moveTo>
                    <a:pt x="5" y="7"/>
                  </a:moveTo>
                  <a:lnTo>
                    <a:pt x="9" y="7"/>
                  </a:lnTo>
                  <a:lnTo>
                    <a:pt x="12" y="7"/>
                  </a:lnTo>
                  <a:lnTo>
                    <a:pt x="16" y="7"/>
                  </a:lnTo>
                  <a:lnTo>
                    <a:pt x="20" y="7"/>
                  </a:lnTo>
                  <a:lnTo>
                    <a:pt x="23" y="8"/>
                  </a:lnTo>
                  <a:lnTo>
                    <a:pt x="27" y="8"/>
                  </a:lnTo>
                  <a:lnTo>
                    <a:pt x="30" y="9"/>
                  </a:lnTo>
                  <a:lnTo>
                    <a:pt x="34" y="10"/>
                  </a:lnTo>
                  <a:lnTo>
                    <a:pt x="38" y="10"/>
                  </a:lnTo>
                  <a:lnTo>
                    <a:pt x="41" y="11"/>
                  </a:lnTo>
                  <a:lnTo>
                    <a:pt x="44" y="12"/>
                  </a:lnTo>
                  <a:lnTo>
                    <a:pt x="48" y="13"/>
                  </a:lnTo>
                  <a:lnTo>
                    <a:pt x="50" y="15"/>
                  </a:lnTo>
                  <a:lnTo>
                    <a:pt x="54" y="16"/>
                  </a:lnTo>
                  <a:lnTo>
                    <a:pt x="56" y="17"/>
                  </a:lnTo>
                  <a:lnTo>
                    <a:pt x="58" y="19"/>
                  </a:lnTo>
                  <a:lnTo>
                    <a:pt x="60" y="19"/>
                  </a:lnTo>
                  <a:lnTo>
                    <a:pt x="62" y="19"/>
                  </a:lnTo>
                  <a:lnTo>
                    <a:pt x="63" y="19"/>
                  </a:lnTo>
                  <a:lnTo>
                    <a:pt x="65" y="18"/>
                  </a:lnTo>
                  <a:lnTo>
                    <a:pt x="65" y="16"/>
                  </a:lnTo>
                  <a:lnTo>
                    <a:pt x="65" y="15"/>
                  </a:lnTo>
                  <a:lnTo>
                    <a:pt x="65" y="14"/>
                  </a:lnTo>
                  <a:lnTo>
                    <a:pt x="63" y="13"/>
                  </a:lnTo>
                  <a:lnTo>
                    <a:pt x="60" y="12"/>
                  </a:lnTo>
                  <a:lnTo>
                    <a:pt x="57" y="10"/>
                  </a:lnTo>
                  <a:lnTo>
                    <a:pt x="54" y="9"/>
                  </a:lnTo>
                  <a:lnTo>
                    <a:pt x="51" y="7"/>
                  </a:lnTo>
                  <a:lnTo>
                    <a:pt x="48" y="6"/>
                  </a:lnTo>
                  <a:lnTo>
                    <a:pt x="44" y="5"/>
                  </a:lnTo>
                  <a:lnTo>
                    <a:pt x="40" y="4"/>
                  </a:lnTo>
                  <a:lnTo>
                    <a:pt x="37" y="3"/>
                  </a:lnTo>
                  <a:lnTo>
                    <a:pt x="33" y="2"/>
                  </a:lnTo>
                  <a:lnTo>
                    <a:pt x="29" y="2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4" y="6"/>
                  </a:lnTo>
                  <a:lnTo>
                    <a:pt x="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08" name="Freeform 516"/>
            <p:cNvSpPr>
              <a:spLocks/>
            </p:cNvSpPr>
            <p:nvPr/>
          </p:nvSpPr>
          <p:spPr bwMode="auto">
            <a:xfrm>
              <a:off x="311" y="1300"/>
              <a:ext cx="12" cy="14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6" y="13"/>
                </a:cxn>
                <a:cxn ang="0">
                  <a:pos x="7" y="13"/>
                </a:cxn>
                <a:cxn ang="0">
                  <a:pos x="8" y="13"/>
                </a:cxn>
                <a:cxn ang="0">
                  <a:pos x="10" y="13"/>
                </a:cxn>
                <a:cxn ang="0">
                  <a:pos x="11" y="13"/>
                </a:cxn>
                <a:cxn ang="0">
                  <a:pos x="12" y="13"/>
                </a:cxn>
                <a:cxn ang="0">
                  <a:pos x="11" y="11"/>
                </a:cxn>
                <a:cxn ang="0">
                  <a:pos x="10" y="9"/>
                </a:cxn>
                <a:cxn ang="0">
                  <a:pos x="8" y="8"/>
                </a:cxn>
                <a:cxn ang="0">
                  <a:pos x="7" y="6"/>
                </a:cxn>
                <a:cxn ang="0">
                  <a:pos x="6" y="4"/>
                </a:cxn>
                <a:cxn ang="0">
                  <a:pos x="5" y="3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5" y="14"/>
                </a:cxn>
              </a:cxnLst>
              <a:rect l="0" t="0" r="r" b="b"/>
              <a:pathLst>
                <a:path w="12" h="14">
                  <a:moveTo>
                    <a:pt x="5" y="14"/>
                  </a:moveTo>
                  <a:lnTo>
                    <a:pt x="6" y="13"/>
                  </a:lnTo>
                  <a:lnTo>
                    <a:pt x="7" y="13"/>
                  </a:lnTo>
                  <a:lnTo>
                    <a:pt x="8" y="13"/>
                  </a:lnTo>
                  <a:lnTo>
                    <a:pt x="10" y="13"/>
                  </a:lnTo>
                  <a:lnTo>
                    <a:pt x="11" y="13"/>
                  </a:lnTo>
                  <a:lnTo>
                    <a:pt x="12" y="13"/>
                  </a:lnTo>
                  <a:lnTo>
                    <a:pt x="11" y="11"/>
                  </a:lnTo>
                  <a:lnTo>
                    <a:pt x="10" y="9"/>
                  </a:lnTo>
                  <a:lnTo>
                    <a:pt x="8" y="8"/>
                  </a:lnTo>
                  <a:lnTo>
                    <a:pt x="7" y="6"/>
                  </a:lnTo>
                  <a:lnTo>
                    <a:pt x="6" y="4"/>
                  </a:lnTo>
                  <a:lnTo>
                    <a:pt x="5" y="3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09" name="Freeform 517"/>
            <p:cNvSpPr>
              <a:spLocks/>
            </p:cNvSpPr>
            <p:nvPr/>
          </p:nvSpPr>
          <p:spPr bwMode="auto">
            <a:xfrm>
              <a:off x="188" y="1300"/>
              <a:ext cx="10" cy="12"/>
            </a:xfrm>
            <a:custGeom>
              <a:avLst/>
              <a:gdLst/>
              <a:ahLst/>
              <a:cxnLst>
                <a:cxn ang="0">
                  <a:pos x="10" y="12"/>
                </a:cxn>
                <a:cxn ang="0">
                  <a:pos x="9" y="0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0" y="11"/>
                </a:cxn>
                <a:cxn ang="0">
                  <a:pos x="1" y="11"/>
                </a:cxn>
                <a:cxn ang="0">
                  <a:pos x="2" y="11"/>
                </a:cxn>
                <a:cxn ang="0">
                  <a:pos x="3" y="11"/>
                </a:cxn>
                <a:cxn ang="0">
                  <a:pos x="6" y="11"/>
                </a:cxn>
                <a:cxn ang="0">
                  <a:pos x="7" y="11"/>
                </a:cxn>
                <a:cxn ang="0">
                  <a:pos x="8" y="11"/>
                </a:cxn>
                <a:cxn ang="0">
                  <a:pos x="9" y="12"/>
                </a:cxn>
                <a:cxn ang="0">
                  <a:pos x="10" y="12"/>
                </a:cxn>
              </a:cxnLst>
              <a:rect l="0" t="0" r="r" b="b"/>
              <a:pathLst>
                <a:path w="10" h="12">
                  <a:moveTo>
                    <a:pt x="10" y="12"/>
                  </a:move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0" y="11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3" y="11"/>
                  </a:lnTo>
                  <a:lnTo>
                    <a:pt x="6" y="11"/>
                  </a:lnTo>
                  <a:lnTo>
                    <a:pt x="7" y="11"/>
                  </a:lnTo>
                  <a:lnTo>
                    <a:pt x="8" y="11"/>
                  </a:lnTo>
                  <a:lnTo>
                    <a:pt x="9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10" name="Freeform 518"/>
            <p:cNvSpPr>
              <a:spLocks/>
            </p:cNvSpPr>
            <p:nvPr/>
          </p:nvSpPr>
          <p:spPr bwMode="auto">
            <a:xfrm>
              <a:off x="157" y="1218"/>
              <a:ext cx="209" cy="116"/>
            </a:xfrm>
            <a:custGeom>
              <a:avLst/>
              <a:gdLst/>
              <a:ahLst/>
              <a:cxnLst>
                <a:cxn ang="0">
                  <a:pos x="193" y="1"/>
                </a:cxn>
                <a:cxn ang="0">
                  <a:pos x="181" y="0"/>
                </a:cxn>
                <a:cxn ang="0">
                  <a:pos x="161" y="1"/>
                </a:cxn>
                <a:cxn ang="0">
                  <a:pos x="140" y="5"/>
                </a:cxn>
                <a:cxn ang="0">
                  <a:pos x="122" y="11"/>
                </a:cxn>
                <a:cxn ang="0">
                  <a:pos x="108" y="19"/>
                </a:cxn>
                <a:cxn ang="0">
                  <a:pos x="94" y="15"/>
                </a:cxn>
                <a:cxn ang="0">
                  <a:pos x="78" y="8"/>
                </a:cxn>
                <a:cxn ang="0">
                  <a:pos x="58" y="3"/>
                </a:cxn>
                <a:cxn ang="0">
                  <a:pos x="37" y="1"/>
                </a:cxn>
                <a:cxn ang="0">
                  <a:pos x="21" y="1"/>
                </a:cxn>
                <a:cxn ang="0">
                  <a:pos x="10" y="2"/>
                </a:cxn>
                <a:cxn ang="0">
                  <a:pos x="0" y="116"/>
                </a:cxn>
                <a:cxn ang="0">
                  <a:pos x="13" y="113"/>
                </a:cxn>
                <a:cxn ang="0">
                  <a:pos x="20" y="113"/>
                </a:cxn>
                <a:cxn ang="0">
                  <a:pos x="25" y="100"/>
                </a:cxn>
                <a:cxn ang="0">
                  <a:pos x="18" y="100"/>
                </a:cxn>
                <a:cxn ang="0">
                  <a:pos x="18" y="95"/>
                </a:cxn>
                <a:cxn ang="0">
                  <a:pos x="25" y="94"/>
                </a:cxn>
                <a:cxn ang="0">
                  <a:pos x="37" y="82"/>
                </a:cxn>
                <a:cxn ang="0">
                  <a:pos x="26" y="82"/>
                </a:cxn>
                <a:cxn ang="0">
                  <a:pos x="16" y="83"/>
                </a:cxn>
                <a:cxn ang="0">
                  <a:pos x="22" y="14"/>
                </a:cxn>
                <a:cxn ang="0">
                  <a:pos x="28" y="14"/>
                </a:cxn>
                <a:cxn ang="0">
                  <a:pos x="47" y="15"/>
                </a:cxn>
                <a:cxn ang="0">
                  <a:pos x="67" y="18"/>
                </a:cxn>
                <a:cxn ang="0">
                  <a:pos x="84" y="24"/>
                </a:cxn>
                <a:cxn ang="0">
                  <a:pos x="95" y="33"/>
                </a:cxn>
                <a:cxn ang="0">
                  <a:pos x="114" y="33"/>
                </a:cxn>
                <a:cxn ang="0">
                  <a:pos x="125" y="24"/>
                </a:cxn>
                <a:cxn ang="0">
                  <a:pos x="141" y="18"/>
                </a:cxn>
                <a:cxn ang="0">
                  <a:pos x="162" y="15"/>
                </a:cxn>
                <a:cxn ang="0">
                  <a:pos x="179" y="14"/>
                </a:cxn>
                <a:cxn ang="0">
                  <a:pos x="187" y="14"/>
                </a:cxn>
                <a:cxn ang="0">
                  <a:pos x="193" y="83"/>
                </a:cxn>
                <a:cxn ang="0">
                  <a:pos x="186" y="82"/>
                </a:cxn>
                <a:cxn ang="0">
                  <a:pos x="178" y="82"/>
                </a:cxn>
                <a:cxn ang="0">
                  <a:pos x="168" y="82"/>
                </a:cxn>
                <a:cxn ang="0">
                  <a:pos x="158" y="83"/>
                </a:cxn>
                <a:cxn ang="0">
                  <a:pos x="162" y="88"/>
                </a:cxn>
                <a:cxn ang="0">
                  <a:pos x="167" y="95"/>
                </a:cxn>
                <a:cxn ang="0">
                  <a:pos x="179" y="94"/>
                </a:cxn>
                <a:cxn ang="0">
                  <a:pos x="193" y="95"/>
                </a:cxn>
                <a:cxn ang="0">
                  <a:pos x="187" y="100"/>
                </a:cxn>
                <a:cxn ang="0">
                  <a:pos x="179" y="100"/>
                </a:cxn>
                <a:cxn ang="0">
                  <a:pos x="173" y="100"/>
                </a:cxn>
                <a:cxn ang="0">
                  <a:pos x="174" y="105"/>
                </a:cxn>
                <a:cxn ang="0">
                  <a:pos x="179" y="111"/>
                </a:cxn>
                <a:cxn ang="0">
                  <a:pos x="188" y="113"/>
                </a:cxn>
                <a:cxn ang="0">
                  <a:pos x="197" y="114"/>
                </a:cxn>
                <a:cxn ang="0">
                  <a:pos x="203" y="2"/>
                </a:cxn>
              </a:cxnLst>
              <a:rect l="0" t="0" r="r" b="b"/>
              <a:pathLst>
                <a:path w="209" h="116">
                  <a:moveTo>
                    <a:pt x="203" y="2"/>
                  </a:moveTo>
                  <a:lnTo>
                    <a:pt x="199" y="2"/>
                  </a:lnTo>
                  <a:lnTo>
                    <a:pt x="197" y="1"/>
                  </a:lnTo>
                  <a:lnTo>
                    <a:pt x="193" y="1"/>
                  </a:lnTo>
                  <a:lnTo>
                    <a:pt x="191" y="1"/>
                  </a:lnTo>
                  <a:lnTo>
                    <a:pt x="187" y="1"/>
                  </a:lnTo>
                  <a:lnTo>
                    <a:pt x="184" y="1"/>
                  </a:lnTo>
                  <a:lnTo>
                    <a:pt x="181" y="0"/>
                  </a:lnTo>
                  <a:lnTo>
                    <a:pt x="178" y="0"/>
                  </a:lnTo>
                  <a:lnTo>
                    <a:pt x="172" y="1"/>
                  </a:lnTo>
                  <a:lnTo>
                    <a:pt x="167" y="1"/>
                  </a:lnTo>
                  <a:lnTo>
                    <a:pt x="161" y="1"/>
                  </a:lnTo>
                  <a:lnTo>
                    <a:pt x="156" y="2"/>
                  </a:lnTo>
                  <a:lnTo>
                    <a:pt x="151" y="3"/>
                  </a:lnTo>
                  <a:lnTo>
                    <a:pt x="145" y="4"/>
                  </a:lnTo>
                  <a:lnTo>
                    <a:pt x="140" y="5"/>
                  </a:lnTo>
                  <a:lnTo>
                    <a:pt x="136" y="6"/>
                  </a:lnTo>
                  <a:lnTo>
                    <a:pt x="131" y="8"/>
                  </a:lnTo>
                  <a:lnTo>
                    <a:pt x="126" y="10"/>
                  </a:lnTo>
                  <a:lnTo>
                    <a:pt x="122" y="11"/>
                  </a:lnTo>
                  <a:lnTo>
                    <a:pt x="119" y="13"/>
                  </a:lnTo>
                  <a:lnTo>
                    <a:pt x="114" y="15"/>
                  </a:lnTo>
                  <a:lnTo>
                    <a:pt x="111" y="18"/>
                  </a:lnTo>
                  <a:lnTo>
                    <a:pt x="108" y="19"/>
                  </a:lnTo>
                  <a:lnTo>
                    <a:pt x="104" y="21"/>
                  </a:lnTo>
                  <a:lnTo>
                    <a:pt x="101" y="19"/>
                  </a:lnTo>
                  <a:lnTo>
                    <a:pt x="98" y="18"/>
                  </a:lnTo>
                  <a:lnTo>
                    <a:pt x="94" y="15"/>
                  </a:lnTo>
                  <a:lnTo>
                    <a:pt x="90" y="13"/>
                  </a:lnTo>
                  <a:lnTo>
                    <a:pt x="87" y="11"/>
                  </a:lnTo>
                  <a:lnTo>
                    <a:pt x="83" y="10"/>
                  </a:lnTo>
                  <a:lnTo>
                    <a:pt x="78" y="8"/>
                  </a:lnTo>
                  <a:lnTo>
                    <a:pt x="73" y="6"/>
                  </a:lnTo>
                  <a:lnTo>
                    <a:pt x="68" y="5"/>
                  </a:lnTo>
                  <a:lnTo>
                    <a:pt x="63" y="4"/>
                  </a:lnTo>
                  <a:lnTo>
                    <a:pt x="58" y="3"/>
                  </a:lnTo>
                  <a:lnTo>
                    <a:pt x="53" y="2"/>
                  </a:lnTo>
                  <a:lnTo>
                    <a:pt x="48" y="1"/>
                  </a:lnTo>
                  <a:lnTo>
                    <a:pt x="42" y="1"/>
                  </a:lnTo>
                  <a:lnTo>
                    <a:pt x="37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5" y="1"/>
                  </a:lnTo>
                  <a:lnTo>
                    <a:pt x="21" y="1"/>
                  </a:lnTo>
                  <a:lnTo>
                    <a:pt x="18" y="1"/>
                  </a:lnTo>
                  <a:lnTo>
                    <a:pt x="16" y="1"/>
                  </a:lnTo>
                  <a:lnTo>
                    <a:pt x="12" y="1"/>
                  </a:lnTo>
                  <a:lnTo>
                    <a:pt x="10" y="2"/>
                  </a:lnTo>
                  <a:lnTo>
                    <a:pt x="6" y="2"/>
                  </a:lnTo>
                  <a:lnTo>
                    <a:pt x="0" y="3"/>
                  </a:lnTo>
                  <a:lnTo>
                    <a:pt x="0" y="88"/>
                  </a:lnTo>
                  <a:lnTo>
                    <a:pt x="0" y="116"/>
                  </a:lnTo>
                  <a:lnTo>
                    <a:pt x="10" y="114"/>
                  </a:lnTo>
                  <a:lnTo>
                    <a:pt x="11" y="114"/>
                  </a:lnTo>
                  <a:lnTo>
                    <a:pt x="12" y="114"/>
                  </a:lnTo>
                  <a:lnTo>
                    <a:pt x="13" y="113"/>
                  </a:lnTo>
                  <a:lnTo>
                    <a:pt x="16" y="113"/>
                  </a:lnTo>
                  <a:lnTo>
                    <a:pt x="17" y="113"/>
                  </a:lnTo>
                  <a:lnTo>
                    <a:pt x="18" y="113"/>
                  </a:lnTo>
                  <a:lnTo>
                    <a:pt x="20" y="113"/>
                  </a:lnTo>
                  <a:lnTo>
                    <a:pt x="21" y="113"/>
                  </a:lnTo>
                  <a:lnTo>
                    <a:pt x="27" y="100"/>
                  </a:lnTo>
                  <a:lnTo>
                    <a:pt x="26" y="100"/>
                  </a:lnTo>
                  <a:lnTo>
                    <a:pt x="25" y="100"/>
                  </a:lnTo>
                  <a:lnTo>
                    <a:pt x="23" y="100"/>
                  </a:lnTo>
                  <a:lnTo>
                    <a:pt x="22" y="100"/>
                  </a:lnTo>
                  <a:lnTo>
                    <a:pt x="21" y="100"/>
                  </a:lnTo>
                  <a:lnTo>
                    <a:pt x="18" y="100"/>
                  </a:lnTo>
                  <a:lnTo>
                    <a:pt x="18" y="101"/>
                  </a:lnTo>
                  <a:lnTo>
                    <a:pt x="16" y="101"/>
                  </a:lnTo>
                  <a:lnTo>
                    <a:pt x="16" y="95"/>
                  </a:lnTo>
                  <a:lnTo>
                    <a:pt x="18" y="95"/>
                  </a:lnTo>
                  <a:lnTo>
                    <a:pt x="20" y="95"/>
                  </a:lnTo>
                  <a:lnTo>
                    <a:pt x="22" y="94"/>
                  </a:lnTo>
                  <a:lnTo>
                    <a:pt x="23" y="94"/>
                  </a:lnTo>
                  <a:lnTo>
                    <a:pt x="25" y="94"/>
                  </a:lnTo>
                  <a:lnTo>
                    <a:pt x="27" y="94"/>
                  </a:lnTo>
                  <a:lnTo>
                    <a:pt x="28" y="94"/>
                  </a:lnTo>
                  <a:lnTo>
                    <a:pt x="31" y="94"/>
                  </a:lnTo>
                  <a:lnTo>
                    <a:pt x="37" y="82"/>
                  </a:lnTo>
                  <a:lnTo>
                    <a:pt x="35" y="82"/>
                  </a:lnTo>
                  <a:lnTo>
                    <a:pt x="32" y="82"/>
                  </a:lnTo>
                  <a:lnTo>
                    <a:pt x="30" y="82"/>
                  </a:lnTo>
                  <a:lnTo>
                    <a:pt x="26" y="82"/>
                  </a:lnTo>
                  <a:lnTo>
                    <a:pt x="23" y="82"/>
                  </a:lnTo>
                  <a:lnTo>
                    <a:pt x="21" y="82"/>
                  </a:lnTo>
                  <a:lnTo>
                    <a:pt x="18" y="82"/>
                  </a:lnTo>
                  <a:lnTo>
                    <a:pt x="16" y="83"/>
                  </a:lnTo>
                  <a:lnTo>
                    <a:pt x="16" y="15"/>
                  </a:lnTo>
                  <a:lnTo>
                    <a:pt x="18" y="14"/>
                  </a:lnTo>
                  <a:lnTo>
                    <a:pt x="20" y="14"/>
                  </a:lnTo>
                  <a:lnTo>
                    <a:pt x="22" y="14"/>
                  </a:lnTo>
                  <a:lnTo>
                    <a:pt x="23" y="14"/>
                  </a:lnTo>
                  <a:lnTo>
                    <a:pt x="25" y="14"/>
                  </a:lnTo>
                  <a:lnTo>
                    <a:pt x="27" y="14"/>
                  </a:lnTo>
                  <a:lnTo>
                    <a:pt x="28" y="14"/>
                  </a:lnTo>
                  <a:lnTo>
                    <a:pt x="31" y="14"/>
                  </a:lnTo>
                  <a:lnTo>
                    <a:pt x="36" y="14"/>
                  </a:lnTo>
                  <a:lnTo>
                    <a:pt x="42" y="14"/>
                  </a:lnTo>
                  <a:lnTo>
                    <a:pt x="47" y="15"/>
                  </a:lnTo>
                  <a:lnTo>
                    <a:pt x="52" y="16"/>
                  </a:lnTo>
                  <a:lnTo>
                    <a:pt x="58" y="16"/>
                  </a:lnTo>
                  <a:lnTo>
                    <a:pt x="62" y="18"/>
                  </a:lnTo>
                  <a:lnTo>
                    <a:pt x="67" y="18"/>
                  </a:lnTo>
                  <a:lnTo>
                    <a:pt x="72" y="19"/>
                  </a:lnTo>
                  <a:lnTo>
                    <a:pt x="75" y="21"/>
                  </a:lnTo>
                  <a:lnTo>
                    <a:pt x="80" y="23"/>
                  </a:lnTo>
                  <a:lnTo>
                    <a:pt x="84" y="24"/>
                  </a:lnTo>
                  <a:lnTo>
                    <a:pt x="87" y="27"/>
                  </a:lnTo>
                  <a:lnTo>
                    <a:pt x="90" y="29"/>
                  </a:lnTo>
                  <a:lnTo>
                    <a:pt x="93" y="31"/>
                  </a:lnTo>
                  <a:lnTo>
                    <a:pt x="95" y="33"/>
                  </a:lnTo>
                  <a:lnTo>
                    <a:pt x="98" y="36"/>
                  </a:lnTo>
                  <a:lnTo>
                    <a:pt x="104" y="46"/>
                  </a:lnTo>
                  <a:lnTo>
                    <a:pt x="111" y="36"/>
                  </a:lnTo>
                  <a:lnTo>
                    <a:pt x="114" y="33"/>
                  </a:lnTo>
                  <a:lnTo>
                    <a:pt x="116" y="31"/>
                  </a:lnTo>
                  <a:lnTo>
                    <a:pt x="119" y="29"/>
                  </a:lnTo>
                  <a:lnTo>
                    <a:pt x="122" y="27"/>
                  </a:lnTo>
                  <a:lnTo>
                    <a:pt x="125" y="24"/>
                  </a:lnTo>
                  <a:lnTo>
                    <a:pt x="129" y="23"/>
                  </a:lnTo>
                  <a:lnTo>
                    <a:pt x="134" y="21"/>
                  </a:lnTo>
                  <a:lnTo>
                    <a:pt x="137" y="19"/>
                  </a:lnTo>
                  <a:lnTo>
                    <a:pt x="141" y="18"/>
                  </a:lnTo>
                  <a:lnTo>
                    <a:pt x="146" y="18"/>
                  </a:lnTo>
                  <a:lnTo>
                    <a:pt x="151" y="16"/>
                  </a:lnTo>
                  <a:lnTo>
                    <a:pt x="156" y="16"/>
                  </a:lnTo>
                  <a:lnTo>
                    <a:pt x="162" y="15"/>
                  </a:lnTo>
                  <a:lnTo>
                    <a:pt x="167" y="14"/>
                  </a:lnTo>
                  <a:lnTo>
                    <a:pt x="172" y="14"/>
                  </a:lnTo>
                  <a:lnTo>
                    <a:pt x="178" y="14"/>
                  </a:lnTo>
                  <a:lnTo>
                    <a:pt x="179" y="14"/>
                  </a:lnTo>
                  <a:lnTo>
                    <a:pt x="182" y="14"/>
                  </a:lnTo>
                  <a:lnTo>
                    <a:pt x="183" y="14"/>
                  </a:lnTo>
                  <a:lnTo>
                    <a:pt x="186" y="14"/>
                  </a:lnTo>
                  <a:lnTo>
                    <a:pt x="187" y="14"/>
                  </a:lnTo>
                  <a:lnTo>
                    <a:pt x="189" y="14"/>
                  </a:lnTo>
                  <a:lnTo>
                    <a:pt x="191" y="14"/>
                  </a:lnTo>
                  <a:lnTo>
                    <a:pt x="193" y="15"/>
                  </a:lnTo>
                  <a:lnTo>
                    <a:pt x="193" y="83"/>
                  </a:lnTo>
                  <a:lnTo>
                    <a:pt x="191" y="82"/>
                  </a:lnTo>
                  <a:lnTo>
                    <a:pt x="189" y="82"/>
                  </a:lnTo>
                  <a:lnTo>
                    <a:pt x="187" y="82"/>
                  </a:lnTo>
                  <a:lnTo>
                    <a:pt x="186" y="82"/>
                  </a:lnTo>
                  <a:lnTo>
                    <a:pt x="183" y="82"/>
                  </a:lnTo>
                  <a:lnTo>
                    <a:pt x="182" y="82"/>
                  </a:lnTo>
                  <a:lnTo>
                    <a:pt x="179" y="82"/>
                  </a:lnTo>
                  <a:lnTo>
                    <a:pt x="178" y="82"/>
                  </a:lnTo>
                  <a:lnTo>
                    <a:pt x="176" y="82"/>
                  </a:lnTo>
                  <a:lnTo>
                    <a:pt x="173" y="82"/>
                  </a:lnTo>
                  <a:lnTo>
                    <a:pt x="171" y="82"/>
                  </a:lnTo>
                  <a:lnTo>
                    <a:pt x="168" y="82"/>
                  </a:lnTo>
                  <a:lnTo>
                    <a:pt x="166" y="82"/>
                  </a:lnTo>
                  <a:lnTo>
                    <a:pt x="162" y="83"/>
                  </a:lnTo>
                  <a:lnTo>
                    <a:pt x="161" y="83"/>
                  </a:lnTo>
                  <a:lnTo>
                    <a:pt x="158" y="83"/>
                  </a:lnTo>
                  <a:lnTo>
                    <a:pt x="158" y="84"/>
                  </a:lnTo>
                  <a:lnTo>
                    <a:pt x="160" y="86"/>
                  </a:lnTo>
                  <a:lnTo>
                    <a:pt x="161" y="86"/>
                  </a:lnTo>
                  <a:lnTo>
                    <a:pt x="162" y="88"/>
                  </a:lnTo>
                  <a:lnTo>
                    <a:pt x="163" y="90"/>
                  </a:lnTo>
                  <a:lnTo>
                    <a:pt x="165" y="91"/>
                  </a:lnTo>
                  <a:lnTo>
                    <a:pt x="166" y="93"/>
                  </a:lnTo>
                  <a:lnTo>
                    <a:pt x="167" y="95"/>
                  </a:lnTo>
                  <a:lnTo>
                    <a:pt x="171" y="94"/>
                  </a:lnTo>
                  <a:lnTo>
                    <a:pt x="173" y="94"/>
                  </a:lnTo>
                  <a:lnTo>
                    <a:pt x="177" y="94"/>
                  </a:lnTo>
                  <a:lnTo>
                    <a:pt x="179" y="94"/>
                  </a:lnTo>
                  <a:lnTo>
                    <a:pt x="183" y="94"/>
                  </a:lnTo>
                  <a:lnTo>
                    <a:pt x="187" y="94"/>
                  </a:lnTo>
                  <a:lnTo>
                    <a:pt x="189" y="95"/>
                  </a:lnTo>
                  <a:lnTo>
                    <a:pt x="193" y="95"/>
                  </a:lnTo>
                  <a:lnTo>
                    <a:pt x="193" y="101"/>
                  </a:lnTo>
                  <a:lnTo>
                    <a:pt x="191" y="100"/>
                  </a:lnTo>
                  <a:lnTo>
                    <a:pt x="189" y="100"/>
                  </a:lnTo>
                  <a:lnTo>
                    <a:pt x="187" y="100"/>
                  </a:lnTo>
                  <a:lnTo>
                    <a:pt x="186" y="100"/>
                  </a:lnTo>
                  <a:lnTo>
                    <a:pt x="183" y="100"/>
                  </a:lnTo>
                  <a:lnTo>
                    <a:pt x="182" y="100"/>
                  </a:lnTo>
                  <a:lnTo>
                    <a:pt x="179" y="100"/>
                  </a:lnTo>
                  <a:lnTo>
                    <a:pt x="178" y="100"/>
                  </a:lnTo>
                  <a:lnTo>
                    <a:pt x="176" y="100"/>
                  </a:lnTo>
                  <a:lnTo>
                    <a:pt x="174" y="100"/>
                  </a:lnTo>
                  <a:lnTo>
                    <a:pt x="173" y="100"/>
                  </a:lnTo>
                  <a:lnTo>
                    <a:pt x="171" y="100"/>
                  </a:lnTo>
                  <a:lnTo>
                    <a:pt x="172" y="102"/>
                  </a:lnTo>
                  <a:lnTo>
                    <a:pt x="173" y="104"/>
                  </a:lnTo>
                  <a:lnTo>
                    <a:pt x="174" y="105"/>
                  </a:lnTo>
                  <a:lnTo>
                    <a:pt x="176" y="107"/>
                  </a:lnTo>
                  <a:lnTo>
                    <a:pt x="177" y="109"/>
                  </a:lnTo>
                  <a:lnTo>
                    <a:pt x="178" y="110"/>
                  </a:lnTo>
                  <a:lnTo>
                    <a:pt x="179" y="111"/>
                  </a:lnTo>
                  <a:lnTo>
                    <a:pt x="181" y="113"/>
                  </a:lnTo>
                  <a:lnTo>
                    <a:pt x="183" y="113"/>
                  </a:lnTo>
                  <a:lnTo>
                    <a:pt x="186" y="113"/>
                  </a:lnTo>
                  <a:lnTo>
                    <a:pt x="188" y="113"/>
                  </a:lnTo>
                  <a:lnTo>
                    <a:pt x="191" y="113"/>
                  </a:lnTo>
                  <a:lnTo>
                    <a:pt x="193" y="113"/>
                  </a:lnTo>
                  <a:lnTo>
                    <a:pt x="194" y="113"/>
                  </a:lnTo>
                  <a:lnTo>
                    <a:pt x="197" y="114"/>
                  </a:lnTo>
                  <a:lnTo>
                    <a:pt x="199" y="114"/>
                  </a:lnTo>
                  <a:lnTo>
                    <a:pt x="209" y="116"/>
                  </a:lnTo>
                  <a:lnTo>
                    <a:pt x="209" y="3"/>
                  </a:lnTo>
                  <a:lnTo>
                    <a:pt x="203" y="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11" name="Freeform 519"/>
            <p:cNvSpPr>
              <a:spLocks/>
            </p:cNvSpPr>
            <p:nvPr/>
          </p:nvSpPr>
          <p:spPr bwMode="auto">
            <a:xfrm>
              <a:off x="178" y="1317"/>
              <a:ext cx="23" cy="1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14"/>
                </a:cxn>
                <a:cxn ang="0">
                  <a:pos x="3" y="14"/>
                </a:cxn>
                <a:cxn ang="0">
                  <a:pos x="6" y="14"/>
                </a:cxn>
                <a:cxn ang="0">
                  <a:pos x="9" y="14"/>
                </a:cxn>
                <a:cxn ang="0">
                  <a:pos x="11" y="14"/>
                </a:cxn>
                <a:cxn ang="0">
                  <a:pos x="15" y="14"/>
                </a:cxn>
                <a:cxn ang="0">
                  <a:pos x="17" y="14"/>
                </a:cxn>
                <a:cxn ang="0">
                  <a:pos x="20" y="14"/>
                </a:cxn>
                <a:cxn ang="0">
                  <a:pos x="23" y="14"/>
                </a:cxn>
                <a:cxn ang="0">
                  <a:pos x="22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6" y="0"/>
                </a:cxn>
              </a:cxnLst>
              <a:rect l="0" t="0" r="r" b="b"/>
              <a:pathLst>
                <a:path w="23" h="14">
                  <a:moveTo>
                    <a:pt x="6" y="0"/>
                  </a:moveTo>
                  <a:lnTo>
                    <a:pt x="0" y="14"/>
                  </a:lnTo>
                  <a:lnTo>
                    <a:pt x="3" y="14"/>
                  </a:lnTo>
                  <a:lnTo>
                    <a:pt x="6" y="14"/>
                  </a:lnTo>
                  <a:lnTo>
                    <a:pt x="9" y="14"/>
                  </a:lnTo>
                  <a:lnTo>
                    <a:pt x="11" y="14"/>
                  </a:lnTo>
                  <a:lnTo>
                    <a:pt x="15" y="14"/>
                  </a:lnTo>
                  <a:lnTo>
                    <a:pt x="17" y="14"/>
                  </a:lnTo>
                  <a:lnTo>
                    <a:pt x="20" y="14"/>
                  </a:lnTo>
                  <a:lnTo>
                    <a:pt x="23" y="14"/>
                  </a:lnTo>
                  <a:lnTo>
                    <a:pt x="22" y="1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12" name="Freeform 520"/>
            <p:cNvSpPr>
              <a:spLocks/>
            </p:cNvSpPr>
            <p:nvPr/>
          </p:nvSpPr>
          <p:spPr bwMode="auto">
            <a:xfrm>
              <a:off x="318" y="1317"/>
              <a:ext cx="19" cy="1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14"/>
                </a:cxn>
                <a:cxn ang="0">
                  <a:pos x="7" y="14"/>
                </a:cxn>
                <a:cxn ang="0">
                  <a:pos x="8" y="14"/>
                </a:cxn>
                <a:cxn ang="0">
                  <a:pos x="10" y="14"/>
                </a:cxn>
                <a:cxn ang="0">
                  <a:pos x="12" y="14"/>
                </a:cxn>
                <a:cxn ang="0">
                  <a:pos x="14" y="14"/>
                </a:cxn>
                <a:cxn ang="0">
                  <a:pos x="15" y="14"/>
                </a:cxn>
                <a:cxn ang="0">
                  <a:pos x="18" y="14"/>
                </a:cxn>
                <a:cxn ang="0">
                  <a:pos x="19" y="14"/>
                </a:cxn>
                <a:cxn ang="0">
                  <a:pos x="18" y="12"/>
                </a:cxn>
                <a:cxn ang="0">
                  <a:pos x="16" y="10"/>
                </a:cxn>
                <a:cxn ang="0">
                  <a:pos x="15" y="9"/>
                </a:cxn>
                <a:cxn ang="0">
                  <a:pos x="14" y="7"/>
                </a:cxn>
                <a:cxn ang="0">
                  <a:pos x="13" y="5"/>
                </a:cxn>
                <a:cxn ang="0">
                  <a:pos x="12" y="4"/>
                </a:cxn>
                <a:cxn ang="0">
                  <a:pos x="10" y="2"/>
                </a:cxn>
                <a:cxn ang="0">
                  <a:pos x="9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4" y="1"/>
                </a:cxn>
                <a:cxn ang="0">
                  <a:pos x="3" y="1"/>
                </a:cxn>
                <a:cxn ang="0">
                  <a:pos x="0" y="1"/>
                </a:cxn>
              </a:cxnLst>
              <a:rect l="0" t="0" r="r" b="b"/>
              <a:pathLst>
                <a:path w="19" h="14">
                  <a:moveTo>
                    <a:pt x="0" y="1"/>
                  </a:moveTo>
                  <a:lnTo>
                    <a:pt x="4" y="14"/>
                  </a:lnTo>
                  <a:lnTo>
                    <a:pt x="7" y="14"/>
                  </a:lnTo>
                  <a:lnTo>
                    <a:pt x="8" y="14"/>
                  </a:lnTo>
                  <a:lnTo>
                    <a:pt x="10" y="14"/>
                  </a:lnTo>
                  <a:lnTo>
                    <a:pt x="12" y="14"/>
                  </a:lnTo>
                  <a:lnTo>
                    <a:pt x="14" y="14"/>
                  </a:lnTo>
                  <a:lnTo>
                    <a:pt x="15" y="14"/>
                  </a:lnTo>
                  <a:lnTo>
                    <a:pt x="18" y="14"/>
                  </a:lnTo>
                  <a:lnTo>
                    <a:pt x="19" y="14"/>
                  </a:lnTo>
                  <a:lnTo>
                    <a:pt x="18" y="12"/>
                  </a:lnTo>
                  <a:lnTo>
                    <a:pt x="16" y="10"/>
                  </a:lnTo>
                  <a:lnTo>
                    <a:pt x="15" y="9"/>
                  </a:lnTo>
                  <a:lnTo>
                    <a:pt x="14" y="7"/>
                  </a:lnTo>
                  <a:lnTo>
                    <a:pt x="13" y="5"/>
                  </a:lnTo>
                  <a:lnTo>
                    <a:pt x="12" y="4"/>
                  </a:lnTo>
                  <a:lnTo>
                    <a:pt x="10" y="2"/>
                  </a:lnTo>
                  <a:lnTo>
                    <a:pt x="9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3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13" name="Freeform 521"/>
            <p:cNvSpPr>
              <a:spLocks/>
            </p:cNvSpPr>
            <p:nvPr/>
          </p:nvSpPr>
          <p:spPr bwMode="auto">
            <a:xfrm>
              <a:off x="197" y="1300"/>
              <a:ext cx="126" cy="48"/>
            </a:xfrm>
            <a:custGeom>
              <a:avLst/>
              <a:gdLst/>
              <a:ahLst/>
              <a:cxnLst>
                <a:cxn ang="0">
                  <a:pos x="76" y="29"/>
                </a:cxn>
                <a:cxn ang="0">
                  <a:pos x="82" y="25"/>
                </a:cxn>
                <a:cxn ang="0">
                  <a:pos x="91" y="21"/>
                </a:cxn>
                <a:cxn ang="0">
                  <a:pos x="101" y="18"/>
                </a:cxn>
                <a:cxn ang="0">
                  <a:pos x="112" y="15"/>
                </a:cxn>
                <a:cxn ang="0">
                  <a:pos x="115" y="1"/>
                </a:cxn>
                <a:cxn ang="0">
                  <a:pos x="104" y="4"/>
                </a:cxn>
                <a:cxn ang="0">
                  <a:pos x="92" y="6"/>
                </a:cxn>
                <a:cxn ang="0">
                  <a:pos x="82" y="9"/>
                </a:cxn>
                <a:cxn ang="0">
                  <a:pos x="74" y="14"/>
                </a:cxn>
                <a:cxn ang="0">
                  <a:pos x="66" y="19"/>
                </a:cxn>
                <a:cxn ang="0">
                  <a:pos x="59" y="17"/>
                </a:cxn>
                <a:cxn ang="0">
                  <a:pos x="49" y="11"/>
                </a:cxn>
                <a:cxn ang="0">
                  <a:pos x="37" y="6"/>
                </a:cxn>
                <a:cxn ang="0">
                  <a:pos x="24" y="4"/>
                </a:cxn>
                <a:cxn ang="0">
                  <a:pos x="10" y="1"/>
                </a:cxn>
                <a:cxn ang="0">
                  <a:pos x="1" y="13"/>
                </a:cxn>
                <a:cxn ang="0">
                  <a:pos x="15" y="15"/>
                </a:cxn>
                <a:cxn ang="0">
                  <a:pos x="27" y="17"/>
                </a:cxn>
                <a:cxn ang="0">
                  <a:pos x="37" y="21"/>
                </a:cxn>
                <a:cxn ang="0">
                  <a:pos x="47" y="25"/>
                </a:cxn>
                <a:cxn ang="0">
                  <a:pos x="54" y="31"/>
                </a:cxn>
                <a:cxn ang="0">
                  <a:pos x="50" y="30"/>
                </a:cxn>
                <a:cxn ang="0">
                  <a:pos x="41" y="26"/>
                </a:cxn>
                <a:cxn ang="0">
                  <a:pos x="32" y="24"/>
                </a:cxn>
                <a:cxn ang="0">
                  <a:pos x="21" y="21"/>
                </a:cxn>
                <a:cxn ang="0">
                  <a:pos x="10" y="19"/>
                </a:cxn>
                <a:cxn ang="0">
                  <a:pos x="4" y="31"/>
                </a:cxn>
                <a:cxn ang="0">
                  <a:pos x="15" y="33"/>
                </a:cxn>
                <a:cxn ang="0">
                  <a:pos x="25" y="35"/>
                </a:cxn>
                <a:cxn ang="0">
                  <a:pos x="35" y="38"/>
                </a:cxn>
                <a:cxn ang="0">
                  <a:pos x="44" y="42"/>
                </a:cxn>
                <a:cxn ang="0">
                  <a:pos x="50" y="46"/>
                </a:cxn>
                <a:cxn ang="0">
                  <a:pos x="79" y="46"/>
                </a:cxn>
                <a:cxn ang="0">
                  <a:pos x="85" y="42"/>
                </a:cxn>
                <a:cxn ang="0">
                  <a:pos x="94" y="38"/>
                </a:cxn>
                <a:cxn ang="0">
                  <a:pos x="104" y="35"/>
                </a:cxn>
                <a:cxn ang="0">
                  <a:pos x="115" y="32"/>
                </a:cxn>
                <a:cxn ang="0">
                  <a:pos x="126" y="31"/>
                </a:cxn>
                <a:cxn ang="0">
                  <a:pos x="115" y="20"/>
                </a:cxn>
                <a:cxn ang="0">
                  <a:pos x="105" y="22"/>
                </a:cxn>
                <a:cxn ang="0">
                  <a:pos x="95" y="24"/>
                </a:cxn>
                <a:cxn ang="0">
                  <a:pos x="86" y="27"/>
                </a:cxn>
                <a:cxn ang="0">
                  <a:pos x="77" y="30"/>
                </a:cxn>
              </a:cxnLst>
              <a:rect l="0" t="0" r="r" b="b"/>
              <a:pathLst>
                <a:path w="126" h="48">
                  <a:moveTo>
                    <a:pt x="72" y="33"/>
                  </a:moveTo>
                  <a:lnTo>
                    <a:pt x="74" y="31"/>
                  </a:lnTo>
                  <a:lnTo>
                    <a:pt x="76" y="29"/>
                  </a:lnTo>
                  <a:lnTo>
                    <a:pt x="77" y="28"/>
                  </a:lnTo>
                  <a:lnTo>
                    <a:pt x="80" y="26"/>
                  </a:lnTo>
                  <a:lnTo>
                    <a:pt x="82" y="25"/>
                  </a:lnTo>
                  <a:lnTo>
                    <a:pt x="85" y="24"/>
                  </a:lnTo>
                  <a:lnTo>
                    <a:pt x="89" y="23"/>
                  </a:lnTo>
                  <a:lnTo>
                    <a:pt x="91" y="21"/>
                  </a:lnTo>
                  <a:lnTo>
                    <a:pt x="94" y="20"/>
                  </a:lnTo>
                  <a:lnTo>
                    <a:pt x="97" y="19"/>
                  </a:lnTo>
                  <a:lnTo>
                    <a:pt x="101" y="18"/>
                  </a:lnTo>
                  <a:lnTo>
                    <a:pt x="105" y="17"/>
                  </a:lnTo>
                  <a:lnTo>
                    <a:pt x="107" y="16"/>
                  </a:lnTo>
                  <a:lnTo>
                    <a:pt x="112" y="15"/>
                  </a:lnTo>
                  <a:lnTo>
                    <a:pt x="116" y="14"/>
                  </a:lnTo>
                  <a:lnTo>
                    <a:pt x="120" y="14"/>
                  </a:lnTo>
                  <a:lnTo>
                    <a:pt x="115" y="1"/>
                  </a:lnTo>
                  <a:lnTo>
                    <a:pt x="111" y="2"/>
                  </a:lnTo>
                  <a:lnTo>
                    <a:pt x="107" y="3"/>
                  </a:lnTo>
                  <a:lnTo>
                    <a:pt x="104" y="4"/>
                  </a:lnTo>
                  <a:lnTo>
                    <a:pt x="100" y="4"/>
                  </a:lnTo>
                  <a:lnTo>
                    <a:pt x="96" y="6"/>
                  </a:lnTo>
                  <a:lnTo>
                    <a:pt x="92" y="6"/>
                  </a:lnTo>
                  <a:lnTo>
                    <a:pt x="89" y="7"/>
                  </a:lnTo>
                  <a:lnTo>
                    <a:pt x="86" y="8"/>
                  </a:lnTo>
                  <a:lnTo>
                    <a:pt x="82" y="9"/>
                  </a:lnTo>
                  <a:lnTo>
                    <a:pt x="80" y="11"/>
                  </a:lnTo>
                  <a:lnTo>
                    <a:pt x="76" y="12"/>
                  </a:lnTo>
                  <a:lnTo>
                    <a:pt x="74" y="14"/>
                  </a:lnTo>
                  <a:lnTo>
                    <a:pt x="71" y="16"/>
                  </a:lnTo>
                  <a:lnTo>
                    <a:pt x="69" y="17"/>
                  </a:lnTo>
                  <a:lnTo>
                    <a:pt x="66" y="19"/>
                  </a:lnTo>
                  <a:lnTo>
                    <a:pt x="64" y="21"/>
                  </a:lnTo>
                  <a:lnTo>
                    <a:pt x="61" y="19"/>
                  </a:lnTo>
                  <a:lnTo>
                    <a:pt x="59" y="17"/>
                  </a:lnTo>
                  <a:lnTo>
                    <a:pt x="55" y="15"/>
                  </a:lnTo>
                  <a:lnTo>
                    <a:pt x="52" y="13"/>
                  </a:lnTo>
                  <a:lnTo>
                    <a:pt x="49" y="11"/>
                  </a:lnTo>
                  <a:lnTo>
                    <a:pt x="45" y="9"/>
                  </a:lnTo>
                  <a:lnTo>
                    <a:pt x="41" y="8"/>
                  </a:lnTo>
                  <a:lnTo>
                    <a:pt x="37" y="6"/>
                  </a:lnTo>
                  <a:lnTo>
                    <a:pt x="32" y="6"/>
                  </a:lnTo>
                  <a:lnTo>
                    <a:pt x="29" y="4"/>
                  </a:lnTo>
                  <a:lnTo>
                    <a:pt x="24" y="4"/>
                  </a:lnTo>
                  <a:lnTo>
                    <a:pt x="20" y="3"/>
                  </a:lnTo>
                  <a:lnTo>
                    <a:pt x="15" y="2"/>
                  </a:lnTo>
                  <a:lnTo>
                    <a:pt x="10" y="1"/>
                  </a:lnTo>
                  <a:lnTo>
                    <a:pt x="5" y="1"/>
                  </a:lnTo>
                  <a:lnTo>
                    <a:pt x="0" y="0"/>
                  </a:lnTo>
                  <a:lnTo>
                    <a:pt x="1" y="13"/>
                  </a:lnTo>
                  <a:lnTo>
                    <a:pt x="6" y="13"/>
                  </a:lnTo>
                  <a:lnTo>
                    <a:pt x="10" y="14"/>
                  </a:lnTo>
                  <a:lnTo>
                    <a:pt x="15" y="15"/>
                  </a:lnTo>
                  <a:lnTo>
                    <a:pt x="19" y="15"/>
                  </a:lnTo>
                  <a:lnTo>
                    <a:pt x="24" y="16"/>
                  </a:lnTo>
                  <a:lnTo>
                    <a:pt x="27" y="17"/>
                  </a:lnTo>
                  <a:lnTo>
                    <a:pt x="31" y="19"/>
                  </a:lnTo>
                  <a:lnTo>
                    <a:pt x="35" y="20"/>
                  </a:lnTo>
                  <a:lnTo>
                    <a:pt x="37" y="21"/>
                  </a:lnTo>
                  <a:lnTo>
                    <a:pt x="41" y="23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50" y="27"/>
                  </a:lnTo>
                  <a:lnTo>
                    <a:pt x="52" y="29"/>
                  </a:lnTo>
                  <a:lnTo>
                    <a:pt x="54" y="31"/>
                  </a:lnTo>
                  <a:lnTo>
                    <a:pt x="56" y="33"/>
                  </a:lnTo>
                  <a:lnTo>
                    <a:pt x="54" y="32"/>
                  </a:lnTo>
                  <a:lnTo>
                    <a:pt x="50" y="30"/>
                  </a:lnTo>
                  <a:lnTo>
                    <a:pt x="47" y="29"/>
                  </a:lnTo>
                  <a:lnTo>
                    <a:pt x="45" y="27"/>
                  </a:lnTo>
                  <a:lnTo>
                    <a:pt x="41" y="26"/>
                  </a:lnTo>
                  <a:lnTo>
                    <a:pt x="39" y="25"/>
                  </a:lnTo>
                  <a:lnTo>
                    <a:pt x="35" y="25"/>
                  </a:lnTo>
                  <a:lnTo>
                    <a:pt x="32" y="24"/>
                  </a:lnTo>
                  <a:lnTo>
                    <a:pt x="29" y="23"/>
                  </a:lnTo>
                  <a:lnTo>
                    <a:pt x="25" y="22"/>
                  </a:lnTo>
                  <a:lnTo>
                    <a:pt x="21" y="21"/>
                  </a:lnTo>
                  <a:lnTo>
                    <a:pt x="17" y="21"/>
                  </a:lnTo>
                  <a:lnTo>
                    <a:pt x="14" y="20"/>
                  </a:lnTo>
                  <a:lnTo>
                    <a:pt x="10" y="19"/>
                  </a:lnTo>
                  <a:lnTo>
                    <a:pt x="6" y="19"/>
                  </a:lnTo>
                  <a:lnTo>
                    <a:pt x="2" y="19"/>
                  </a:lnTo>
                  <a:lnTo>
                    <a:pt x="4" y="31"/>
                  </a:lnTo>
                  <a:lnTo>
                    <a:pt x="7" y="31"/>
                  </a:lnTo>
                  <a:lnTo>
                    <a:pt x="11" y="32"/>
                  </a:lnTo>
                  <a:lnTo>
                    <a:pt x="15" y="33"/>
                  </a:lnTo>
                  <a:lnTo>
                    <a:pt x="19" y="33"/>
                  </a:lnTo>
                  <a:lnTo>
                    <a:pt x="21" y="34"/>
                  </a:lnTo>
                  <a:lnTo>
                    <a:pt x="25" y="35"/>
                  </a:lnTo>
                  <a:lnTo>
                    <a:pt x="29" y="36"/>
                  </a:lnTo>
                  <a:lnTo>
                    <a:pt x="32" y="37"/>
                  </a:lnTo>
                  <a:lnTo>
                    <a:pt x="35" y="38"/>
                  </a:lnTo>
                  <a:lnTo>
                    <a:pt x="39" y="40"/>
                  </a:lnTo>
                  <a:lnTo>
                    <a:pt x="41" y="41"/>
                  </a:lnTo>
                  <a:lnTo>
                    <a:pt x="44" y="42"/>
                  </a:lnTo>
                  <a:lnTo>
                    <a:pt x="46" y="44"/>
                  </a:lnTo>
                  <a:lnTo>
                    <a:pt x="49" y="45"/>
                  </a:lnTo>
                  <a:lnTo>
                    <a:pt x="50" y="46"/>
                  </a:lnTo>
                  <a:lnTo>
                    <a:pt x="52" y="48"/>
                  </a:lnTo>
                  <a:lnTo>
                    <a:pt x="76" y="48"/>
                  </a:lnTo>
                  <a:lnTo>
                    <a:pt x="79" y="46"/>
                  </a:lnTo>
                  <a:lnTo>
                    <a:pt x="80" y="45"/>
                  </a:lnTo>
                  <a:lnTo>
                    <a:pt x="82" y="44"/>
                  </a:lnTo>
                  <a:lnTo>
                    <a:pt x="85" y="42"/>
                  </a:lnTo>
                  <a:lnTo>
                    <a:pt x="87" y="41"/>
                  </a:lnTo>
                  <a:lnTo>
                    <a:pt x="91" y="40"/>
                  </a:lnTo>
                  <a:lnTo>
                    <a:pt x="94" y="38"/>
                  </a:lnTo>
                  <a:lnTo>
                    <a:pt x="97" y="37"/>
                  </a:lnTo>
                  <a:lnTo>
                    <a:pt x="100" y="36"/>
                  </a:lnTo>
                  <a:lnTo>
                    <a:pt x="104" y="35"/>
                  </a:lnTo>
                  <a:lnTo>
                    <a:pt x="107" y="34"/>
                  </a:lnTo>
                  <a:lnTo>
                    <a:pt x="111" y="33"/>
                  </a:lnTo>
                  <a:lnTo>
                    <a:pt x="115" y="32"/>
                  </a:lnTo>
                  <a:lnTo>
                    <a:pt x="119" y="32"/>
                  </a:lnTo>
                  <a:lnTo>
                    <a:pt x="122" y="31"/>
                  </a:lnTo>
                  <a:lnTo>
                    <a:pt x="126" y="31"/>
                  </a:lnTo>
                  <a:lnTo>
                    <a:pt x="122" y="19"/>
                  </a:lnTo>
                  <a:lnTo>
                    <a:pt x="119" y="19"/>
                  </a:lnTo>
                  <a:lnTo>
                    <a:pt x="115" y="20"/>
                  </a:lnTo>
                  <a:lnTo>
                    <a:pt x="111" y="21"/>
                  </a:lnTo>
                  <a:lnTo>
                    <a:pt x="107" y="21"/>
                  </a:lnTo>
                  <a:lnTo>
                    <a:pt x="105" y="22"/>
                  </a:lnTo>
                  <a:lnTo>
                    <a:pt x="101" y="23"/>
                  </a:lnTo>
                  <a:lnTo>
                    <a:pt x="97" y="24"/>
                  </a:lnTo>
                  <a:lnTo>
                    <a:pt x="95" y="24"/>
                  </a:lnTo>
                  <a:lnTo>
                    <a:pt x="91" y="25"/>
                  </a:lnTo>
                  <a:lnTo>
                    <a:pt x="89" y="26"/>
                  </a:lnTo>
                  <a:lnTo>
                    <a:pt x="86" y="27"/>
                  </a:lnTo>
                  <a:lnTo>
                    <a:pt x="82" y="28"/>
                  </a:lnTo>
                  <a:lnTo>
                    <a:pt x="80" y="29"/>
                  </a:lnTo>
                  <a:lnTo>
                    <a:pt x="77" y="30"/>
                  </a:lnTo>
                  <a:lnTo>
                    <a:pt x="75" y="32"/>
                  </a:lnTo>
                  <a:lnTo>
                    <a:pt x="72" y="3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14" name="Freeform 522"/>
            <p:cNvSpPr>
              <a:spLocks/>
            </p:cNvSpPr>
            <p:nvPr/>
          </p:nvSpPr>
          <p:spPr bwMode="auto">
            <a:xfrm>
              <a:off x="315" y="1424"/>
              <a:ext cx="73" cy="56"/>
            </a:xfrm>
            <a:custGeom>
              <a:avLst/>
              <a:gdLst/>
              <a:ahLst/>
              <a:cxnLst>
                <a:cxn ang="0">
                  <a:pos x="37" y="56"/>
                </a:cxn>
                <a:cxn ang="0">
                  <a:pos x="41" y="56"/>
                </a:cxn>
                <a:cxn ang="0">
                  <a:pos x="43" y="56"/>
                </a:cxn>
                <a:cxn ang="0">
                  <a:pos x="47" y="55"/>
                </a:cxn>
                <a:cxn ang="0">
                  <a:pos x="51" y="54"/>
                </a:cxn>
                <a:cxn ang="0">
                  <a:pos x="53" y="53"/>
                </a:cxn>
                <a:cxn ang="0">
                  <a:pos x="57" y="52"/>
                </a:cxn>
                <a:cxn ang="0">
                  <a:pos x="59" y="50"/>
                </a:cxn>
                <a:cxn ang="0">
                  <a:pos x="62" y="48"/>
                </a:cxn>
                <a:cxn ang="0">
                  <a:pos x="64" y="46"/>
                </a:cxn>
                <a:cxn ang="0">
                  <a:pos x="67" y="43"/>
                </a:cxn>
                <a:cxn ang="0">
                  <a:pos x="69" y="42"/>
                </a:cxn>
                <a:cxn ang="0">
                  <a:pos x="70" y="39"/>
                </a:cxn>
                <a:cxn ang="0">
                  <a:pos x="72" y="37"/>
                </a:cxn>
                <a:cxn ang="0">
                  <a:pos x="72" y="34"/>
                </a:cxn>
                <a:cxn ang="0">
                  <a:pos x="73" y="31"/>
                </a:cxn>
                <a:cxn ang="0">
                  <a:pos x="73" y="28"/>
                </a:cxn>
                <a:cxn ang="0">
                  <a:pos x="73" y="25"/>
                </a:cxn>
                <a:cxn ang="0">
                  <a:pos x="72" y="22"/>
                </a:cxn>
                <a:cxn ang="0">
                  <a:pos x="72" y="19"/>
                </a:cxn>
                <a:cxn ang="0">
                  <a:pos x="70" y="17"/>
                </a:cxn>
                <a:cxn ang="0">
                  <a:pos x="69" y="14"/>
                </a:cxn>
                <a:cxn ang="0">
                  <a:pos x="67" y="12"/>
                </a:cxn>
                <a:cxn ang="0">
                  <a:pos x="64" y="10"/>
                </a:cxn>
                <a:cxn ang="0">
                  <a:pos x="62" y="7"/>
                </a:cxn>
                <a:cxn ang="0">
                  <a:pos x="59" y="6"/>
                </a:cxn>
                <a:cxn ang="0">
                  <a:pos x="57" y="4"/>
                </a:cxn>
                <a:cxn ang="0">
                  <a:pos x="53" y="3"/>
                </a:cxn>
                <a:cxn ang="0">
                  <a:pos x="51" y="2"/>
                </a:cxn>
                <a:cxn ang="0">
                  <a:pos x="47" y="1"/>
                </a:cxn>
                <a:cxn ang="0">
                  <a:pos x="43" y="0"/>
                </a:cxn>
                <a:cxn ang="0">
                  <a:pos x="41" y="0"/>
                </a:cxn>
                <a:cxn ang="0">
                  <a:pos x="37" y="0"/>
                </a:cxn>
                <a:cxn ang="0">
                  <a:pos x="30" y="0"/>
                </a:cxn>
                <a:cxn ang="0">
                  <a:pos x="23" y="2"/>
                </a:cxn>
                <a:cxn ang="0">
                  <a:pos x="16" y="4"/>
                </a:cxn>
                <a:cxn ang="0">
                  <a:pos x="11" y="7"/>
                </a:cxn>
                <a:cxn ang="0">
                  <a:pos x="6" y="12"/>
                </a:cxn>
                <a:cxn ang="0">
                  <a:pos x="4" y="17"/>
                </a:cxn>
                <a:cxn ang="0">
                  <a:pos x="2" y="22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2" y="34"/>
                </a:cxn>
                <a:cxn ang="0">
                  <a:pos x="3" y="37"/>
                </a:cxn>
                <a:cxn ang="0">
                  <a:pos x="4" y="39"/>
                </a:cxn>
                <a:cxn ang="0">
                  <a:pos x="5" y="42"/>
                </a:cxn>
                <a:cxn ang="0">
                  <a:pos x="6" y="43"/>
                </a:cxn>
                <a:cxn ang="0">
                  <a:pos x="9" y="46"/>
                </a:cxn>
                <a:cxn ang="0">
                  <a:pos x="11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20" y="53"/>
                </a:cxn>
                <a:cxn ang="0">
                  <a:pos x="23" y="54"/>
                </a:cxn>
                <a:cxn ang="0">
                  <a:pos x="26" y="55"/>
                </a:cxn>
                <a:cxn ang="0">
                  <a:pos x="30" y="56"/>
                </a:cxn>
                <a:cxn ang="0">
                  <a:pos x="33" y="56"/>
                </a:cxn>
                <a:cxn ang="0">
                  <a:pos x="37" y="56"/>
                </a:cxn>
              </a:cxnLst>
              <a:rect l="0" t="0" r="r" b="b"/>
              <a:pathLst>
                <a:path w="73" h="56">
                  <a:moveTo>
                    <a:pt x="37" y="56"/>
                  </a:moveTo>
                  <a:lnTo>
                    <a:pt x="41" y="56"/>
                  </a:lnTo>
                  <a:lnTo>
                    <a:pt x="43" y="56"/>
                  </a:lnTo>
                  <a:lnTo>
                    <a:pt x="47" y="55"/>
                  </a:lnTo>
                  <a:lnTo>
                    <a:pt x="51" y="54"/>
                  </a:lnTo>
                  <a:lnTo>
                    <a:pt x="53" y="53"/>
                  </a:lnTo>
                  <a:lnTo>
                    <a:pt x="57" y="52"/>
                  </a:lnTo>
                  <a:lnTo>
                    <a:pt x="59" y="50"/>
                  </a:lnTo>
                  <a:lnTo>
                    <a:pt x="62" y="48"/>
                  </a:lnTo>
                  <a:lnTo>
                    <a:pt x="64" y="46"/>
                  </a:lnTo>
                  <a:lnTo>
                    <a:pt x="67" y="43"/>
                  </a:lnTo>
                  <a:lnTo>
                    <a:pt x="69" y="42"/>
                  </a:lnTo>
                  <a:lnTo>
                    <a:pt x="70" y="39"/>
                  </a:lnTo>
                  <a:lnTo>
                    <a:pt x="72" y="37"/>
                  </a:lnTo>
                  <a:lnTo>
                    <a:pt x="72" y="34"/>
                  </a:lnTo>
                  <a:lnTo>
                    <a:pt x="73" y="31"/>
                  </a:lnTo>
                  <a:lnTo>
                    <a:pt x="73" y="28"/>
                  </a:lnTo>
                  <a:lnTo>
                    <a:pt x="73" y="25"/>
                  </a:lnTo>
                  <a:lnTo>
                    <a:pt x="72" y="22"/>
                  </a:lnTo>
                  <a:lnTo>
                    <a:pt x="72" y="19"/>
                  </a:lnTo>
                  <a:lnTo>
                    <a:pt x="70" y="17"/>
                  </a:lnTo>
                  <a:lnTo>
                    <a:pt x="69" y="14"/>
                  </a:lnTo>
                  <a:lnTo>
                    <a:pt x="67" y="12"/>
                  </a:lnTo>
                  <a:lnTo>
                    <a:pt x="64" y="10"/>
                  </a:lnTo>
                  <a:lnTo>
                    <a:pt x="62" y="7"/>
                  </a:lnTo>
                  <a:lnTo>
                    <a:pt x="59" y="6"/>
                  </a:lnTo>
                  <a:lnTo>
                    <a:pt x="57" y="4"/>
                  </a:lnTo>
                  <a:lnTo>
                    <a:pt x="53" y="3"/>
                  </a:lnTo>
                  <a:lnTo>
                    <a:pt x="51" y="2"/>
                  </a:lnTo>
                  <a:lnTo>
                    <a:pt x="47" y="1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0" y="0"/>
                  </a:lnTo>
                  <a:lnTo>
                    <a:pt x="23" y="2"/>
                  </a:lnTo>
                  <a:lnTo>
                    <a:pt x="16" y="4"/>
                  </a:lnTo>
                  <a:lnTo>
                    <a:pt x="11" y="7"/>
                  </a:lnTo>
                  <a:lnTo>
                    <a:pt x="6" y="12"/>
                  </a:lnTo>
                  <a:lnTo>
                    <a:pt x="4" y="17"/>
                  </a:lnTo>
                  <a:lnTo>
                    <a:pt x="2" y="22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2" y="34"/>
                  </a:lnTo>
                  <a:lnTo>
                    <a:pt x="3" y="37"/>
                  </a:lnTo>
                  <a:lnTo>
                    <a:pt x="4" y="39"/>
                  </a:lnTo>
                  <a:lnTo>
                    <a:pt x="5" y="42"/>
                  </a:lnTo>
                  <a:lnTo>
                    <a:pt x="6" y="43"/>
                  </a:lnTo>
                  <a:lnTo>
                    <a:pt x="9" y="46"/>
                  </a:lnTo>
                  <a:lnTo>
                    <a:pt x="11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20" y="53"/>
                  </a:lnTo>
                  <a:lnTo>
                    <a:pt x="23" y="54"/>
                  </a:lnTo>
                  <a:lnTo>
                    <a:pt x="26" y="55"/>
                  </a:lnTo>
                  <a:lnTo>
                    <a:pt x="30" y="56"/>
                  </a:lnTo>
                  <a:lnTo>
                    <a:pt x="33" y="56"/>
                  </a:lnTo>
                  <a:lnTo>
                    <a:pt x="37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15" name="Freeform 523"/>
            <p:cNvSpPr>
              <a:spLocks/>
            </p:cNvSpPr>
            <p:nvPr/>
          </p:nvSpPr>
          <p:spPr bwMode="auto">
            <a:xfrm>
              <a:off x="334" y="1438"/>
              <a:ext cx="35" cy="28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" y="11"/>
                </a:cxn>
                <a:cxn ang="0">
                  <a:pos x="2" y="9"/>
                </a:cxn>
                <a:cxn ang="0">
                  <a:pos x="4" y="6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8" y="2"/>
                </a:cxn>
                <a:cxn ang="0">
                  <a:pos x="10" y="2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9" y="0"/>
                </a:cxn>
                <a:cxn ang="0">
                  <a:pos x="21" y="0"/>
                </a:cxn>
                <a:cxn ang="0">
                  <a:pos x="23" y="0"/>
                </a:cxn>
                <a:cxn ang="0">
                  <a:pos x="24" y="1"/>
                </a:cxn>
                <a:cxn ang="0">
                  <a:pos x="26" y="2"/>
                </a:cxn>
                <a:cxn ang="0">
                  <a:pos x="27" y="2"/>
                </a:cxn>
                <a:cxn ang="0">
                  <a:pos x="29" y="3"/>
                </a:cxn>
                <a:cxn ang="0">
                  <a:pos x="30" y="4"/>
                </a:cxn>
                <a:cxn ang="0">
                  <a:pos x="32" y="6"/>
                </a:cxn>
                <a:cxn ang="0">
                  <a:pos x="34" y="9"/>
                </a:cxn>
                <a:cxn ang="0">
                  <a:pos x="35" y="11"/>
                </a:cxn>
                <a:cxn ang="0">
                  <a:pos x="35" y="14"/>
                </a:cxn>
                <a:cxn ang="0">
                  <a:pos x="34" y="17"/>
                </a:cxn>
                <a:cxn ang="0">
                  <a:pos x="34" y="20"/>
                </a:cxn>
                <a:cxn ang="0">
                  <a:pos x="32" y="22"/>
                </a:cxn>
                <a:cxn ang="0">
                  <a:pos x="30" y="24"/>
                </a:cxn>
                <a:cxn ang="0">
                  <a:pos x="28" y="26"/>
                </a:cxn>
                <a:cxn ang="0">
                  <a:pos x="24" y="27"/>
                </a:cxn>
                <a:cxn ang="0">
                  <a:pos x="21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4" y="28"/>
                </a:cxn>
                <a:cxn ang="0">
                  <a:pos x="13" y="28"/>
                </a:cxn>
                <a:cxn ang="0">
                  <a:pos x="11" y="27"/>
                </a:cxn>
                <a:cxn ang="0">
                  <a:pos x="10" y="27"/>
                </a:cxn>
                <a:cxn ang="0">
                  <a:pos x="8" y="26"/>
                </a:cxn>
                <a:cxn ang="0">
                  <a:pos x="7" y="25"/>
                </a:cxn>
                <a:cxn ang="0">
                  <a:pos x="6" y="24"/>
                </a:cxn>
                <a:cxn ang="0">
                  <a:pos x="4" y="22"/>
                </a:cxn>
                <a:cxn ang="0">
                  <a:pos x="2" y="20"/>
                </a:cxn>
                <a:cxn ang="0">
                  <a:pos x="1" y="17"/>
                </a:cxn>
                <a:cxn ang="0">
                  <a:pos x="0" y="14"/>
                </a:cxn>
              </a:cxnLst>
              <a:rect l="0" t="0" r="r" b="b"/>
              <a:pathLst>
                <a:path w="35" h="28">
                  <a:moveTo>
                    <a:pt x="0" y="14"/>
                  </a:moveTo>
                  <a:lnTo>
                    <a:pt x="1" y="11"/>
                  </a:lnTo>
                  <a:lnTo>
                    <a:pt x="2" y="9"/>
                  </a:lnTo>
                  <a:lnTo>
                    <a:pt x="4" y="6"/>
                  </a:lnTo>
                  <a:lnTo>
                    <a:pt x="6" y="4"/>
                  </a:lnTo>
                  <a:lnTo>
                    <a:pt x="7" y="3"/>
                  </a:lnTo>
                  <a:lnTo>
                    <a:pt x="8" y="2"/>
                  </a:lnTo>
                  <a:lnTo>
                    <a:pt x="10" y="2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4" y="1"/>
                  </a:lnTo>
                  <a:lnTo>
                    <a:pt x="26" y="2"/>
                  </a:lnTo>
                  <a:lnTo>
                    <a:pt x="27" y="2"/>
                  </a:lnTo>
                  <a:lnTo>
                    <a:pt x="29" y="3"/>
                  </a:lnTo>
                  <a:lnTo>
                    <a:pt x="30" y="4"/>
                  </a:lnTo>
                  <a:lnTo>
                    <a:pt x="32" y="6"/>
                  </a:lnTo>
                  <a:lnTo>
                    <a:pt x="34" y="9"/>
                  </a:lnTo>
                  <a:lnTo>
                    <a:pt x="35" y="11"/>
                  </a:lnTo>
                  <a:lnTo>
                    <a:pt x="35" y="14"/>
                  </a:lnTo>
                  <a:lnTo>
                    <a:pt x="34" y="17"/>
                  </a:lnTo>
                  <a:lnTo>
                    <a:pt x="34" y="20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24" y="27"/>
                  </a:lnTo>
                  <a:lnTo>
                    <a:pt x="21" y="28"/>
                  </a:lnTo>
                  <a:lnTo>
                    <a:pt x="18" y="28"/>
                  </a:lnTo>
                  <a:lnTo>
                    <a:pt x="16" y="28"/>
                  </a:lnTo>
                  <a:lnTo>
                    <a:pt x="14" y="28"/>
                  </a:lnTo>
                  <a:lnTo>
                    <a:pt x="13" y="28"/>
                  </a:lnTo>
                  <a:lnTo>
                    <a:pt x="11" y="27"/>
                  </a:lnTo>
                  <a:lnTo>
                    <a:pt x="10" y="27"/>
                  </a:lnTo>
                  <a:lnTo>
                    <a:pt x="8" y="26"/>
                  </a:lnTo>
                  <a:lnTo>
                    <a:pt x="7" y="25"/>
                  </a:lnTo>
                  <a:lnTo>
                    <a:pt x="6" y="24"/>
                  </a:lnTo>
                  <a:lnTo>
                    <a:pt x="4" y="22"/>
                  </a:lnTo>
                  <a:lnTo>
                    <a:pt x="2" y="20"/>
                  </a:lnTo>
                  <a:lnTo>
                    <a:pt x="1" y="1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16" name="Freeform 524"/>
            <p:cNvSpPr>
              <a:spLocks/>
            </p:cNvSpPr>
            <p:nvPr/>
          </p:nvSpPr>
          <p:spPr bwMode="auto">
            <a:xfrm>
              <a:off x="258" y="1424"/>
              <a:ext cx="71" cy="56"/>
            </a:xfrm>
            <a:custGeom>
              <a:avLst/>
              <a:gdLst/>
              <a:ahLst/>
              <a:cxnLst>
                <a:cxn ang="0">
                  <a:pos x="36" y="56"/>
                </a:cxn>
                <a:cxn ang="0">
                  <a:pos x="39" y="56"/>
                </a:cxn>
                <a:cxn ang="0">
                  <a:pos x="43" y="56"/>
                </a:cxn>
                <a:cxn ang="0">
                  <a:pos x="47" y="55"/>
                </a:cxn>
                <a:cxn ang="0">
                  <a:pos x="49" y="54"/>
                </a:cxn>
                <a:cxn ang="0">
                  <a:pos x="53" y="53"/>
                </a:cxn>
                <a:cxn ang="0">
                  <a:pos x="55" y="52"/>
                </a:cxn>
                <a:cxn ang="0">
                  <a:pos x="59" y="50"/>
                </a:cxn>
                <a:cxn ang="0">
                  <a:pos x="61" y="48"/>
                </a:cxn>
                <a:cxn ang="0">
                  <a:pos x="64" y="46"/>
                </a:cxn>
                <a:cxn ang="0">
                  <a:pos x="66" y="43"/>
                </a:cxn>
                <a:cxn ang="0">
                  <a:pos x="68" y="42"/>
                </a:cxn>
                <a:cxn ang="0">
                  <a:pos x="69" y="39"/>
                </a:cxn>
                <a:cxn ang="0">
                  <a:pos x="70" y="37"/>
                </a:cxn>
                <a:cxn ang="0">
                  <a:pos x="71" y="34"/>
                </a:cxn>
                <a:cxn ang="0">
                  <a:pos x="71" y="31"/>
                </a:cxn>
                <a:cxn ang="0">
                  <a:pos x="71" y="28"/>
                </a:cxn>
                <a:cxn ang="0">
                  <a:pos x="71" y="25"/>
                </a:cxn>
                <a:cxn ang="0">
                  <a:pos x="71" y="22"/>
                </a:cxn>
                <a:cxn ang="0">
                  <a:pos x="70" y="19"/>
                </a:cxn>
                <a:cxn ang="0">
                  <a:pos x="69" y="17"/>
                </a:cxn>
                <a:cxn ang="0">
                  <a:pos x="68" y="14"/>
                </a:cxn>
                <a:cxn ang="0">
                  <a:pos x="66" y="12"/>
                </a:cxn>
                <a:cxn ang="0">
                  <a:pos x="64" y="10"/>
                </a:cxn>
                <a:cxn ang="0">
                  <a:pos x="61" y="7"/>
                </a:cxn>
                <a:cxn ang="0">
                  <a:pos x="59" y="6"/>
                </a:cxn>
                <a:cxn ang="0">
                  <a:pos x="55" y="4"/>
                </a:cxn>
                <a:cxn ang="0">
                  <a:pos x="53" y="3"/>
                </a:cxn>
                <a:cxn ang="0">
                  <a:pos x="49" y="2"/>
                </a:cxn>
                <a:cxn ang="0">
                  <a:pos x="47" y="1"/>
                </a:cxn>
                <a:cxn ang="0">
                  <a:pos x="43" y="0"/>
                </a:cxn>
                <a:cxn ang="0">
                  <a:pos x="39" y="0"/>
                </a:cxn>
                <a:cxn ang="0">
                  <a:pos x="36" y="0"/>
                </a:cxn>
                <a:cxn ang="0">
                  <a:pos x="29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0" y="7"/>
                </a:cxn>
                <a:cxn ang="0">
                  <a:pos x="7" y="12"/>
                </a:cxn>
                <a:cxn ang="0">
                  <a:pos x="3" y="17"/>
                </a:cxn>
                <a:cxn ang="0">
                  <a:pos x="0" y="22"/>
                </a:cxn>
                <a:cxn ang="0">
                  <a:pos x="0" y="28"/>
                </a:cxn>
                <a:cxn ang="0">
                  <a:pos x="0" y="31"/>
                </a:cxn>
                <a:cxn ang="0">
                  <a:pos x="0" y="34"/>
                </a:cxn>
                <a:cxn ang="0">
                  <a:pos x="2" y="37"/>
                </a:cxn>
                <a:cxn ang="0">
                  <a:pos x="3" y="39"/>
                </a:cxn>
                <a:cxn ang="0">
                  <a:pos x="4" y="42"/>
                </a:cxn>
                <a:cxn ang="0">
                  <a:pos x="7" y="43"/>
                </a:cxn>
                <a:cxn ang="0">
                  <a:pos x="8" y="46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9" y="53"/>
                </a:cxn>
                <a:cxn ang="0">
                  <a:pos x="22" y="54"/>
                </a:cxn>
                <a:cxn ang="0">
                  <a:pos x="25" y="55"/>
                </a:cxn>
                <a:cxn ang="0">
                  <a:pos x="29" y="56"/>
                </a:cxn>
                <a:cxn ang="0">
                  <a:pos x="32" y="56"/>
                </a:cxn>
                <a:cxn ang="0">
                  <a:pos x="36" y="56"/>
                </a:cxn>
              </a:cxnLst>
              <a:rect l="0" t="0" r="r" b="b"/>
              <a:pathLst>
                <a:path w="71" h="56">
                  <a:moveTo>
                    <a:pt x="36" y="56"/>
                  </a:moveTo>
                  <a:lnTo>
                    <a:pt x="39" y="56"/>
                  </a:lnTo>
                  <a:lnTo>
                    <a:pt x="43" y="56"/>
                  </a:lnTo>
                  <a:lnTo>
                    <a:pt x="47" y="55"/>
                  </a:lnTo>
                  <a:lnTo>
                    <a:pt x="49" y="54"/>
                  </a:lnTo>
                  <a:lnTo>
                    <a:pt x="53" y="53"/>
                  </a:lnTo>
                  <a:lnTo>
                    <a:pt x="55" y="52"/>
                  </a:lnTo>
                  <a:lnTo>
                    <a:pt x="59" y="50"/>
                  </a:lnTo>
                  <a:lnTo>
                    <a:pt x="61" y="48"/>
                  </a:lnTo>
                  <a:lnTo>
                    <a:pt x="64" y="46"/>
                  </a:lnTo>
                  <a:lnTo>
                    <a:pt x="66" y="43"/>
                  </a:lnTo>
                  <a:lnTo>
                    <a:pt x="68" y="42"/>
                  </a:lnTo>
                  <a:lnTo>
                    <a:pt x="69" y="39"/>
                  </a:lnTo>
                  <a:lnTo>
                    <a:pt x="70" y="37"/>
                  </a:lnTo>
                  <a:lnTo>
                    <a:pt x="71" y="34"/>
                  </a:lnTo>
                  <a:lnTo>
                    <a:pt x="71" y="31"/>
                  </a:lnTo>
                  <a:lnTo>
                    <a:pt x="71" y="28"/>
                  </a:lnTo>
                  <a:lnTo>
                    <a:pt x="71" y="25"/>
                  </a:lnTo>
                  <a:lnTo>
                    <a:pt x="71" y="22"/>
                  </a:lnTo>
                  <a:lnTo>
                    <a:pt x="70" y="19"/>
                  </a:lnTo>
                  <a:lnTo>
                    <a:pt x="69" y="17"/>
                  </a:lnTo>
                  <a:lnTo>
                    <a:pt x="68" y="14"/>
                  </a:lnTo>
                  <a:lnTo>
                    <a:pt x="66" y="12"/>
                  </a:lnTo>
                  <a:lnTo>
                    <a:pt x="64" y="10"/>
                  </a:lnTo>
                  <a:lnTo>
                    <a:pt x="61" y="7"/>
                  </a:lnTo>
                  <a:lnTo>
                    <a:pt x="59" y="6"/>
                  </a:lnTo>
                  <a:lnTo>
                    <a:pt x="55" y="4"/>
                  </a:lnTo>
                  <a:lnTo>
                    <a:pt x="53" y="3"/>
                  </a:lnTo>
                  <a:lnTo>
                    <a:pt x="49" y="2"/>
                  </a:lnTo>
                  <a:lnTo>
                    <a:pt x="47" y="1"/>
                  </a:lnTo>
                  <a:lnTo>
                    <a:pt x="43" y="0"/>
                  </a:lnTo>
                  <a:lnTo>
                    <a:pt x="39" y="0"/>
                  </a:lnTo>
                  <a:lnTo>
                    <a:pt x="36" y="0"/>
                  </a:lnTo>
                  <a:lnTo>
                    <a:pt x="29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0" y="7"/>
                  </a:lnTo>
                  <a:lnTo>
                    <a:pt x="7" y="12"/>
                  </a:lnTo>
                  <a:lnTo>
                    <a:pt x="3" y="17"/>
                  </a:lnTo>
                  <a:lnTo>
                    <a:pt x="0" y="22"/>
                  </a:lnTo>
                  <a:lnTo>
                    <a:pt x="0" y="28"/>
                  </a:lnTo>
                  <a:lnTo>
                    <a:pt x="0" y="31"/>
                  </a:lnTo>
                  <a:lnTo>
                    <a:pt x="0" y="34"/>
                  </a:lnTo>
                  <a:lnTo>
                    <a:pt x="2" y="37"/>
                  </a:lnTo>
                  <a:lnTo>
                    <a:pt x="3" y="39"/>
                  </a:lnTo>
                  <a:lnTo>
                    <a:pt x="4" y="42"/>
                  </a:lnTo>
                  <a:lnTo>
                    <a:pt x="7" y="43"/>
                  </a:lnTo>
                  <a:lnTo>
                    <a:pt x="8" y="46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19" y="53"/>
                  </a:lnTo>
                  <a:lnTo>
                    <a:pt x="22" y="54"/>
                  </a:lnTo>
                  <a:lnTo>
                    <a:pt x="25" y="55"/>
                  </a:lnTo>
                  <a:lnTo>
                    <a:pt x="29" y="56"/>
                  </a:lnTo>
                  <a:lnTo>
                    <a:pt x="32" y="56"/>
                  </a:lnTo>
                  <a:lnTo>
                    <a:pt x="36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17" name="Freeform 525"/>
            <p:cNvSpPr>
              <a:spLocks/>
            </p:cNvSpPr>
            <p:nvPr/>
          </p:nvSpPr>
          <p:spPr bwMode="auto">
            <a:xfrm>
              <a:off x="277" y="1438"/>
              <a:ext cx="34" cy="28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0" y="11"/>
                </a:cxn>
                <a:cxn ang="0">
                  <a:pos x="1" y="9"/>
                </a:cxn>
                <a:cxn ang="0">
                  <a:pos x="2" y="6"/>
                </a:cxn>
                <a:cxn ang="0">
                  <a:pos x="5" y="4"/>
                </a:cxn>
                <a:cxn ang="0">
                  <a:pos x="6" y="3"/>
                </a:cxn>
                <a:cxn ang="0">
                  <a:pos x="7" y="2"/>
                </a:cxn>
                <a:cxn ang="0">
                  <a:pos x="8" y="2"/>
                </a:cxn>
                <a:cxn ang="0">
                  <a:pos x="11" y="1"/>
                </a:cxn>
                <a:cxn ang="0">
                  <a:pos x="12" y="0"/>
                </a:cxn>
                <a:cxn ang="0">
                  <a:pos x="13" y="0"/>
                </a:cxn>
                <a:cxn ang="0">
                  <a:pos x="16" y="0"/>
                </a:cxn>
                <a:cxn ang="0">
                  <a:pos x="17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7" y="2"/>
                </a:cxn>
                <a:cxn ang="0">
                  <a:pos x="28" y="3"/>
                </a:cxn>
                <a:cxn ang="0">
                  <a:pos x="29" y="4"/>
                </a:cxn>
                <a:cxn ang="0">
                  <a:pos x="31" y="6"/>
                </a:cxn>
                <a:cxn ang="0">
                  <a:pos x="33" y="9"/>
                </a:cxn>
                <a:cxn ang="0">
                  <a:pos x="34" y="11"/>
                </a:cxn>
                <a:cxn ang="0">
                  <a:pos x="34" y="14"/>
                </a:cxn>
                <a:cxn ang="0">
                  <a:pos x="34" y="17"/>
                </a:cxn>
                <a:cxn ang="0">
                  <a:pos x="33" y="20"/>
                </a:cxn>
                <a:cxn ang="0">
                  <a:pos x="31" y="22"/>
                </a:cxn>
                <a:cxn ang="0">
                  <a:pos x="29" y="24"/>
                </a:cxn>
                <a:cxn ang="0">
                  <a:pos x="27" y="26"/>
                </a:cxn>
                <a:cxn ang="0">
                  <a:pos x="24" y="27"/>
                </a:cxn>
                <a:cxn ang="0">
                  <a:pos x="20" y="28"/>
                </a:cxn>
                <a:cxn ang="0">
                  <a:pos x="17" y="28"/>
                </a:cxn>
                <a:cxn ang="0">
                  <a:pos x="16" y="28"/>
                </a:cxn>
                <a:cxn ang="0">
                  <a:pos x="13" y="28"/>
                </a:cxn>
                <a:cxn ang="0">
                  <a:pos x="12" y="28"/>
                </a:cxn>
                <a:cxn ang="0">
                  <a:pos x="11" y="27"/>
                </a:cxn>
                <a:cxn ang="0">
                  <a:pos x="8" y="27"/>
                </a:cxn>
                <a:cxn ang="0">
                  <a:pos x="7" y="26"/>
                </a:cxn>
                <a:cxn ang="0">
                  <a:pos x="6" y="25"/>
                </a:cxn>
                <a:cxn ang="0">
                  <a:pos x="5" y="24"/>
                </a:cxn>
                <a:cxn ang="0">
                  <a:pos x="2" y="22"/>
                </a:cxn>
                <a:cxn ang="0">
                  <a:pos x="1" y="20"/>
                </a:cxn>
                <a:cxn ang="0">
                  <a:pos x="0" y="17"/>
                </a:cxn>
                <a:cxn ang="0">
                  <a:pos x="0" y="14"/>
                </a:cxn>
              </a:cxnLst>
              <a:rect l="0" t="0" r="r" b="b"/>
              <a:pathLst>
                <a:path w="34" h="28">
                  <a:moveTo>
                    <a:pt x="0" y="14"/>
                  </a:moveTo>
                  <a:lnTo>
                    <a:pt x="0" y="11"/>
                  </a:lnTo>
                  <a:lnTo>
                    <a:pt x="1" y="9"/>
                  </a:lnTo>
                  <a:lnTo>
                    <a:pt x="2" y="6"/>
                  </a:lnTo>
                  <a:lnTo>
                    <a:pt x="5" y="4"/>
                  </a:lnTo>
                  <a:lnTo>
                    <a:pt x="6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11" y="1"/>
                  </a:lnTo>
                  <a:lnTo>
                    <a:pt x="12" y="0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7" y="2"/>
                  </a:lnTo>
                  <a:lnTo>
                    <a:pt x="28" y="3"/>
                  </a:lnTo>
                  <a:lnTo>
                    <a:pt x="29" y="4"/>
                  </a:lnTo>
                  <a:lnTo>
                    <a:pt x="31" y="6"/>
                  </a:lnTo>
                  <a:lnTo>
                    <a:pt x="33" y="9"/>
                  </a:lnTo>
                  <a:lnTo>
                    <a:pt x="34" y="11"/>
                  </a:lnTo>
                  <a:lnTo>
                    <a:pt x="34" y="14"/>
                  </a:lnTo>
                  <a:lnTo>
                    <a:pt x="34" y="17"/>
                  </a:lnTo>
                  <a:lnTo>
                    <a:pt x="33" y="20"/>
                  </a:lnTo>
                  <a:lnTo>
                    <a:pt x="31" y="22"/>
                  </a:lnTo>
                  <a:lnTo>
                    <a:pt x="29" y="24"/>
                  </a:lnTo>
                  <a:lnTo>
                    <a:pt x="27" y="26"/>
                  </a:lnTo>
                  <a:lnTo>
                    <a:pt x="24" y="27"/>
                  </a:lnTo>
                  <a:lnTo>
                    <a:pt x="20" y="28"/>
                  </a:lnTo>
                  <a:lnTo>
                    <a:pt x="17" y="28"/>
                  </a:lnTo>
                  <a:lnTo>
                    <a:pt x="16" y="28"/>
                  </a:lnTo>
                  <a:lnTo>
                    <a:pt x="13" y="28"/>
                  </a:lnTo>
                  <a:lnTo>
                    <a:pt x="12" y="28"/>
                  </a:lnTo>
                  <a:lnTo>
                    <a:pt x="11" y="27"/>
                  </a:lnTo>
                  <a:lnTo>
                    <a:pt x="8" y="27"/>
                  </a:lnTo>
                  <a:lnTo>
                    <a:pt x="7" y="26"/>
                  </a:lnTo>
                  <a:lnTo>
                    <a:pt x="6" y="25"/>
                  </a:lnTo>
                  <a:lnTo>
                    <a:pt x="5" y="24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18" name="Freeform 526"/>
            <p:cNvSpPr>
              <a:spLocks/>
            </p:cNvSpPr>
            <p:nvPr/>
          </p:nvSpPr>
          <p:spPr bwMode="auto">
            <a:xfrm>
              <a:off x="348" y="1449"/>
              <a:ext cx="9" cy="6"/>
            </a:xfrm>
            <a:custGeom>
              <a:avLst/>
              <a:gdLst/>
              <a:ahLst/>
              <a:cxnLst>
                <a:cxn ang="0">
                  <a:pos x="4" y="6"/>
                </a:cxn>
                <a:cxn ang="0">
                  <a:pos x="5" y="6"/>
                </a:cxn>
                <a:cxn ang="0">
                  <a:pos x="7" y="5"/>
                </a:cxn>
                <a:cxn ang="0">
                  <a:pos x="8" y="4"/>
                </a:cxn>
                <a:cxn ang="0">
                  <a:pos x="9" y="3"/>
                </a:cxn>
                <a:cxn ang="0">
                  <a:pos x="8" y="2"/>
                </a:cxn>
                <a:cxn ang="0">
                  <a:pos x="7" y="1"/>
                </a:cxn>
                <a:cxn ang="0">
                  <a:pos x="5" y="1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1" y="5"/>
                </a:cxn>
                <a:cxn ang="0">
                  <a:pos x="2" y="6"/>
                </a:cxn>
                <a:cxn ang="0">
                  <a:pos x="4" y="6"/>
                </a:cxn>
              </a:cxnLst>
              <a:rect l="0" t="0" r="r" b="b"/>
              <a:pathLst>
                <a:path w="9" h="6">
                  <a:moveTo>
                    <a:pt x="4" y="6"/>
                  </a:moveTo>
                  <a:lnTo>
                    <a:pt x="5" y="6"/>
                  </a:lnTo>
                  <a:lnTo>
                    <a:pt x="7" y="5"/>
                  </a:lnTo>
                  <a:lnTo>
                    <a:pt x="8" y="4"/>
                  </a:lnTo>
                  <a:lnTo>
                    <a:pt x="9" y="3"/>
                  </a:lnTo>
                  <a:lnTo>
                    <a:pt x="8" y="2"/>
                  </a:lnTo>
                  <a:lnTo>
                    <a:pt x="7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1" y="5"/>
                  </a:lnTo>
                  <a:lnTo>
                    <a:pt x="2" y="6"/>
                  </a:lnTo>
                  <a:lnTo>
                    <a:pt x="4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19" name="Freeform 527"/>
            <p:cNvSpPr>
              <a:spLocks/>
            </p:cNvSpPr>
            <p:nvPr/>
          </p:nvSpPr>
          <p:spPr bwMode="auto">
            <a:xfrm>
              <a:off x="289" y="1449"/>
              <a:ext cx="9" cy="6"/>
            </a:xfrm>
            <a:custGeom>
              <a:avLst/>
              <a:gdLst/>
              <a:ahLst/>
              <a:cxnLst>
                <a:cxn ang="0">
                  <a:pos x="5" y="6"/>
                </a:cxn>
                <a:cxn ang="0">
                  <a:pos x="7" y="6"/>
                </a:cxn>
                <a:cxn ang="0">
                  <a:pos x="8" y="5"/>
                </a:cxn>
                <a:cxn ang="0">
                  <a:pos x="9" y="4"/>
                </a:cxn>
                <a:cxn ang="0">
                  <a:pos x="9" y="3"/>
                </a:cxn>
                <a:cxn ang="0">
                  <a:pos x="9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4" y="1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4"/>
                </a:cxn>
                <a:cxn ang="0">
                  <a:pos x="1" y="5"/>
                </a:cxn>
                <a:cxn ang="0">
                  <a:pos x="4" y="6"/>
                </a:cxn>
                <a:cxn ang="0">
                  <a:pos x="5" y="6"/>
                </a:cxn>
              </a:cxnLst>
              <a:rect l="0" t="0" r="r" b="b"/>
              <a:pathLst>
                <a:path w="9" h="6">
                  <a:moveTo>
                    <a:pt x="5" y="6"/>
                  </a:moveTo>
                  <a:lnTo>
                    <a:pt x="7" y="6"/>
                  </a:lnTo>
                  <a:lnTo>
                    <a:pt x="8" y="5"/>
                  </a:lnTo>
                  <a:lnTo>
                    <a:pt x="9" y="4"/>
                  </a:lnTo>
                  <a:lnTo>
                    <a:pt x="9" y="3"/>
                  </a:lnTo>
                  <a:lnTo>
                    <a:pt x="9" y="2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0"/>
                  </a:lnTo>
                  <a:lnTo>
                    <a:pt x="4" y="1"/>
                  </a:lnTo>
                  <a:lnTo>
                    <a:pt x="1" y="1"/>
                  </a:lnTo>
                  <a:lnTo>
                    <a:pt x="1" y="2"/>
                  </a:lnTo>
                  <a:lnTo>
                    <a:pt x="0" y="3"/>
                  </a:lnTo>
                  <a:lnTo>
                    <a:pt x="1" y="4"/>
                  </a:lnTo>
                  <a:lnTo>
                    <a:pt x="1" y="5"/>
                  </a:lnTo>
                  <a:lnTo>
                    <a:pt x="4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20" name="Freeform 528"/>
            <p:cNvSpPr>
              <a:spLocks/>
            </p:cNvSpPr>
            <p:nvPr/>
          </p:nvSpPr>
          <p:spPr bwMode="auto">
            <a:xfrm>
              <a:off x="69" y="1877"/>
              <a:ext cx="148" cy="185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49" y="0"/>
                </a:cxn>
                <a:cxn ang="0">
                  <a:pos x="41" y="1"/>
                </a:cxn>
                <a:cxn ang="0">
                  <a:pos x="32" y="2"/>
                </a:cxn>
                <a:cxn ang="0">
                  <a:pos x="22" y="7"/>
                </a:cxn>
                <a:cxn ang="0">
                  <a:pos x="12" y="15"/>
                </a:cxn>
                <a:cxn ang="0">
                  <a:pos x="5" y="26"/>
                </a:cxn>
                <a:cxn ang="0">
                  <a:pos x="0" y="42"/>
                </a:cxn>
                <a:cxn ang="0">
                  <a:pos x="1" y="61"/>
                </a:cxn>
                <a:cxn ang="0">
                  <a:pos x="6" y="78"/>
                </a:cxn>
                <a:cxn ang="0">
                  <a:pos x="13" y="93"/>
                </a:cxn>
                <a:cxn ang="0">
                  <a:pos x="25" y="104"/>
                </a:cxn>
                <a:cxn ang="0">
                  <a:pos x="37" y="116"/>
                </a:cxn>
                <a:cxn ang="0">
                  <a:pos x="50" y="126"/>
                </a:cxn>
                <a:cxn ang="0">
                  <a:pos x="62" y="137"/>
                </a:cxn>
                <a:cxn ang="0">
                  <a:pos x="73" y="150"/>
                </a:cxn>
                <a:cxn ang="0">
                  <a:pos x="83" y="164"/>
                </a:cxn>
                <a:cxn ang="0">
                  <a:pos x="93" y="176"/>
                </a:cxn>
                <a:cxn ang="0">
                  <a:pos x="103" y="183"/>
                </a:cxn>
                <a:cxn ang="0">
                  <a:pos x="113" y="185"/>
                </a:cxn>
                <a:cxn ang="0">
                  <a:pos x="122" y="183"/>
                </a:cxn>
                <a:cxn ang="0">
                  <a:pos x="130" y="176"/>
                </a:cxn>
                <a:cxn ang="0">
                  <a:pos x="137" y="166"/>
                </a:cxn>
                <a:cxn ang="0">
                  <a:pos x="140" y="150"/>
                </a:cxn>
                <a:cxn ang="0">
                  <a:pos x="142" y="119"/>
                </a:cxn>
                <a:cxn ang="0">
                  <a:pos x="147" y="75"/>
                </a:cxn>
                <a:cxn ang="0">
                  <a:pos x="147" y="35"/>
                </a:cxn>
                <a:cxn ang="0">
                  <a:pos x="139" y="10"/>
                </a:cxn>
                <a:cxn ang="0">
                  <a:pos x="126" y="4"/>
                </a:cxn>
                <a:cxn ang="0">
                  <a:pos x="113" y="3"/>
                </a:cxn>
                <a:cxn ang="0">
                  <a:pos x="101" y="2"/>
                </a:cxn>
                <a:cxn ang="0">
                  <a:pos x="88" y="1"/>
                </a:cxn>
                <a:cxn ang="0">
                  <a:pos x="77" y="1"/>
                </a:cxn>
                <a:cxn ang="0">
                  <a:pos x="67" y="0"/>
                </a:cxn>
                <a:cxn ang="0">
                  <a:pos x="59" y="0"/>
                </a:cxn>
                <a:cxn ang="0">
                  <a:pos x="55" y="0"/>
                </a:cxn>
              </a:cxnLst>
              <a:rect l="0" t="0" r="r" b="b"/>
              <a:pathLst>
                <a:path w="148" h="185">
                  <a:moveTo>
                    <a:pt x="55" y="0"/>
                  </a:moveTo>
                  <a:lnTo>
                    <a:pt x="54" y="0"/>
                  </a:lnTo>
                  <a:lnTo>
                    <a:pt x="52" y="0"/>
                  </a:lnTo>
                  <a:lnTo>
                    <a:pt x="49" y="0"/>
                  </a:lnTo>
                  <a:lnTo>
                    <a:pt x="46" y="0"/>
                  </a:lnTo>
                  <a:lnTo>
                    <a:pt x="41" y="1"/>
                  </a:lnTo>
                  <a:lnTo>
                    <a:pt x="37" y="1"/>
                  </a:lnTo>
                  <a:lnTo>
                    <a:pt x="32" y="2"/>
                  </a:lnTo>
                  <a:lnTo>
                    <a:pt x="27" y="4"/>
                  </a:lnTo>
                  <a:lnTo>
                    <a:pt x="22" y="7"/>
                  </a:lnTo>
                  <a:lnTo>
                    <a:pt x="17" y="10"/>
                  </a:lnTo>
                  <a:lnTo>
                    <a:pt x="12" y="15"/>
                  </a:lnTo>
                  <a:lnTo>
                    <a:pt x="8" y="19"/>
                  </a:lnTo>
                  <a:lnTo>
                    <a:pt x="5" y="26"/>
                  </a:lnTo>
                  <a:lnTo>
                    <a:pt x="2" y="33"/>
                  </a:lnTo>
                  <a:lnTo>
                    <a:pt x="0" y="42"/>
                  </a:lnTo>
                  <a:lnTo>
                    <a:pt x="0" y="51"/>
                  </a:lnTo>
                  <a:lnTo>
                    <a:pt x="1" y="61"/>
                  </a:lnTo>
                  <a:lnTo>
                    <a:pt x="2" y="70"/>
                  </a:lnTo>
                  <a:lnTo>
                    <a:pt x="6" y="78"/>
                  </a:lnTo>
                  <a:lnTo>
                    <a:pt x="9" y="86"/>
                  </a:lnTo>
                  <a:lnTo>
                    <a:pt x="13" y="93"/>
                  </a:lnTo>
                  <a:lnTo>
                    <a:pt x="19" y="99"/>
                  </a:lnTo>
                  <a:lnTo>
                    <a:pt x="25" y="104"/>
                  </a:lnTo>
                  <a:lnTo>
                    <a:pt x="30" y="110"/>
                  </a:lnTo>
                  <a:lnTo>
                    <a:pt x="37" y="116"/>
                  </a:lnTo>
                  <a:lnTo>
                    <a:pt x="43" y="120"/>
                  </a:lnTo>
                  <a:lnTo>
                    <a:pt x="50" y="126"/>
                  </a:lnTo>
                  <a:lnTo>
                    <a:pt x="56" y="132"/>
                  </a:lnTo>
                  <a:lnTo>
                    <a:pt x="62" y="137"/>
                  </a:lnTo>
                  <a:lnTo>
                    <a:pt x="68" y="143"/>
                  </a:lnTo>
                  <a:lnTo>
                    <a:pt x="73" y="150"/>
                  </a:lnTo>
                  <a:lnTo>
                    <a:pt x="79" y="158"/>
                  </a:lnTo>
                  <a:lnTo>
                    <a:pt x="83" y="164"/>
                  </a:lnTo>
                  <a:lnTo>
                    <a:pt x="89" y="170"/>
                  </a:lnTo>
                  <a:lnTo>
                    <a:pt x="93" y="176"/>
                  </a:lnTo>
                  <a:lnTo>
                    <a:pt x="99" y="179"/>
                  </a:lnTo>
                  <a:lnTo>
                    <a:pt x="103" y="183"/>
                  </a:lnTo>
                  <a:lnTo>
                    <a:pt x="109" y="184"/>
                  </a:lnTo>
                  <a:lnTo>
                    <a:pt x="113" y="185"/>
                  </a:lnTo>
                  <a:lnTo>
                    <a:pt x="118" y="184"/>
                  </a:lnTo>
                  <a:lnTo>
                    <a:pt x="122" y="183"/>
                  </a:lnTo>
                  <a:lnTo>
                    <a:pt x="127" y="180"/>
                  </a:lnTo>
                  <a:lnTo>
                    <a:pt x="130" y="176"/>
                  </a:lnTo>
                  <a:lnTo>
                    <a:pt x="134" y="171"/>
                  </a:lnTo>
                  <a:lnTo>
                    <a:pt x="137" y="166"/>
                  </a:lnTo>
                  <a:lnTo>
                    <a:pt x="139" y="159"/>
                  </a:lnTo>
                  <a:lnTo>
                    <a:pt x="140" y="150"/>
                  </a:lnTo>
                  <a:lnTo>
                    <a:pt x="141" y="141"/>
                  </a:lnTo>
                  <a:lnTo>
                    <a:pt x="142" y="119"/>
                  </a:lnTo>
                  <a:lnTo>
                    <a:pt x="145" y="97"/>
                  </a:lnTo>
                  <a:lnTo>
                    <a:pt x="147" y="75"/>
                  </a:lnTo>
                  <a:lnTo>
                    <a:pt x="148" y="54"/>
                  </a:lnTo>
                  <a:lnTo>
                    <a:pt x="147" y="35"/>
                  </a:lnTo>
                  <a:lnTo>
                    <a:pt x="145" y="20"/>
                  </a:lnTo>
                  <a:lnTo>
                    <a:pt x="139" y="10"/>
                  </a:lnTo>
                  <a:lnTo>
                    <a:pt x="130" y="4"/>
                  </a:lnTo>
                  <a:lnTo>
                    <a:pt x="126" y="4"/>
                  </a:lnTo>
                  <a:lnTo>
                    <a:pt x="119" y="3"/>
                  </a:lnTo>
                  <a:lnTo>
                    <a:pt x="113" y="3"/>
                  </a:lnTo>
                  <a:lnTo>
                    <a:pt x="107" y="2"/>
                  </a:lnTo>
                  <a:lnTo>
                    <a:pt x="101" y="2"/>
                  </a:lnTo>
                  <a:lnTo>
                    <a:pt x="95" y="1"/>
                  </a:lnTo>
                  <a:lnTo>
                    <a:pt x="88" y="1"/>
                  </a:lnTo>
                  <a:lnTo>
                    <a:pt x="82" y="1"/>
                  </a:lnTo>
                  <a:lnTo>
                    <a:pt x="77" y="1"/>
                  </a:lnTo>
                  <a:lnTo>
                    <a:pt x="71" y="1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21" name="Freeform 529"/>
            <p:cNvSpPr>
              <a:spLocks/>
            </p:cNvSpPr>
            <p:nvPr/>
          </p:nvSpPr>
          <p:spPr bwMode="auto">
            <a:xfrm>
              <a:off x="72" y="1878"/>
              <a:ext cx="143" cy="179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48" y="0"/>
                </a:cxn>
                <a:cxn ang="0">
                  <a:pos x="40" y="1"/>
                </a:cxn>
                <a:cxn ang="0">
                  <a:pos x="31" y="4"/>
                </a:cxn>
                <a:cxn ang="0">
                  <a:pos x="22" y="8"/>
                </a:cxn>
                <a:cxn ang="0">
                  <a:pos x="12" y="15"/>
                </a:cxn>
                <a:cxn ang="0">
                  <a:pos x="5" y="25"/>
                </a:cxn>
                <a:cxn ang="0">
                  <a:pos x="0" y="41"/>
                </a:cxn>
                <a:cxn ang="0">
                  <a:pos x="1" y="60"/>
                </a:cxn>
                <a:cxn ang="0">
                  <a:pos x="6" y="77"/>
                </a:cxn>
                <a:cxn ang="0">
                  <a:pos x="14" y="91"/>
                </a:cxn>
                <a:cxn ang="0">
                  <a:pos x="24" y="102"/>
                </a:cxn>
                <a:cxn ang="0">
                  <a:pos x="36" y="112"/>
                </a:cxn>
                <a:cxn ang="0">
                  <a:pos x="48" y="123"/>
                </a:cxn>
                <a:cxn ang="0">
                  <a:pos x="60" y="133"/>
                </a:cxn>
                <a:cxn ang="0">
                  <a:pos x="72" y="145"/>
                </a:cxn>
                <a:cxn ang="0">
                  <a:pos x="82" y="160"/>
                </a:cxn>
                <a:cxn ang="0">
                  <a:pos x="91" y="170"/>
                </a:cxn>
                <a:cxn ang="0">
                  <a:pos x="101" y="177"/>
                </a:cxn>
                <a:cxn ang="0">
                  <a:pos x="111" y="179"/>
                </a:cxn>
                <a:cxn ang="0">
                  <a:pos x="120" y="177"/>
                </a:cxn>
                <a:cxn ang="0">
                  <a:pos x="128" y="171"/>
                </a:cxn>
                <a:cxn ang="0">
                  <a:pos x="133" y="160"/>
                </a:cxn>
                <a:cxn ang="0">
                  <a:pos x="137" y="145"/>
                </a:cxn>
                <a:cxn ang="0">
                  <a:pos x="139" y="116"/>
                </a:cxn>
                <a:cxn ang="0">
                  <a:pos x="142" y="74"/>
                </a:cxn>
                <a:cxn ang="0">
                  <a:pos x="143" y="36"/>
                </a:cxn>
                <a:cxn ang="0">
                  <a:pos x="135" y="11"/>
                </a:cxn>
                <a:cxn ang="0">
                  <a:pos x="122" y="5"/>
                </a:cxn>
                <a:cxn ang="0">
                  <a:pos x="111" y="4"/>
                </a:cxn>
                <a:cxn ang="0">
                  <a:pos x="99" y="3"/>
                </a:cxn>
                <a:cxn ang="0">
                  <a:pos x="86" y="3"/>
                </a:cxn>
                <a:cxn ang="0">
                  <a:pos x="75" y="1"/>
                </a:cxn>
                <a:cxn ang="0">
                  <a:pos x="65" y="1"/>
                </a:cxn>
                <a:cxn ang="0">
                  <a:pos x="58" y="1"/>
                </a:cxn>
                <a:cxn ang="0">
                  <a:pos x="54" y="0"/>
                </a:cxn>
              </a:cxnLst>
              <a:rect l="0" t="0" r="r" b="b"/>
              <a:pathLst>
                <a:path w="143" h="179">
                  <a:moveTo>
                    <a:pt x="53" y="0"/>
                  </a:moveTo>
                  <a:lnTo>
                    <a:pt x="53" y="0"/>
                  </a:lnTo>
                  <a:lnTo>
                    <a:pt x="51" y="0"/>
                  </a:lnTo>
                  <a:lnTo>
                    <a:pt x="48" y="0"/>
                  </a:lnTo>
                  <a:lnTo>
                    <a:pt x="45" y="1"/>
                  </a:lnTo>
                  <a:lnTo>
                    <a:pt x="40" y="1"/>
                  </a:lnTo>
                  <a:lnTo>
                    <a:pt x="36" y="3"/>
                  </a:lnTo>
                  <a:lnTo>
                    <a:pt x="31" y="4"/>
                  </a:lnTo>
                  <a:lnTo>
                    <a:pt x="26" y="5"/>
                  </a:lnTo>
                  <a:lnTo>
                    <a:pt x="22" y="8"/>
                  </a:lnTo>
                  <a:lnTo>
                    <a:pt x="17" y="11"/>
                  </a:lnTo>
                  <a:lnTo>
                    <a:pt x="12" y="15"/>
                  </a:lnTo>
                  <a:lnTo>
                    <a:pt x="8" y="20"/>
                  </a:lnTo>
                  <a:lnTo>
                    <a:pt x="5" y="25"/>
                  </a:lnTo>
                  <a:lnTo>
                    <a:pt x="2" y="33"/>
                  </a:lnTo>
                  <a:lnTo>
                    <a:pt x="0" y="41"/>
                  </a:lnTo>
                  <a:lnTo>
                    <a:pt x="0" y="50"/>
                  </a:lnTo>
                  <a:lnTo>
                    <a:pt x="1" y="60"/>
                  </a:lnTo>
                  <a:lnTo>
                    <a:pt x="2" y="69"/>
                  </a:lnTo>
                  <a:lnTo>
                    <a:pt x="6" y="77"/>
                  </a:lnTo>
                  <a:lnTo>
                    <a:pt x="9" y="84"/>
                  </a:lnTo>
                  <a:lnTo>
                    <a:pt x="14" y="91"/>
                  </a:lnTo>
                  <a:lnTo>
                    <a:pt x="18" y="96"/>
                  </a:lnTo>
                  <a:lnTo>
                    <a:pt x="24" y="102"/>
                  </a:lnTo>
                  <a:lnTo>
                    <a:pt x="29" y="107"/>
                  </a:lnTo>
                  <a:lnTo>
                    <a:pt x="36" y="112"/>
                  </a:lnTo>
                  <a:lnTo>
                    <a:pt x="41" y="117"/>
                  </a:lnTo>
                  <a:lnTo>
                    <a:pt x="48" y="123"/>
                  </a:lnTo>
                  <a:lnTo>
                    <a:pt x="55" y="128"/>
                  </a:lnTo>
                  <a:lnTo>
                    <a:pt x="60" y="133"/>
                  </a:lnTo>
                  <a:lnTo>
                    <a:pt x="66" y="140"/>
                  </a:lnTo>
                  <a:lnTo>
                    <a:pt x="72" y="145"/>
                  </a:lnTo>
                  <a:lnTo>
                    <a:pt x="77" y="152"/>
                  </a:lnTo>
                  <a:lnTo>
                    <a:pt x="82" y="160"/>
                  </a:lnTo>
                  <a:lnTo>
                    <a:pt x="86" y="166"/>
                  </a:lnTo>
                  <a:lnTo>
                    <a:pt x="91" y="170"/>
                  </a:lnTo>
                  <a:lnTo>
                    <a:pt x="96" y="173"/>
                  </a:lnTo>
                  <a:lnTo>
                    <a:pt x="101" y="177"/>
                  </a:lnTo>
                  <a:lnTo>
                    <a:pt x="106" y="178"/>
                  </a:lnTo>
                  <a:lnTo>
                    <a:pt x="111" y="179"/>
                  </a:lnTo>
                  <a:lnTo>
                    <a:pt x="115" y="178"/>
                  </a:lnTo>
                  <a:lnTo>
                    <a:pt x="120" y="177"/>
                  </a:lnTo>
                  <a:lnTo>
                    <a:pt x="123" y="175"/>
                  </a:lnTo>
                  <a:lnTo>
                    <a:pt x="128" y="171"/>
                  </a:lnTo>
                  <a:lnTo>
                    <a:pt x="130" y="167"/>
                  </a:lnTo>
                  <a:lnTo>
                    <a:pt x="133" y="160"/>
                  </a:lnTo>
                  <a:lnTo>
                    <a:pt x="135" y="153"/>
                  </a:lnTo>
                  <a:lnTo>
                    <a:pt x="137" y="145"/>
                  </a:lnTo>
                  <a:lnTo>
                    <a:pt x="138" y="136"/>
                  </a:lnTo>
                  <a:lnTo>
                    <a:pt x="139" y="116"/>
                  </a:lnTo>
                  <a:lnTo>
                    <a:pt x="141" y="94"/>
                  </a:lnTo>
                  <a:lnTo>
                    <a:pt x="142" y="74"/>
                  </a:lnTo>
                  <a:lnTo>
                    <a:pt x="143" y="54"/>
                  </a:lnTo>
                  <a:lnTo>
                    <a:pt x="143" y="36"/>
                  </a:lnTo>
                  <a:lnTo>
                    <a:pt x="140" y="21"/>
                  </a:lnTo>
                  <a:lnTo>
                    <a:pt x="135" y="11"/>
                  </a:lnTo>
                  <a:lnTo>
                    <a:pt x="128" y="6"/>
                  </a:lnTo>
                  <a:lnTo>
                    <a:pt x="122" y="5"/>
                  </a:lnTo>
                  <a:lnTo>
                    <a:pt x="116" y="5"/>
                  </a:lnTo>
                  <a:lnTo>
                    <a:pt x="111" y="4"/>
                  </a:lnTo>
                  <a:lnTo>
                    <a:pt x="104" y="4"/>
                  </a:lnTo>
                  <a:lnTo>
                    <a:pt x="99" y="3"/>
                  </a:lnTo>
                  <a:lnTo>
                    <a:pt x="92" y="3"/>
                  </a:lnTo>
                  <a:lnTo>
                    <a:pt x="86" y="3"/>
                  </a:lnTo>
                  <a:lnTo>
                    <a:pt x="81" y="1"/>
                  </a:lnTo>
                  <a:lnTo>
                    <a:pt x="75" y="1"/>
                  </a:lnTo>
                  <a:lnTo>
                    <a:pt x="70" y="1"/>
                  </a:lnTo>
                  <a:lnTo>
                    <a:pt x="65" y="1"/>
                  </a:lnTo>
                  <a:lnTo>
                    <a:pt x="60" y="1"/>
                  </a:lnTo>
                  <a:lnTo>
                    <a:pt x="58" y="1"/>
                  </a:lnTo>
                  <a:lnTo>
                    <a:pt x="55" y="0"/>
                  </a:lnTo>
                  <a:lnTo>
                    <a:pt x="54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EAF7E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22" name="Freeform 530"/>
            <p:cNvSpPr>
              <a:spLocks/>
            </p:cNvSpPr>
            <p:nvPr/>
          </p:nvSpPr>
          <p:spPr bwMode="auto">
            <a:xfrm>
              <a:off x="75" y="1882"/>
              <a:ext cx="139" cy="17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47" y="0"/>
                </a:cxn>
                <a:cxn ang="0">
                  <a:pos x="39" y="1"/>
                </a:cxn>
                <a:cxn ang="0">
                  <a:pos x="30" y="2"/>
                </a:cxn>
                <a:cxn ang="0">
                  <a:pos x="20" y="6"/>
                </a:cxn>
                <a:cxn ang="0">
                  <a:pos x="11" y="13"/>
                </a:cxn>
                <a:cxn ang="0">
                  <a:pos x="5" y="23"/>
                </a:cxn>
                <a:cxn ang="0">
                  <a:pos x="0" y="38"/>
                </a:cxn>
                <a:cxn ang="0">
                  <a:pos x="1" y="57"/>
                </a:cxn>
                <a:cxn ang="0">
                  <a:pos x="6" y="73"/>
                </a:cxn>
                <a:cxn ang="0">
                  <a:pos x="13" y="85"/>
                </a:cxn>
                <a:cxn ang="0">
                  <a:pos x="23" y="96"/>
                </a:cxn>
                <a:cxn ang="0">
                  <a:pos x="35" y="106"/>
                </a:cxn>
                <a:cxn ang="0">
                  <a:pos x="47" y="116"/>
                </a:cxn>
                <a:cxn ang="0">
                  <a:pos x="58" y="127"/>
                </a:cxn>
                <a:cxn ang="0">
                  <a:pos x="69" y="138"/>
                </a:cxn>
                <a:cxn ang="0">
                  <a:pos x="79" y="151"/>
                </a:cxn>
                <a:cxn ang="0">
                  <a:pos x="89" y="161"/>
                </a:cxn>
                <a:cxn ang="0">
                  <a:pos x="97" y="168"/>
                </a:cxn>
                <a:cxn ang="0">
                  <a:pos x="108" y="170"/>
                </a:cxn>
                <a:cxn ang="0">
                  <a:pos x="115" y="168"/>
                </a:cxn>
                <a:cxn ang="0">
                  <a:pos x="123" y="162"/>
                </a:cxn>
                <a:cxn ang="0">
                  <a:pos x="129" y="153"/>
                </a:cxn>
                <a:cxn ang="0">
                  <a:pos x="132" y="138"/>
                </a:cxn>
                <a:cxn ang="0">
                  <a:pos x="134" y="110"/>
                </a:cxn>
                <a:cxn ang="0">
                  <a:pos x="138" y="69"/>
                </a:cxn>
                <a:cxn ang="0">
                  <a:pos x="138" y="32"/>
                </a:cxn>
                <a:cxn ang="0">
                  <a:pos x="131" y="9"/>
                </a:cxn>
                <a:cxn ang="0">
                  <a:pos x="118" y="3"/>
                </a:cxn>
                <a:cxn ang="0">
                  <a:pos x="106" y="2"/>
                </a:cxn>
                <a:cxn ang="0">
                  <a:pos x="95" y="2"/>
                </a:cxn>
                <a:cxn ang="0">
                  <a:pos x="83" y="1"/>
                </a:cxn>
                <a:cxn ang="0">
                  <a:pos x="72" y="1"/>
                </a:cxn>
                <a:cxn ang="0">
                  <a:pos x="63" y="0"/>
                </a:cxn>
                <a:cxn ang="0">
                  <a:pos x="56" y="0"/>
                </a:cxn>
                <a:cxn ang="0">
                  <a:pos x="52" y="0"/>
                </a:cxn>
              </a:cxnLst>
              <a:rect l="0" t="0" r="r" b="b"/>
              <a:pathLst>
                <a:path w="139" h="170">
                  <a:moveTo>
                    <a:pt x="52" y="0"/>
                  </a:moveTo>
                  <a:lnTo>
                    <a:pt x="50" y="0"/>
                  </a:lnTo>
                  <a:lnTo>
                    <a:pt x="49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39" y="1"/>
                  </a:lnTo>
                  <a:lnTo>
                    <a:pt x="35" y="1"/>
                  </a:lnTo>
                  <a:lnTo>
                    <a:pt x="30" y="2"/>
                  </a:lnTo>
                  <a:lnTo>
                    <a:pt x="26" y="4"/>
                  </a:lnTo>
                  <a:lnTo>
                    <a:pt x="20" y="6"/>
                  </a:lnTo>
                  <a:lnTo>
                    <a:pt x="16" y="10"/>
                  </a:lnTo>
                  <a:lnTo>
                    <a:pt x="11" y="13"/>
                  </a:lnTo>
                  <a:lnTo>
                    <a:pt x="8" y="17"/>
                  </a:lnTo>
                  <a:lnTo>
                    <a:pt x="5" y="23"/>
                  </a:lnTo>
                  <a:lnTo>
                    <a:pt x="2" y="30"/>
                  </a:lnTo>
                  <a:lnTo>
                    <a:pt x="0" y="38"/>
                  </a:lnTo>
                  <a:lnTo>
                    <a:pt x="0" y="47"/>
                  </a:lnTo>
                  <a:lnTo>
                    <a:pt x="1" y="57"/>
                  </a:lnTo>
                  <a:lnTo>
                    <a:pt x="2" y="65"/>
                  </a:lnTo>
                  <a:lnTo>
                    <a:pt x="6" y="73"/>
                  </a:lnTo>
                  <a:lnTo>
                    <a:pt x="9" y="79"/>
                  </a:lnTo>
                  <a:lnTo>
                    <a:pt x="13" y="85"/>
                  </a:lnTo>
                  <a:lnTo>
                    <a:pt x="18" y="91"/>
                  </a:lnTo>
                  <a:lnTo>
                    <a:pt x="23" y="96"/>
                  </a:lnTo>
                  <a:lnTo>
                    <a:pt x="29" y="102"/>
                  </a:lnTo>
                  <a:lnTo>
                    <a:pt x="35" y="106"/>
                  </a:lnTo>
                  <a:lnTo>
                    <a:pt x="40" y="111"/>
                  </a:lnTo>
                  <a:lnTo>
                    <a:pt x="47" y="116"/>
                  </a:lnTo>
                  <a:lnTo>
                    <a:pt x="53" y="121"/>
                  </a:lnTo>
                  <a:lnTo>
                    <a:pt x="58" y="127"/>
                  </a:lnTo>
                  <a:lnTo>
                    <a:pt x="64" y="132"/>
                  </a:lnTo>
                  <a:lnTo>
                    <a:pt x="69" y="138"/>
                  </a:lnTo>
                  <a:lnTo>
                    <a:pt x="74" y="145"/>
                  </a:lnTo>
                  <a:lnTo>
                    <a:pt x="79" y="151"/>
                  </a:lnTo>
                  <a:lnTo>
                    <a:pt x="83" y="157"/>
                  </a:lnTo>
                  <a:lnTo>
                    <a:pt x="89" y="161"/>
                  </a:lnTo>
                  <a:lnTo>
                    <a:pt x="93" y="166"/>
                  </a:lnTo>
                  <a:lnTo>
                    <a:pt x="97" y="168"/>
                  </a:lnTo>
                  <a:lnTo>
                    <a:pt x="102" y="169"/>
                  </a:lnTo>
                  <a:lnTo>
                    <a:pt x="108" y="170"/>
                  </a:lnTo>
                  <a:lnTo>
                    <a:pt x="111" y="170"/>
                  </a:lnTo>
                  <a:lnTo>
                    <a:pt x="115" y="168"/>
                  </a:lnTo>
                  <a:lnTo>
                    <a:pt x="120" y="166"/>
                  </a:lnTo>
                  <a:lnTo>
                    <a:pt x="123" y="162"/>
                  </a:lnTo>
                  <a:lnTo>
                    <a:pt x="125" y="158"/>
                  </a:lnTo>
                  <a:lnTo>
                    <a:pt x="129" y="153"/>
                  </a:lnTo>
                  <a:lnTo>
                    <a:pt x="131" y="146"/>
                  </a:lnTo>
                  <a:lnTo>
                    <a:pt x="132" y="138"/>
                  </a:lnTo>
                  <a:lnTo>
                    <a:pt x="133" y="130"/>
                  </a:lnTo>
                  <a:lnTo>
                    <a:pt x="134" y="110"/>
                  </a:lnTo>
                  <a:lnTo>
                    <a:pt x="135" y="89"/>
                  </a:lnTo>
                  <a:lnTo>
                    <a:pt x="138" y="69"/>
                  </a:lnTo>
                  <a:lnTo>
                    <a:pt x="139" y="50"/>
                  </a:lnTo>
                  <a:lnTo>
                    <a:pt x="138" y="32"/>
                  </a:lnTo>
                  <a:lnTo>
                    <a:pt x="135" y="19"/>
                  </a:lnTo>
                  <a:lnTo>
                    <a:pt x="131" y="9"/>
                  </a:lnTo>
                  <a:lnTo>
                    <a:pt x="123" y="4"/>
                  </a:lnTo>
                  <a:lnTo>
                    <a:pt x="118" y="3"/>
                  </a:lnTo>
                  <a:lnTo>
                    <a:pt x="112" y="3"/>
                  </a:lnTo>
                  <a:lnTo>
                    <a:pt x="106" y="2"/>
                  </a:lnTo>
                  <a:lnTo>
                    <a:pt x="101" y="2"/>
                  </a:lnTo>
                  <a:lnTo>
                    <a:pt x="95" y="2"/>
                  </a:lnTo>
                  <a:lnTo>
                    <a:pt x="89" y="1"/>
                  </a:lnTo>
                  <a:lnTo>
                    <a:pt x="83" y="1"/>
                  </a:lnTo>
                  <a:lnTo>
                    <a:pt x="77" y="1"/>
                  </a:lnTo>
                  <a:lnTo>
                    <a:pt x="72" y="1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60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D8ED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23" name="Freeform 531"/>
            <p:cNvSpPr>
              <a:spLocks/>
            </p:cNvSpPr>
            <p:nvPr/>
          </p:nvSpPr>
          <p:spPr bwMode="auto">
            <a:xfrm>
              <a:off x="80" y="1882"/>
              <a:ext cx="131" cy="166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4" y="0"/>
                </a:cxn>
                <a:cxn ang="0">
                  <a:pos x="37" y="1"/>
                </a:cxn>
                <a:cxn ang="0">
                  <a:pos x="28" y="3"/>
                </a:cxn>
                <a:cxn ang="0">
                  <a:pos x="20" y="6"/>
                </a:cxn>
                <a:cxn ang="0">
                  <a:pos x="11" y="13"/>
                </a:cxn>
                <a:cxn ang="0">
                  <a:pos x="4" y="23"/>
                </a:cxn>
                <a:cxn ang="0">
                  <a:pos x="0" y="37"/>
                </a:cxn>
                <a:cxn ang="0">
                  <a:pos x="1" y="55"/>
                </a:cxn>
                <a:cxn ang="0">
                  <a:pos x="4" y="71"/>
                </a:cxn>
                <a:cxn ang="0">
                  <a:pos x="12" y="83"/>
                </a:cxn>
                <a:cxn ang="0">
                  <a:pos x="22" y="93"/>
                </a:cxn>
                <a:cxn ang="0">
                  <a:pos x="33" y="104"/>
                </a:cxn>
                <a:cxn ang="0">
                  <a:pos x="44" y="113"/>
                </a:cxn>
                <a:cxn ang="0">
                  <a:pos x="55" y="123"/>
                </a:cxn>
                <a:cxn ang="0">
                  <a:pos x="66" y="134"/>
                </a:cxn>
                <a:cxn ang="0">
                  <a:pos x="75" y="148"/>
                </a:cxn>
                <a:cxn ang="0">
                  <a:pos x="84" y="158"/>
                </a:cxn>
                <a:cxn ang="0">
                  <a:pos x="92" y="163"/>
                </a:cxn>
                <a:cxn ang="0">
                  <a:pos x="101" y="166"/>
                </a:cxn>
                <a:cxn ang="0">
                  <a:pos x="110" y="163"/>
                </a:cxn>
                <a:cxn ang="0">
                  <a:pos x="116" y="158"/>
                </a:cxn>
                <a:cxn ang="0">
                  <a:pos x="122" y="149"/>
                </a:cxn>
                <a:cxn ang="0">
                  <a:pos x="125" y="134"/>
                </a:cxn>
                <a:cxn ang="0">
                  <a:pos x="127" y="107"/>
                </a:cxn>
                <a:cxn ang="0">
                  <a:pos x="130" y="67"/>
                </a:cxn>
                <a:cxn ang="0">
                  <a:pos x="131" y="32"/>
                </a:cxn>
                <a:cxn ang="0">
                  <a:pos x="124" y="9"/>
                </a:cxn>
                <a:cxn ang="0">
                  <a:pos x="111" y="4"/>
                </a:cxn>
                <a:cxn ang="0">
                  <a:pos x="101" y="3"/>
                </a:cxn>
                <a:cxn ang="0">
                  <a:pos x="90" y="2"/>
                </a:cxn>
                <a:cxn ang="0">
                  <a:pos x="78" y="2"/>
                </a:cxn>
                <a:cxn ang="0">
                  <a:pos x="68" y="1"/>
                </a:cxn>
                <a:cxn ang="0">
                  <a:pos x="59" y="1"/>
                </a:cxn>
                <a:cxn ang="0">
                  <a:pos x="53" y="1"/>
                </a:cxn>
                <a:cxn ang="0">
                  <a:pos x="49" y="0"/>
                </a:cxn>
              </a:cxnLst>
              <a:rect l="0" t="0" r="r" b="b"/>
              <a:pathLst>
                <a:path w="131" h="166">
                  <a:moveTo>
                    <a:pt x="48" y="0"/>
                  </a:move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0" y="1"/>
                  </a:lnTo>
                  <a:lnTo>
                    <a:pt x="37" y="1"/>
                  </a:lnTo>
                  <a:lnTo>
                    <a:pt x="33" y="2"/>
                  </a:lnTo>
                  <a:lnTo>
                    <a:pt x="28" y="3"/>
                  </a:lnTo>
                  <a:lnTo>
                    <a:pt x="24" y="4"/>
                  </a:lnTo>
                  <a:lnTo>
                    <a:pt x="20" y="6"/>
                  </a:lnTo>
                  <a:lnTo>
                    <a:pt x="15" y="10"/>
                  </a:lnTo>
                  <a:lnTo>
                    <a:pt x="11" y="13"/>
                  </a:lnTo>
                  <a:lnTo>
                    <a:pt x="6" y="18"/>
                  </a:lnTo>
                  <a:lnTo>
                    <a:pt x="4" y="23"/>
                  </a:lnTo>
                  <a:lnTo>
                    <a:pt x="2" y="30"/>
                  </a:lnTo>
                  <a:lnTo>
                    <a:pt x="0" y="37"/>
                  </a:lnTo>
                  <a:lnTo>
                    <a:pt x="0" y="46"/>
                  </a:lnTo>
                  <a:lnTo>
                    <a:pt x="1" y="55"/>
                  </a:lnTo>
                  <a:lnTo>
                    <a:pt x="2" y="63"/>
                  </a:lnTo>
                  <a:lnTo>
                    <a:pt x="4" y="71"/>
                  </a:lnTo>
                  <a:lnTo>
                    <a:pt x="8" y="77"/>
                  </a:lnTo>
                  <a:lnTo>
                    <a:pt x="12" y="83"/>
                  </a:lnTo>
                  <a:lnTo>
                    <a:pt x="16" y="89"/>
                  </a:lnTo>
                  <a:lnTo>
                    <a:pt x="22" y="93"/>
                  </a:lnTo>
                  <a:lnTo>
                    <a:pt x="27" y="99"/>
                  </a:lnTo>
                  <a:lnTo>
                    <a:pt x="33" y="104"/>
                  </a:lnTo>
                  <a:lnTo>
                    <a:pt x="38" y="108"/>
                  </a:lnTo>
                  <a:lnTo>
                    <a:pt x="44" y="113"/>
                  </a:lnTo>
                  <a:lnTo>
                    <a:pt x="49" y="118"/>
                  </a:lnTo>
                  <a:lnTo>
                    <a:pt x="55" y="123"/>
                  </a:lnTo>
                  <a:lnTo>
                    <a:pt x="60" y="128"/>
                  </a:lnTo>
                  <a:lnTo>
                    <a:pt x="66" y="134"/>
                  </a:lnTo>
                  <a:lnTo>
                    <a:pt x="70" y="141"/>
                  </a:lnTo>
                  <a:lnTo>
                    <a:pt x="75" y="148"/>
                  </a:lnTo>
                  <a:lnTo>
                    <a:pt x="79" y="153"/>
                  </a:lnTo>
                  <a:lnTo>
                    <a:pt x="84" y="158"/>
                  </a:lnTo>
                  <a:lnTo>
                    <a:pt x="88" y="161"/>
                  </a:lnTo>
                  <a:lnTo>
                    <a:pt x="92" y="163"/>
                  </a:lnTo>
                  <a:lnTo>
                    <a:pt x="97" y="165"/>
                  </a:lnTo>
                  <a:lnTo>
                    <a:pt x="101" y="166"/>
                  </a:lnTo>
                  <a:lnTo>
                    <a:pt x="106" y="166"/>
                  </a:lnTo>
                  <a:lnTo>
                    <a:pt x="110" y="163"/>
                  </a:lnTo>
                  <a:lnTo>
                    <a:pt x="113" y="161"/>
                  </a:lnTo>
                  <a:lnTo>
                    <a:pt x="116" y="158"/>
                  </a:lnTo>
                  <a:lnTo>
                    <a:pt x="119" y="153"/>
                  </a:lnTo>
                  <a:lnTo>
                    <a:pt x="122" y="149"/>
                  </a:lnTo>
                  <a:lnTo>
                    <a:pt x="123" y="142"/>
                  </a:lnTo>
                  <a:lnTo>
                    <a:pt x="125" y="134"/>
                  </a:lnTo>
                  <a:lnTo>
                    <a:pt x="125" y="126"/>
                  </a:lnTo>
                  <a:lnTo>
                    <a:pt x="127" y="107"/>
                  </a:lnTo>
                  <a:lnTo>
                    <a:pt x="129" y="88"/>
                  </a:lnTo>
                  <a:lnTo>
                    <a:pt x="130" y="67"/>
                  </a:lnTo>
                  <a:lnTo>
                    <a:pt x="131" y="48"/>
                  </a:lnTo>
                  <a:lnTo>
                    <a:pt x="131" y="32"/>
                  </a:lnTo>
                  <a:lnTo>
                    <a:pt x="129" y="19"/>
                  </a:lnTo>
                  <a:lnTo>
                    <a:pt x="124" y="9"/>
                  </a:lnTo>
                  <a:lnTo>
                    <a:pt x="116" y="4"/>
                  </a:lnTo>
                  <a:lnTo>
                    <a:pt x="111" y="4"/>
                  </a:lnTo>
                  <a:lnTo>
                    <a:pt x="107" y="3"/>
                  </a:lnTo>
                  <a:lnTo>
                    <a:pt x="101" y="3"/>
                  </a:lnTo>
                  <a:lnTo>
                    <a:pt x="96" y="3"/>
                  </a:lnTo>
                  <a:lnTo>
                    <a:pt x="90" y="2"/>
                  </a:lnTo>
                  <a:lnTo>
                    <a:pt x="84" y="2"/>
                  </a:lnTo>
                  <a:lnTo>
                    <a:pt x="78" y="2"/>
                  </a:lnTo>
                  <a:lnTo>
                    <a:pt x="74" y="1"/>
                  </a:lnTo>
                  <a:lnTo>
                    <a:pt x="68" y="1"/>
                  </a:lnTo>
                  <a:lnTo>
                    <a:pt x="64" y="1"/>
                  </a:lnTo>
                  <a:lnTo>
                    <a:pt x="59" y="1"/>
                  </a:lnTo>
                  <a:lnTo>
                    <a:pt x="56" y="1"/>
                  </a:lnTo>
                  <a:lnTo>
                    <a:pt x="53" y="1"/>
                  </a:lnTo>
                  <a:lnTo>
                    <a:pt x="50" y="0"/>
                  </a:lnTo>
                  <a:lnTo>
                    <a:pt x="49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6E8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24" name="Freeform 532"/>
            <p:cNvSpPr>
              <a:spLocks/>
            </p:cNvSpPr>
            <p:nvPr/>
          </p:nvSpPr>
          <p:spPr bwMode="auto">
            <a:xfrm>
              <a:off x="83" y="1885"/>
              <a:ext cx="128" cy="15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43" y="0"/>
                </a:cxn>
                <a:cxn ang="0">
                  <a:pos x="37" y="0"/>
                </a:cxn>
                <a:cxn ang="0">
                  <a:pos x="28" y="2"/>
                </a:cxn>
                <a:cxn ang="0">
                  <a:pos x="19" y="5"/>
                </a:cxn>
                <a:cxn ang="0">
                  <a:pos x="11" y="12"/>
                </a:cxn>
                <a:cxn ang="0">
                  <a:pos x="4" y="22"/>
                </a:cxn>
                <a:cxn ang="0">
                  <a:pos x="0" y="36"/>
                </a:cxn>
                <a:cxn ang="0">
                  <a:pos x="1" y="53"/>
                </a:cxn>
                <a:cxn ang="0">
                  <a:pos x="4" y="68"/>
                </a:cxn>
                <a:cxn ang="0">
                  <a:pos x="12" y="80"/>
                </a:cxn>
                <a:cxn ang="0">
                  <a:pos x="21" y="90"/>
                </a:cxn>
                <a:cxn ang="0">
                  <a:pos x="32" y="99"/>
                </a:cxn>
                <a:cxn ang="0">
                  <a:pos x="43" y="109"/>
                </a:cxn>
                <a:cxn ang="0">
                  <a:pos x="54" y="119"/>
                </a:cxn>
                <a:cxn ang="0">
                  <a:pos x="64" y="130"/>
                </a:cxn>
                <a:cxn ang="0">
                  <a:pos x="72" y="143"/>
                </a:cxn>
                <a:cxn ang="0">
                  <a:pos x="81" y="152"/>
                </a:cxn>
                <a:cxn ang="0">
                  <a:pos x="90" y="157"/>
                </a:cxn>
                <a:cxn ang="0">
                  <a:pos x="99" y="159"/>
                </a:cxn>
                <a:cxn ang="0">
                  <a:pos x="107" y="157"/>
                </a:cxn>
                <a:cxn ang="0">
                  <a:pos x="113" y="152"/>
                </a:cxn>
                <a:cxn ang="0">
                  <a:pos x="119" y="143"/>
                </a:cxn>
                <a:cxn ang="0">
                  <a:pos x="121" y="129"/>
                </a:cxn>
                <a:cxn ang="0">
                  <a:pos x="123" y="103"/>
                </a:cxn>
                <a:cxn ang="0">
                  <a:pos x="127" y="64"/>
                </a:cxn>
                <a:cxn ang="0">
                  <a:pos x="127" y="30"/>
                </a:cxn>
                <a:cxn ang="0">
                  <a:pos x="120" y="8"/>
                </a:cxn>
                <a:cxn ang="0">
                  <a:pos x="109" y="3"/>
                </a:cxn>
                <a:cxn ang="0">
                  <a:pos x="98" y="2"/>
                </a:cxn>
                <a:cxn ang="0">
                  <a:pos x="88" y="1"/>
                </a:cxn>
                <a:cxn ang="0">
                  <a:pos x="77" y="1"/>
                </a:cxn>
                <a:cxn ang="0">
                  <a:pos x="67" y="1"/>
                </a:cxn>
                <a:cxn ang="0">
                  <a:pos x="58" y="0"/>
                </a:cxn>
                <a:cxn ang="0">
                  <a:pos x="51" y="0"/>
                </a:cxn>
                <a:cxn ang="0">
                  <a:pos x="48" y="0"/>
                </a:cxn>
              </a:cxnLst>
              <a:rect l="0" t="0" r="r" b="b"/>
              <a:pathLst>
                <a:path w="128" h="159">
                  <a:moveTo>
                    <a:pt x="48" y="0"/>
                  </a:moveTo>
                  <a:lnTo>
                    <a:pt x="47" y="0"/>
                  </a:lnTo>
                  <a:lnTo>
                    <a:pt x="45" y="0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2" y="1"/>
                  </a:lnTo>
                  <a:lnTo>
                    <a:pt x="28" y="2"/>
                  </a:lnTo>
                  <a:lnTo>
                    <a:pt x="23" y="3"/>
                  </a:lnTo>
                  <a:lnTo>
                    <a:pt x="19" y="5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7" y="17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1" y="53"/>
                  </a:lnTo>
                  <a:lnTo>
                    <a:pt x="2" y="61"/>
                  </a:lnTo>
                  <a:lnTo>
                    <a:pt x="4" y="68"/>
                  </a:lnTo>
                  <a:lnTo>
                    <a:pt x="8" y="74"/>
                  </a:lnTo>
                  <a:lnTo>
                    <a:pt x="12" y="80"/>
                  </a:lnTo>
                  <a:lnTo>
                    <a:pt x="17" y="85"/>
                  </a:lnTo>
                  <a:lnTo>
                    <a:pt x="21" y="90"/>
                  </a:lnTo>
                  <a:lnTo>
                    <a:pt x="27" y="95"/>
                  </a:lnTo>
                  <a:lnTo>
                    <a:pt x="32" y="99"/>
                  </a:lnTo>
                  <a:lnTo>
                    <a:pt x="38" y="104"/>
                  </a:lnTo>
                  <a:lnTo>
                    <a:pt x="43" y="109"/>
                  </a:lnTo>
                  <a:lnTo>
                    <a:pt x="49" y="113"/>
                  </a:lnTo>
                  <a:lnTo>
                    <a:pt x="54" y="119"/>
                  </a:lnTo>
                  <a:lnTo>
                    <a:pt x="59" y="123"/>
                  </a:lnTo>
                  <a:lnTo>
                    <a:pt x="64" y="130"/>
                  </a:lnTo>
                  <a:lnTo>
                    <a:pt x="69" y="136"/>
                  </a:lnTo>
                  <a:lnTo>
                    <a:pt x="72" y="143"/>
                  </a:lnTo>
                  <a:lnTo>
                    <a:pt x="77" y="147"/>
                  </a:lnTo>
                  <a:lnTo>
                    <a:pt x="81" y="152"/>
                  </a:lnTo>
                  <a:lnTo>
                    <a:pt x="86" y="155"/>
                  </a:lnTo>
                  <a:lnTo>
                    <a:pt x="90" y="157"/>
                  </a:lnTo>
                  <a:lnTo>
                    <a:pt x="94" y="158"/>
                  </a:lnTo>
                  <a:lnTo>
                    <a:pt x="99" y="159"/>
                  </a:lnTo>
                  <a:lnTo>
                    <a:pt x="102" y="159"/>
                  </a:lnTo>
                  <a:lnTo>
                    <a:pt x="107" y="157"/>
                  </a:lnTo>
                  <a:lnTo>
                    <a:pt x="110" y="155"/>
                  </a:lnTo>
                  <a:lnTo>
                    <a:pt x="113" y="152"/>
                  </a:lnTo>
                  <a:lnTo>
                    <a:pt x="115" y="148"/>
                  </a:lnTo>
                  <a:lnTo>
                    <a:pt x="119" y="143"/>
                  </a:lnTo>
                  <a:lnTo>
                    <a:pt x="120" y="137"/>
                  </a:lnTo>
                  <a:lnTo>
                    <a:pt x="121" y="129"/>
                  </a:lnTo>
                  <a:lnTo>
                    <a:pt x="122" y="121"/>
                  </a:lnTo>
                  <a:lnTo>
                    <a:pt x="123" y="103"/>
                  </a:lnTo>
                  <a:lnTo>
                    <a:pt x="125" y="84"/>
                  </a:lnTo>
                  <a:lnTo>
                    <a:pt x="127" y="64"/>
                  </a:lnTo>
                  <a:lnTo>
                    <a:pt x="128" y="46"/>
                  </a:lnTo>
                  <a:lnTo>
                    <a:pt x="127" y="30"/>
                  </a:lnTo>
                  <a:lnTo>
                    <a:pt x="124" y="17"/>
                  </a:lnTo>
                  <a:lnTo>
                    <a:pt x="120" y="8"/>
                  </a:lnTo>
                  <a:lnTo>
                    <a:pt x="113" y="4"/>
                  </a:lnTo>
                  <a:lnTo>
                    <a:pt x="109" y="3"/>
                  </a:lnTo>
                  <a:lnTo>
                    <a:pt x="103" y="3"/>
                  </a:lnTo>
                  <a:lnTo>
                    <a:pt x="98" y="2"/>
                  </a:lnTo>
                  <a:lnTo>
                    <a:pt x="93" y="2"/>
                  </a:lnTo>
                  <a:lnTo>
                    <a:pt x="88" y="1"/>
                  </a:lnTo>
                  <a:lnTo>
                    <a:pt x="82" y="1"/>
                  </a:lnTo>
                  <a:lnTo>
                    <a:pt x="77" y="1"/>
                  </a:lnTo>
                  <a:lnTo>
                    <a:pt x="71" y="1"/>
                  </a:lnTo>
                  <a:lnTo>
                    <a:pt x="67" y="1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1" y="0"/>
                  </a:lnTo>
                  <a:lnTo>
                    <a:pt x="49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B5DD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25" name="Freeform 533"/>
            <p:cNvSpPr>
              <a:spLocks/>
            </p:cNvSpPr>
            <p:nvPr/>
          </p:nvSpPr>
          <p:spPr bwMode="auto">
            <a:xfrm>
              <a:off x="86" y="1885"/>
              <a:ext cx="122" cy="15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1" y="0"/>
                </a:cxn>
                <a:cxn ang="0">
                  <a:pos x="34" y="1"/>
                </a:cxn>
                <a:cxn ang="0">
                  <a:pos x="27" y="3"/>
                </a:cxn>
                <a:cxn ang="0">
                  <a:pos x="18" y="7"/>
                </a:cxn>
                <a:cxn ang="0">
                  <a:pos x="10" y="12"/>
                </a:cxn>
                <a:cxn ang="0">
                  <a:pos x="3" y="21"/>
                </a:cxn>
                <a:cxn ang="0">
                  <a:pos x="0" y="35"/>
                </a:cxn>
                <a:cxn ang="0">
                  <a:pos x="1" y="52"/>
                </a:cxn>
                <a:cxn ang="0">
                  <a:pos x="4" y="66"/>
                </a:cxn>
                <a:cxn ang="0">
                  <a:pos x="11" y="77"/>
                </a:cxn>
                <a:cxn ang="0">
                  <a:pos x="20" y="88"/>
                </a:cxn>
                <a:cxn ang="0">
                  <a:pos x="30" y="97"/>
                </a:cxn>
                <a:cxn ang="0">
                  <a:pos x="41" y="106"/>
                </a:cxn>
                <a:cxn ang="0">
                  <a:pos x="52" y="115"/>
                </a:cxn>
                <a:cxn ang="0">
                  <a:pos x="61" y="126"/>
                </a:cxn>
                <a:cxn ang="0">
                  <a:pos x="70" y="138"/>
                </a:cxn>
                <a:cxn ang="0">
                  <a:pos x="77" y="147"/>
                </a:cxn>
                <a:cxn ang="0">
                  <a:pos x="86" y="153"/>
                </a:cxn>
                <a:cxn ang="0">
                  <a:pos x="94" y="155"/>
                </a:cxn>
                <a:cxn ang="0">
                  <a:pos x="102" y="154"/>
                </a:cxn>
                <a:cxn ang="0">
                  <a:pos x="108" y="148"/>
                </a:cxn>
                <a:cxn ang="0">
                  <a:pos x="113" y="139"/>
                </a:cxn>
                <a:cxn ang="0">
                  <a:pos x="116" y="126"/>
                </a:cxn>
                <a:cxn ang="0">
                  <a:pos x="118" y="100"/>
                </a:cxn>
                <a:cxn ang="0">
                  <a:pos x="122" y="64"/>
                </a:cxn>
                <a:cxn ang="0">
                  <a:pos x="122" y="29"/>
                </a:cxn>
                <a:cxn ang="0">
                  <a:pos x="115" y="9"/>
                </a:cxn>
                <a:cxn ang="0">
                  <a:pos x="104" y="4"/>
                </a:cxn>
                <a:cxn ang="0">
                  <a:pos x="94" y="3"/>
                </a:cxn>
                <a:cxn ang="0">
                  <a:pos x="84" y="2"/>
                </a:cxn>
                <a:cxn ang="0">
                  <a:pos x="73" y="1"/>
                </a:cxn>
                <a:cxn ang="0">
                  <a:pos x="63" y="1"/>
                </a:cxn>
                <a:cxn ang="0">
                  <a:pos x="55" y="1"/>
                </a:cxn>
                <a:cxn ang="0">
                  <a:pos x="49" y="0"/>
                </a:cxn>
                <a:cxn ang="0">
                  <a:pos x="45" y="0"/>
                </a:cxn>
              </a:cxnLst>
              <a:rect l="0" t="0" r="r" b="b"/>
              <a:pathLst>
                <a:path w="122" h="155">
                  <a:moveTo>
                    <a:pt x="45" y="0"/>
                  </a:moveTo>
                  <a:lnTo>
                    <a:pt x="44" y="0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8" y="0"/>
                  </a:lnTo>
                  <a:lnTo>
                    <a:pt x="34" y="1"/>
                  </a:lnTo>
                  <a:lnTo>
                    <a:pt x="31" y="2"/>
                  </a:lnTo>
                  <a:lnTo>
                    <a:pt x="27" y="3"/>
                  </a:lnTo>
                  <a:lnTo>
                    <a:pt x="22" y="4"/>
                  </a:lnTo>
                  <a:lnTo>
                    <a:pt x="18" y="7"/>
                  </a:lnTo>
                  <a:lnTo>
                    <a:pt x="14" y="9"/>
                  </a:lnTo>
                  <a:lnTo>
                    <a:pt x="10" y="12"/>
                  </a:lnTo>
                  <a:lnTo>
                    <a:pt x="7" y="17"/>
                  </a:lnTo>
                  <a:lnTo>
                    <a:pt x="3" y="21"/>
                  </a:lnTo>
                  <a:lnTo>
                    <a:pt x="2" y="28"/>
                  </a:lnTo>
                  <a:lnTo>
                    <a:pt x="0" y="35"/>
                  </a:lnTo>
                  <a:lnTo>
                    <a:pt x="0" y="43"/>
                  </a:lnTo>
                  <a:lnTo>
                    <a:pt x="1" y="52"/>
                  </a:lnTo>
                  <a:lnTo>
                    <a:pt x="2" y="59"/>
                  </a:lnTo>
                  <a:lnTo>
                    <a:pt x="4" y="66"/>
                  </a:lnTo>
                  <a:lnTo>
                    <a:pt x="8" y="73"/>
                  </a:lnTo>
                  <a:lnTo>
                    <a:pt x="11" y="77"/>
                  </a:lnTo>
                  <a:lnTo>
                    <a:pt x="15" y="83"/>
                  </a:lnTo>
                  <a:lnTo>
                    <a:pt x="20" y="88"/>
                  </a:lnTo>
                  <a:lnTo>
                    <a:pt x="25" y="92"/>
                  </a:lnTo>
                  <a:lnTo>
                    <a:pt x="30" y="97"/>
                  </a:lnTo>
                  <a:lnTo>
                    <a:pt x="35" y="101"/>
                  </a:lnTo>
                  <a:lnTo>
                    <a:pt x="41" y="106"/>
                  </a:lnTo>
                  <a:lnTo>
                    <a:pt x="46" y="110"/>
                  </a:lnTo>
                  <a:lnTo>
                    <a:pt x="52" y="115"/>
                  </a:lnTo>
                  <a:lnTo>
                    <a:pt x="56" y="121"/>
                  </a:lnTo>
                  <a:lnTo>
                    <a:pt x="61" y="126"/>
                  </a:lnTo>
                  <a:lnTo>
                    <a:pt x="65" y="132"/>
                  </a:lnTo>
                  <a:lnTo>
                    <a:pt x="70" y="138"/>
                  </a:lnTo>
                  <a:lnTo>
                    <a:pt x="74" y="143"/>
                  </a:lnTo>
                  <a:lnTo>
                    <a:pt x="77" y="147"/>
                  </a:lnTo>
                  <a:lnTo>
                    <a:pt x="82" y="150"/>
                  </a:lnTo>
                  <a:lnTo>
                    <a:pt x="86" y="153"/>
                  </a:lnTo>
                  <a:lnTo>
                    <a:pt x="91" y="155"/>
                  </a:lnTo>
                  <a:lnTo>
                    <a:pt x="94" y="155"/>
                  </a:lnTo>
                  <a:lnTo>
                    <a:pt x="98" y="155"/>
                  </a:lnTo>
                  <a:lnTo>
                    <a:pt x="102" y="154"/>
                  </a:lnTo>
                  <a:lnTo>
                    <a:pt x="105" y="151"/>
                  </a:lnTo>
                  <a:lnTo>
                    <a:pt x="108" y="148"/>
                  </a:lnTo>
                  <a:lnTo>
                    <a:pt x="111" y="143"/>
                  </a:lnTo>
                  <a:lnTo>
                    <a:pt x="113" y="139"/>
                  </a:lnTo>
                  <a:lnTo>
                    <a:pt x="115" y="133"/>
                  </a:lnTo>
                  <a:lnTo>
                    <a:pt x="116" y="126"/>
                  </a:lnTo>
                  <a:lnTo>
                    <a:pt x="117" y="118"/>
                  </a:lnTo>
                  <a:lnTo>
                    <a:pt x="118" y="100"/>
                  </a:lnTo>
                  <a:lnTo>
                    <a:pt x="119" y="82"/>
                  </a:lnTo>
                  <a:lnTo>
                    <a:pt x="122" y="64"/>
                  </a:lnTo>
                  <a:lnTo>
                    <a:pt x="122" y="45"/>
                  </a:lnTo>
                  <a:lnTo>
                    <a:pt x="122" y="29"/>
                  </a:lnTo>
                  <a:lnTo>
                    <a:pt x="119" y="17"/>
                  </a:lnTo>
                  <a:lnTo>
                    <a:pt x="115" y="9"/>
                  </a:lnTo>
                  <a:lnTo>
                    <a:pt x="108" y="4"/>
                  </a:lnTo>
                  <a:lnTo>
                    <a:pt x="104" y="4"/>
                  </a:lnTo>
                  <a:lnTo>
                    <a:pt x="100" y="3"/>
                  </a:lnTo>
                  <a:lnTo>
                    <a:pt x="94" y="3"/>
                  </a:lnTo>
                  <a:lnTo>
                    <a:pt x="88" y="2"/>
                  </a:lnTo>
                  <a:lnTo>
                    <a:pt x="84" y="2"/>
                  </a:lnTo>
                  <a:lnTo>
                    <a:pt x="78" y="2"/>
                  </a:lnTo>
                  <a:lnTo>
                    <a:pt x="73" y="1"/>
                  </a:lnTo>
                  <a:lnTo>
                    <a:pt x="69" y="1"/>
                  </a:lnTo>
                  <a:lnTo>
                    <a:pt x="63" y="1"/>
                  </a:lnTo>
                  <a:lnTo>
                    <a:pt x="60" y="1"/>
                  </a:lnTo>
                  <a:lnTo>
                    <a:pt x="55" y="1"/>
                  </a:lnTo>
                  <a:lnTo>
                    <a:pt x="52" y="1"/>
                  </a:lnTo>
                  <a:lnTo>
                    <a:pt x="49" y="0"/>
                  </a:lnTo>
                  <a:lnTo>
                    <a:pt x="48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A0D6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26" name="Freeform 534"/>
            <p:cNvSpPr>
              <a:spLocks/>
            </p:cNvSpPr>
            <p:nvPr/>
          </p:nvSpPr>
          <p:spPr bwMode="auto">
            <a:xfrm>
              <a:off x="89" y="1888"/>
              <a:ext cx="119" cy="147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18" y="5"/>
                </a:cxn>
                <a:cxn ang="0">
                  <a:pos x="10" y="11"/>
                </a:cxn>
                <a:cxn ang="0">
                  <a:pos x="3" y="20"/>
                </a:cxn>
                <a:cxn ang="0">
                  <a:pos x="0" y="33"/>
                </a:cxn>
                <a:cxn ang="0">
                  <a:pos x="0" y="48"/>
                </a:cxn>
                <a:cxn ang="0">
                  <a:pos x="5" y="62"/>
                </a:cxn>
                <a:cxn ang="0">
                  <a:pos x="11" y="74"/>
                </a:cxn>
                <a:cxn ang="0">
                  <a:pos x="19" y="84"/>
                </a:cxn>
                <a:cxn ang="0">
                  <a:pos x="29" y="92"/>
                </a:cxn>
                <a:cxn ang="0">
                  <a:pos x="40" y="101"/>
                </a:cxn>
                <a:cxn ang="0">
                  <a:pos x="51" y="110"/>
                </a:cxn>
                <a:cxn ang="0">
                  <a:pos x="59" y="120"/>
                </a:cxn>
                <a:cxn ang="0">
                  <a:pos x="67" y="131"/>
                </a:cxn>
                <a:cxn ang="0">
                  <a:pos x="76" y="140"/>
                </a:cxn>
                <a:cxn ang="0">
                  <a:pos x="84" y="145"/>
                </a:cxn>
                <a:cxn ang="0">
                  <a:pos x="92" y="147"/>
                </a:cxn>
                <a:cxn ang="0">
                  <a:pos x="99" y="146"/>
                </a:cxn>
                <a:cxn ang="0">
                  <a:pos x="105" y="140"/>
                </a:cxn>
                <a:cxn ang="0">
                  <a:pos x="110" y="132"/>
                </a:cxn>
                <a:cxn ang="0">
                  <a:pos x="113" y="120"/>
                </a:cxn>
                <a:cxn ang="0">
                  <a:pos x="115" y="95"/>
                </a:cxn>
                <a:cxn ang="0">
                  <a:pos x="118" y="60"/>
                </a:cxn>
                <a:cxn ang="0">
                  <a:pos x="119" y="28"/>
                </a:cxn>
                <a:cxn ang="0">
                  <a:pos x="112" y="8"/>
                </a:cxn>
                <a:cxn ang="0">
                  <a:pos x="101" y="3"/>
                </a:cxn>
                <a:cxn ang="0">
                  <a:pos x="92" y="2"/>
                </a:cxn>
                <a:cxn ang="0">
                  <a:pos x="82" y="1"/>
                </a:cxn>
                <a:cxn ang="0">
                  <a:pos x="72" y="1"/>
                </a:cxn>
                <a:cxn ang="0">
                  <a:pos x="62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45" y="0"/>
                </a:cxn>
              </a:cxnLst>
              <a:rect l="0" t="0" r="r" b="b"/>
              <a:pathLst>
                <a:path w="119" h="147">
                  <a:moveTo>
                    <a:pt x="44" y="0"/>
                  </a:moveTo>
                  <a:lnTo>
                    <a:pt x="44" y="0"/>
                  </a:lnTo>
                  <a:lnTo>
                    <a:pt x="41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4" y="0"/>
                  </a:lnTo>
                  <a:lnTo>
                    <a:pt x="30" y="1"/>
                  </a:lnTo>
                  <a:lnTo>
                    <a:pt x="26" y="2"/>
                  </a:lnTo>
                  <a:lnTo>
                    <a:pt x="21" y="3"/>
                  </a:lnTo>
                  <a:lnTo>
                    <a:pt x="18" y="5"/>
                  </a:lnTo>
                  <a:lnTo>
                    <a:pt x="14" y="8"/>
                  </a:lnTo>
                  <a:lnTo>
                    <a:pt x="10" y="11"/>
                  </a:lnTo>
                  <a:lnTo>
                    <a:pt x="7" y="16"/>
                  </a:lnTo>
                  <a:lnTo>
                    <a:pt x="3" y="20"/>
                  </a:lnTo>
                  <a:lnTo>
                    <a:pt x="1" y="26"/>
                  </a:lnTo>
                  <a:lnTo>
                    <a:pt x="0" y="33"/>
                  </a:lnTo>
                  <a:lnTo>
                    <a:pt x="0" y="41"/>
                  </a:lnTo>
                  <a:lnTo>
                    <a:pt x="0" y="48"/>
                  </a:lnTo>
                  <a:lnTo>
                    <a:pt x="2" y="56"/>
                  </a:lnTo>
                  <a:lnTo>
                    <a:pt x="5" y="62"/>
                  </a:lnTo>
                  <a:lnTo>
                    <a:pt x="8" y="68"/>
                  </a:lnTo>
                  <a:lnTo>
                    <a:pt x="11" y="74"/>
                  </a:lnTo>
                  <a:lnTo>
                    <a:pt x="16" y="79"/>
                  </a:lnTo>
                  <a:lnTo>
                    <a:pt x="19" y="84"/>
                  </a:lnTo>
                  <a:lnTo>
                    <a:pt x="25" y="88"/>
                  </a:lnTo>
                  <a:lnTo>
                    <a:pt x="29" y="92"/>
                  </a:lnTo>
                  <a:lnTo>
                    <a:pt x="35" y="96"/>
                  </a:lnTo>
                  <a:lnTo>
                    <a:pt x="40" y="101"/>
                  </a:lnTo>
                  <a:lnTo>
                    <a:pt x="46" y="105"/>
                  </a:lnTo>
                  <a:lnTo>
                    <a:pt x="51" y="110"/>
                  </a:lnTo>
                  <a:lnTo>
                    <a:pt x="55" y="114"/>
                  </a:lnTo>
                  <a:lnTo>
                    <a:pt x="59" y="120"/>
                  </a:lnTo>
                  <a:lnTo>
                    <a:pt x="64" y="126"/>
                  </a:lnTo>
                  <a:lnTo>
                    <a:pt x="67" y="131"/>
                  </a:lnTo>
                  <a:lnTo>
                    <a:pt x="72" y="136"/>
                  </a:lnTo>
                  <a:lnTo>
                    <a:pt x="76" y="140"/>
                  </a:lnTo>
                  <a:lnTo>
                    <a:pt x="80" y="143"/>
                  </a:lnTo>
                  <a:lnTo>
                    <a:pt x="84" y="145"/>
                  </a:lnTo>
                  <a:lnTo>
                    <a:pt x="87" y="147"/>
                  </a:lnTo>
                  <a:lnTo>
                    <a:pt x="92" y="147"/>
                  </a:lnTo>
                  <a:lnTo>
                    <a:pt x="95" y="147"/>
                  </a:lnTo>
                  <a:lnTo>
                    <a:pt x="99" y="146"/>
                  </a:lnTo>
                  <a:lnTo>
                    <a:pt x="102" y="144"/>
                  </a:lnTo>
                  <a:lnTo>
                    <a:pt x="105" y="140"/>
                  </a:lnTo>
                  <a:lnTo>
                    <a:pt x="107" y="137"/>
                  </a:lnTo>
                  <a:lnTo>
                    <a:pt x="110" y="132"/>
                  </a:lnTo>
                  <a:lnTo>
                    <a:pt x="112" y="126"/>
                  </a:lnTo>
                  <a:lnTo>
                    <a:pt x="113" y="120"/>
                  </a:lnTo>
                  <a:lnTo>
                    <a:pt x="114" y="112"/>
                  </a:lnTo>
                  <a:lnTo>
                    <a:pt x="115" y="95"/>
                  </a:lnTo>
                  <a:lnTo>
                    <a:pt x="116" y="78"/>
                  </a:lnTo>
                  <a:lnTo>
                    <a:pt x="118" y="60"/>
                  </a:lnTo>
                  <a:lnTo>
                    <a:pt x="119" y="43"/>
                  </a:lnTo>
                  <a:lnTo>
                    <a:pt x="119" y="28"/>
                  </a:lnTo>
                  <a:lnTo>
                    <a:pt x="116" y="16"/>
                  </a:lnTo>
                  <a:lnTo>
                    <a:pt x="112" y="8"/>
                  </a:lnTo>
                  <a:lnTo>
                    <a:pt x="105" y="3"/>
                  </a:lnTo>
                  <a:lnTo>
                    <a:pt x="101" y="3"/>
                  </a:lnTo>
                  <a:lnTo>
                    <a:pt x="96" y="2"/>
                  </a:lnTo>
                  <a:lnTo>
                    <a:pt x="92" y="2"/>
                  </a:lnTo>
                  <a:lnTo>
                    <a:pt x="86" y="2"/>
                  </a:lnTo>
                  <a:lnTo>
                    <a:pt x="82" y="1"/>
                  </a:lnTo>
                  <a:lnTo>
                    <a:pt x="76" y="1"/>
                  </a:lnTo>
                  <a:lnTo>
                    <a:pt x="72" y="1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54" y="0"/>
                  </a:lnTo>
                  <a:lnTo>
                    <a:pt x="51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5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8ECC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27" name="Freeform 535"/>
            <p:cNvSpPr>
              <a:spLocks/>
            </p:cNvSpPr>
            <p:nvPr/>
          </p:nvSpPr>
          <p:spPr bwMode="auto">
            <a:xfrm>
              <a:off x="92" y="1889"/>
              <a:ext cx="114" cy="141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38" y="0"/>
                </a:cxn>
                <a:cxn ang="0">
                  <a:pos x="33" y="1"/>
                </a:cxn>
                <a:cxn ang="0">
                  <a:pos x="25" y="3"/>
                </a:cxn>
                <a:cxn ang="0">
                  <a:pos x="17" y="6"/>
                </a:cxn>
                <a:cxn ang="0">
                  <a:pos x="9" y="12"/>
                </a:cxn>
                <a:cxn ang="0">
                  <a:pos x="4" y="21"/>
                </a:cxn>
                <a:cxn ang="0">
                  <a:pos x="0" y="33"/>
                </a:cxn>
                <a:cxn ang="0">
                  <a:pos x="1" y="48"/>
                </a:cxn>
                <a:cxn ang="0">
                  <a:pos x="5" y="60"/>
                </a:cxn>
                <a:cxn ang="0">
                  <a:pos x="10" y="71"/>
                </a:cxn>
                <a:cxn ang="0">
                  <a:pos x="19" y="80"/>
                </a:cxn>
                <a:cxn ang="0">
                  <a:pos x="28" y="88"/>
                </a:cxn>
                <a:cxn ang="0">
                  <a:pos x="38" y="96"/>
                </a:cxn>
                <a:cxn ang="0">
                  <a:pos x="48" y="105"/>
                </a:cxn>
                <a:cxn ang="0">
                  <a:pos x="57" y="115"/>
                </a:cxn>
                <a:cxn ang="0">
                  <a:pos x="65" y="127"/>
                </a:cxn>
                <a:cxn ang="0">
                  <a:pos x="73" y="135"/>
                </a:cxn>
                <a:cxn ang="0">
                  <a:pos x="81" y="140"/>
                </a:cxn>
                <a:cxn ang="0">
                  <a:pos x="88" y="141"/>
                </a:cxn>
                <a:cxn ang="0">
                  <a:pos x="95" y="140"/>
                </a:cxn>
                <a:cxn ang="0">
                  <a:pos x="101" y="135"/>
                </a:cxn>
                <a:cxn ang="0">
                  <a:pos x="105" y="127"/>
                </a:cxn>
                <a:cxn ang="0">
                  <a:pos x="108" y="115"/>
                </a:cxn>
                <a:cxn ang="0">
                  <a:pos x="111" y="92"/>
                </a:cxn>
                <a:cxn ang="0">
                  <a:pos x="113" y="58"/>
                </a:cxn>
                <a:cxn ang="0">
                  <a:pos x="113" y="27"/>
                </a:cxn>
                <a:cxn ang="0">
                  <a:pos x="107" y="8"/>
                </a:cxn>
                <a:cxn ang="0">
                  <a:pos x="96" y="4"/>
                </a:cxn>
                <a:cxn ang="0">
                  <a:pos x="87" y="3"/>
                </a:cxn>
                <a:cxn ang="0">
                  <a:pos x="78" y="3"/>
                </a:cxn>
                <a:cxn ang="0">
                  <a:pos x="68" y="1"/>
                </a:cxn>
                <a:cxn ang="0">
                  <a:pos x="59" y="1"/>
                </a:cxn>
                <a:cxn ang="0">
                  <a:pos x="52" y="0"/>
                </a:cxn>
                <a:cxn ang="0">
                  <a:pos x="46" y="0"/>
                </a:cxn>
                <a:cxn ang="0">
                  <a:pos x="43" y="0"/>
                </a:cxn>
              </a:cxnLst>
              <a:rect l="0" t="0" r="r" b="b"/>
              <a:pathLst>
                <a:path w="114" h="141">
                  <a:moveTo>
                    <a:pt x="43" y="0"/>
                  </a:moveTo>
                  <a:lnTo>
                    <a:pt x="41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3" y="1"/>
                  </a:lnTo>
                  <a:lnTo>
                    <a:pt x="29" y="1"/>
                  </a:lnTo>
                  <a:lnTo>
                    <a:pt x="25" y="3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4" y="8"/>
                  </a:lnTo>
                  <a:lnTo>
                    <a:pt x="9" y="12"/>
                  </a:lnTo>
                  <a:lnTo>
                    <a:pt x="7" y="16"/>
                  </a:lnTo>
                  <a:lnTo>
                    <a:pt x="4" y="21"/>
                  </a:lnTo>
                  <a:lnTo>
                    <a:pt x="1" y="26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1" y="48"/>
                  </a:lnTo>
                  <a:lnTo>
                    <a:pt x="2" y="54"/>
                  </a:lnTo>
                  <a:lnTo>
                    <a:pt x="5" y="60"/>
                  </a:lnTo>
                  <a:lnTo>
                    <a:pt x="7" y="67"/>
                  </a:lnTo>
                  <a:lnTo>
                    <a:pt x="10" y="71"/>
                  </a:lnTo>
                  <a:lnTo>
                    <a:pt x="15" y="76"/>
                  </a:lnTo>
                  <a:lnTo>
                    <a:pt x="19" y="80"/>
                  </a:lnTo>
                  <a:lnTo>
                    <a:pt x="24" y="85"/>
                  </a:lnTo>
                  <a:lnTo>
                    <a:pt x="28" y="88"/>
                  </a:lnTo>
                  <a:lnTo>
                    <a:pt x="34" y="93"/>
                  </a:lnTo>
                  <a:lnTo>
                    <a:pt x="38" y="96"/>
                  </a:lnTo>
                  <a:lnTo>
                    <a:pt x="44" y="101"/>
                  </a:lnTo>
                  <a:lnTo>
                    <a:pt x="48" y="105"/>
                  </a:lnTo>
                  <a:lnTo>
                    <a:pt x="53" y="110"/>
                  </a:lnTo>
                  <a:lnTo>
                    <a:pt x="57" y="115"/>
                  </a:lnTo>
                  <a:lnTo>
                    <a:pt x="62" y="121"/>
                  </a:lnTo>
                  <a:lnTo>
                    <a:pt x="65" y="127"/>
                  </a:lnTo>
                  <a:lnTo>
                    <a:pt x="68" y="131"/>
                  </a:lnTo>
                  <a:lnTo>
                    <a:pt x="73" y="135"/>
                  </a:lnTo>
                  <a:lnTo>
                    <a:pt x="76" y="138"/>
                  </a:lnTo>
                  <a:lnTo>
                    <a:pt x="81" y="140"/>
                  </a:lnTo>
                  <a:lnTo>
                    <a:pt x="84" y="141"/>
                  </a:lnTo>
                  <a:lnTo>
                    <a:pt x="88" y="141"/>
                  </a:lnTo>
                  <a:lnTo>
                    <a:pt x="92" y="141"/>
                  </a:lnTo>
                  <a:lnTo>
                    <a:pt x="95" y="140"/>
                  </a:lnTo>
                  <a:lnTo>
                    <a:pt x="98" y="138"/>
                  </a:lnTo>
                  <a:lnTo>
                    <a:pt x="101" y="135"/>
                  </a:lnTo>
                  <a:lnTo>
                    <a:pt x="103" y="131"/>
                  </a:lnTo>
                  <a:lnTo>
                    <a:pt x="105" y="127"/>
                  </a:lnTo>
                  <a:lnTo>
                    <a:pt x="107" y="121"/>
                  </a:lnTo>
                  <a:lnTo>
                    <a:pt x="108" y="115"/>
                  </a:lnTo>
                  <a:lnTo>
                    <a:pt x="110" y="108"/>
                  </a:lnTo>
                  <a:lnTo>
                    <a:pt x="111" y="92"/>
                  </a:lnTo>
                  <a:lnTo>
                    <a:pt x="112" y="75"/>
                  </a:lnTo>
                  <a:lnTo>
                    <a:pt x="113" y="58"/>
                  </a:lnTo>
                  <a:lnTo>
                    <a:pt x="114" y="42"/>
                  </a:lnTo>
                  <a:lnTo>
                    <a:pt x="113" y="27"/>
                  </a:lnTo>
                  <a:lnTo>
                    <a:pt x="111" y="16"/>
                  </a:lnTo>
                  <a:lnTo>
                    <a:pt x="107" y="8"/>
                  </a:lnTo>
                  <a:lnTo>
                    <a:pt x="101" y="5"/>
                  </a:lnTo>
                  <a:lnTo>
                    <a:pt x="96" y="4"/>
                  </a:lnTo>
                  <a:lnTo>
                    <a:pt x="92" y="4"/>
                  </a:lnTo>
                  <a:lnTo>
                    <a:pt x="87" y="3"/>
                  </a:lnTo>
                  <a:lnTo>
                    <a:pt x="83" y="3"/>
                  </a:lnTo>
                  <a:lnTo>
                    <a:pt x="78" y="3"/>
                  </a:lnTo>
                  <a:lnTo>
                    <a:pt x="73" y="1"/>
                  </a:lnTo>
                  <a:lnTo>
                    <a:pt x="68" y="1"/>
                  </a:lnTo>
                  <a:lnTo>
                    <a:pt x="64" y="1"/>
                  </a:lnTo>
                  <a:lnTo>
                    <a:pt x="59" y="1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7CC6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28" name="Freeform 536"/>
            <p:cNvSpPr>
              <a:spLocks/>
            </p:cNvSpPr>
            <p:nvPr/>
          </p:nvSpPr>
          <p:spPr bwMode="auto">
            <a:xfrm>
              <a:off x="95" y="1891"/>
              <a:ext cx="108" cy="13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37" y="0"/>
                </a:cxn>
                <a:cxn ang="0">
                  <a:pos x="31" y="0"/>
                </a:cxn>
                <a:cxn ang="0">
                  <a:pos x="24" y="1"/>
                </a:cxn>
                <a:cxn ang="0">
                  <a:pos x="16" y="4"/>
                </a:cxn>
                <a:cxn ang="0">
                  <a:pos x="9" y="10"/>
                </a:cxn>
                <a:cxn ang="0">
                  <a:pos x="4" y="18"/>
                </a:cxn>
                <a:cxn ang="0">
                  <a:pos x="0" y="30"/>
                </a:cxn>
                <a:cxn ang="0">
                  <a:pos x="1" y="44"/>
                </a:cxn>
                <a:cxn ang="0">
                  <a:pos x="5" y="58"/>
                </a:cxn>
                <a:cxn ang="0">
                  <a:pos x="10" y="68"/>
                </a:cxn>
                <a:cxn ang="0">
                  <a:pos x="18" y="76"/>
                </a:cxn>
                <a:cxn ang="0">
                  <a:pos x="27" y="84"/>
                </a:cxn>
                <a:cxn ang="0">
                  <a:pos x="37" y="92"/>
                </a:cxn>
                <a:cxn ang="0">
                  <a:pos x="46" y="100"/>
                </a:cxn>
                <a:cxn ang="0">
                  <a:pos x="55" y="110"/>
                </a:cxn>
                <a:cxn ang="0">
                  <a:pos x="61" y="120"/>
                </a:cxn>
                <a:cxn ang="0">
                  <a:pos x="69" y="128"/>
                </a:cxn>
                <a:cxn ang="0">
                  <a:pos x="77" y="134"/>
                </a:cxn>
                <a:cxn ang="0">
                  <a:pos x="83" y="135"/>
                </a:cxn>
                <a:cxn ang="0">
                  <a:pos x="90" y="134"/>
                </a:cxn>
                <a:cxn ang="0">
                  <a:pos x="96" y="129"/>
                </a:cxn>
                <a:cxn ang="0">
                  <a:pos x="100" y="121"/>
                </a:cxn>
                <a:cxn ang="0">
                  <a:pos x="104" y="110"/>
                </a:cxn>
                <a:cxn ang="0">
                  <a:pos x="105" y="87"/>
                </a:cxn>
                <a:cxn ang="0">
                  <a:pos x="108" y="54"/>
                </a:cxn>
                <a:cxn ang="0">
                  <a:pos x="108" y="26"/>
                </a:cxn>
                <a:cxn ang="0">
                  <a:pos x="103" y="7"/>
                </a:cxn>
                <a:cxn ang="0">
                  <a:pos x="93" y="3"/>
                </a:cxn>
                <a:cxn ang="0">
                  <a:pos x="83" y="2"/>
                </a:cxn>
                <a:cxn ang="0">
                  <a:pos x="75" y="1"/>
                </a:cxn>
                <a:cxn ang="0">
                  <a:pos x="65" y="1"/>
                </a:cxn>
                <a:cxn ang="0">
                  <a:pos x="57" y="0"/>
                </a:cxn>
                <a:cxn ang="0">
                  <a:pos x="49" y="0"/>
                </a:cxn>
                <a:cxn ang="0">
                  <a:pos x="44" y="0"/>
                </a:cxn>
                <a:cxn ang="0">
                  <a:pos x="40" y="0"/>
                </a:cxn>
              </a:cxnLst>
              <a:rect l="0" t="0" r="r" b="b"/>
              <a:pathLst>
                <a:path w="108" h="135">
                  <a:moveTo>
                    <a:pt x="40" y="0"/>
                  </a:moveTo>
                  <a:lnTo>
                    <a:pt x="40" y="0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4" y="0"/>
                  </a:lnTo>
                  <a:lnTo>
                    <a:pt x="31" y="0"/>
                  </a:lnTo>
                  <a:lnTo>
                    <a:pt x="28" y="1"/>
                  </a:lnTo>
                  <a:lnTo>
                    <a:pt x="24" y="1"/>
                  </a:lnTo>
                  <a:lnTo>
                    <a:pt x="20" y="3"/>
                  </a:lnTo>
                  <a:lnTo>
                    <a:pt x="16" y="4"/>
                  </a:lnTo>
                  <a:lnTo>
                    <a:pt x="13" y="8"/>
                  </a:lnTo>
                  <a:lnTo>
                    <a:pt x="9" y="10"/>
                  </a:lnTo>
                  <a:lnTo>
                    <a:pt x="6" y="14"/>
                  </a:lnTo>
                  <a:lnTo>
                    <a:pt x="4" y="18"/>
                  </a:lnTo>
                  <a:lnTo>
                    <a:pt x="1" y="24"/>
                  </a:lnTo>
                  <a:lnTo>
                    <a:pt x="0" y="30"/>
                  </a:lnTo>
                  <a:lnTo>
                    <a:pt x="0" y="37"/>
                  </a:lnTo>
                  <a:lnTo>
                    <a:pt x="1" y="44"/>
                  </a:lnTo>
                  <a:lnTo>
                    <a:pt x="2" y="51"/>
                  </a:lnTo>
                  <a:lnTo>
                    <a:pt x="5" y="58"/>
                  </a:lnTo>
                  <a:lnTo>
                    <a:pt x="7" y="62"/>
                  </a:lnTo>
                  <a:lnTo>
                    <a:pt x="10" y="68"/>
                  </a:lnTo>
                  <a:lnTo>
                    <a:pt x="14" y="72"/>
                  </a:lnTo>
                  <a:lnTo>
                    <a:pt x="18" y="76"/>
                  </a:lnTo>
                  <a:lnTo>
                    <a:pt x="23" y="80"/>
                  </a:lnTo>
                  <a:lnTo>
                    <a:pt x="27" y="84"/>
                  </a:lnTo>
                  <a:lnTo>
                    <a:pt x="31" y="88"/>
                  </a:lnTo>
                  <a:lnTo>
                    <a:pt x="37" y="92"/>
                  </a:lnTo>
                  <a:lnTo>
                    <a:pt x="41" y="96"/>
                  </a:lnTo>
                  <a:lnTo>
                    <a:pt x="46" y="100"/>
                  </a:lnTo>
                  <a:lnTo>
                    <a:pt x="50" y="105"/>
                  </a:lnTo>
                  <a:lnTo>
                    <a:pt x="55" y="110"/>
                  </a:lnTo>
                  <a:lnTo>
                    <a:pt x="58" y="115"/>
                  </a:lnTo>
                  <a:lnTo>
                    <a:pt x="61" y="120"/>
                  </a:lnTo>
                  <a:lnTo>
                    <a:pt x="66" y="125"/>
                  </a:lnTo>
                  <a:lnTo>
                    <a:pt x="69" y="128"/>
                  </a:lnTo>
                  <a:lnTo>
                    <a:pt x="72" y="131"/>
                  </a:lnTo>
                  <a:lnTo>
                    <a:pt x="77" y="134"/>
                  </a:lnTo>
                  <a:lnTo>
                    <a:pt x="80" y="135"/>
                  </a:lnTo>
                  <a:lnTo>
                    <a:pt x="83" y="135"/>
                  </a:lnTo>
                  <a:lnTo>
                    <a:pt x="87" y="135"/>
                  </a:lnTo>
                  <a:lnTo>
                    <a:pt x="90" y="134"/>
                  </a:lnTo>
                  <a:lnTo>
                    <a:pt x="94" y="131"/>
                  </a:lnTo>
                  <a:lnTo>
                    <a:pt x="96" y="129"/>
                  </a:lnTo>
                  <a:lnTo>
                    <a:pt x="98" y="126"/>
                  </a:lnTo>
                  <a:lnTo>
                    <a:pt x="100" y="121"/>
                  </a:lnTo>
                  <a:lnTo>
                    <a:pt x="103" y="115"/>
                  </a:lnTo>
                  <a:lnTo>
                    <a:pt x="104" y="110"/>
                  </a:lnTo>
                  <a:lnTo>
                    <a:pt x="104" y="103"/>
                  </a:lnTo>
                  <a:lnTo>
                    <a:pt x="105" y="87"/>
                  </a:lnTo>
                  <a:lnTo>
                    <a:pt x="107" y="71"/>
                  </a:lnTo>
                  <a:lnTo>
                    <a:pt x="108" y="54"/>
                  </a:lnTo>
                  <a:lnTo>
                    <a:pt x="108" y="40"/>
                  </a:lnTo>
                  <a:lnTo>
                    <a:pt x="108" y="26"/>
                  </a:lnTo>
                  <a:lnTo>
                    <a:pt x="106" y="15"/>
                  </a:lnTo>
                  <a:lnTo>
                    <a:pt x="103" y="7"/>
                  </a:lnTo>
                  <a:lnTo>
                    <a:pt x="96" y="3"/>
                  </a:lnTo>
                  <a:lnTo>
                    <a:pt x="93" y="3"/>
                  </a:lnTo>
                  <a:lnTo>
                    <a:pt x="88" y="2"/>
                  </a:lnTo>
                  <a:lnTo>
                    <a:pt x="83" y="2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69" y="1"/>
                  </a:lnTo>
                  <a:lnTo>
                    <a:pt x="65" y="1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2" y="0"/>
                  </a:lnTo>
                  <a:lnTo>
                    <a:pt x="49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8BF5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29" name="Freeform 537"/>
            <p:cNvSpPr>
              <a:spLocks/>
            </p:cNvSpPr>
            <p:nvPr/>
          </p:nvSpPr>
          <p:spPr bwMode="auto">
            <a:xfrm>
              <a:off x="100" y="1892"/>
              <a:ext cx="103" cy="129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4" y="0"/>
                </a:cxn>
                <a:cxn ang="0">
                  <a:pos x="29" y="2"/>
                </a:cxn>
                <a:cxn ang="0">
                  <a:pos x="22" y="3"/>
                </a:cxn>
                <a:cxn ang="0">
                  <a:pos x="15" y="6"/>
                </a:cxn>
                <a:cxn ang="0">
                  <a:pos x="9" y="11"/>
                </a:cxn>
                <a:cxn ang="0">
                  <a:pos x="3" y="19"/>
                </a:cxn>
                <a:cxn ang="0">
                  <a:pos x="0" y="30"/>
                </a:cxn>
                <a:cxn ang="0">
                  <a:pos x="1" y="43"/>
                </a:cxn>
                <a:cxn ang="0">
                  <a:pos x="4" y="56"/>
                </a:cxn>
                <a:cxn ang="0">
                  <a:pos x="10" y="66"/>
                </a:cxn>
                <a:cxn ang="0">
                  <a:pos x="17" y="74"/>
                </a:cxn>
                <a:cxn ang="0">
                  <a:pos x="25" y="82"/>
                </a:cxn>
                <a:cxn ang="0">
                  <a:pos x="34" y="89"/>
                </a:cxn>
                <a:cxn ang="0">
                  <a:pos x="43" y="96"/>
                </a:cxn>
                <a:cxn ang="0">
                  <a:pos x="52" y="105"/>
                </a:cxn>
                <a:cxn ang="0">
                  <a:pos x="59" y="116"/>
                </a:cxn>
                <a:cxn ang="0">
                  <a:pos x="65" y="123"/>
                </a:cxn>
                <a:cxn ang="0">
                  <a:pos x="73" y="128"/>
                </a:cxn>
                <a:cxn ang="0">
                  <a:pos x="80" y="129"/>
                </a:cxn>
                <a:cxn ang="0">
                  <a:pos x="85" y="128"/>
                </a:cxn>
                <a:cxn ang="0">
                  <a:pos x="91" y="123"/>
                </a:cxn>
                <a:cxn ang="0">
                  <a:pos x="95" y="116"/>
                </a:cxn>
                <a:cxn ang="0">
                  <a:pos x="99" y="105"/>
                </a:cxn>
                <a:cxn ang="0">
                  <a:pos x="100" y="84"/>
                </a:cxn>
                <a:cxn ang="0">
                  <a:pos x="102" y="54"/>
                </a:cxn>
                <a:cxn ang="0">
                  <a:pos x="103" y="25"/>
                </a:cxn>
                <a:cxn ang="0">
                  <a:pos x="98" y="7"/>
                </a:cxn>
                <a:cxn ang="0">
                  <a:pos x="88" y="4"/>
                </a:cxn>
                <a:cxn ang="0">
                  <a:pos x="80" y="3"/>
                </a:cxn>
                <a:cxn ang="0">
                  <a:pos x="71" y="3"/>
                </a:cxn>
                <a:cxn ang="0">
                  <a:pos x="62" y="2"/>
                </a:cxn>
                <a:cxn ang="0">
                  <a:pos x="53" y="2"/>
                </a:cxn>
                <a:cxn ang="0">
                  <a:pos x="47" y="0"/>
                </a:cxn>
                <a:cxn ang="0">
                  <a:pos x="41" y="0"/>
                </a:cxn>
                <a:cxn ang="0">
                  <a:pos x="39" y="0"/>
                </a:cxn>
              </a:cxnLst>
              <a:rect l="0" t="0" r="r" b="b"/>
              <a:pathLst>
                <a:path w="103" h="129">
                  <a:moveTo>
                    <a:pt x="38" y="0"/>
                  </a:moveTo>
                  <a:lnTo>
                    <a:pt x="38" y="0"/>
                  </a:lnTo>
                  <a:lnTo>
                    <a:pt x="37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22" y="3"/>
                  </a:lnTo>
                  <a:lnTo>
                    <a:pt x="19" y="4"/>
                  </a:lnTo>
                  <a:lnTo>
                    <a:pt x="15" y="6"/>
                  </a:lnTo>
                  <a:lnTo>
                    <a:pt x="12" y="8"/>
                  </a:lnTo>
                  <a:lnTo>
                    <a:pt x="9" y="11"/>
                  </a:lnTo>
                  <a:lnTo>
                    <a:pt x="5" y="14"/>
                  </a:lnTo>
                  <a:lnTo>
                    <a:pt x="3" y="19"/>
                  </a:lnTo>
                  <a:lnTo>
                    <a:pt x="1" y="24"/>
                  </a:lnTo>
                  <a:lnTo>
                    <a:pt x="0" y="30"/>
                  </a:lnTo>
                  <a:lnTo>
                    <a:pt x="0" y="37"/>
                  </a:lnTo>
                  <a:lnTo>
                    <a:pt x="1" y="43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6" y="60"/>
                  </a:lnTo>
                  <a:lnTo>
                    <a:pt x="10" y="66"/>
                  </a:lnTo>
                  <a:lnTo>
                    <a:pt x="13" y="69"/>
                  </a:lnTo>
                  <a:lnTo>
                    <a:pt x="17" y="74"/>
                  </a:lnTo>
                  <a:lnTo>
                    <a:pt x="21" y="77"/>
                  </a:lnTo>
                  <a:lnTo>
                    <a:pt x="25" y="82"/>
                  </a:lnTo>
                  <a:lnTo>
                    <a:pt x="30" y="85"/>
                  </a:lnTo>
                  <a:lnTo>
                    <a:pt x="34" y="89"/>
                  </a:lnTo>
                  <a:lnTo>
                    <a:pt x="39" y="92"/>
                  </a:lnTo>
                  <a:lnTo>
                    <a:pt x="43" y="96"/>
                  </a:lnTo>
                  <a:lnTo>
                    <a:pt x="48" y="101"/>
                  </a:lnTo>
                  <a:lnTo>
                    <a:pt x="52" y="105"/>
                  </a:lnTo>
                  <a:lnTo>
                    <a:pt x="55" y="110"/>
                  </a:lnTo>
                  <a:lnTo>
                    <a:pt x="59" y="116"/>
                  </a:lnTo>
                  <a:lnTo>
                    <a:pt x="62" y="119"/>
                  </a:lnTo>
                  <a:lnTo>
                    <a:pt x="65" y="123"/>
                  </a:lnTo>
                  <a:lnTo>
                    <a:pt x="69" y="126"/>
                  </a:lnTo>
                  <a:lnTo>
                    <a:pt x="73" y="128"/>
                  </a:lnTo>
                  <a:lnTo>
                    <a:pt x="76" y="129"/>
                  </a:lnTo>
                  <a:lnTo>
                    <a:pt x="80" y="129"/>
                  </a:lnTo>
                  <a:lnTo>
                    <a:pt x="83" y="129"/>
                  </a:lnTo>
                  <a:lnTo>
                    <a:pt x="85" y="128"/>
                  </a:lnTo>
                  <a:lnTo>
                    <a:pt x="89" y="126"/>
                  </a:lnTo>
                  <a:lnTo>
                    <a:pt x="91" y="123"/>
                  </a:lnTo>
                  <a:lnTo>
                    <a:pt x="93" y="120"/>
                  </a:lnTo>
                  <a:lnTo>
                    <a:pt x="95" y="116"/>
                  </a:lnTo>
                  <a:lnTo>
                    <a:pt x="96" y="111"/>
                  </a:lnTo>
                  <a:lnTo>
                    <a:pt x="99" y="105"/>
                  </a:lnTo>
                  <a:lnTo>
                    <a:pt x="99" y="99"/>
                  </a:lnTo>
                  <a:lnTo>
                    <a:pt x="100" y="84"/>
                  </a:lnTo>
                  <a:lnTo>
                    <a:pt x="101" y="68"/>
                  </a:lnTo>
                  <a:lnTo>
                    <a:pt x="102" y="54"/>
                  </a:lnTo>
                  <a:lnTo>
                    <a:pt x="103" y="39"/>
                  </a:lnTo>
                  <a:lnTo>
                    <a:pt x="103" y="25"/>
                  </a:lnTo>
                  <a:lnTo>
                    <a:pt x="101" y="15"/>
                  </a:lnTo>
                  <a:lnTo>
                    <a:pt x="98" y="7"/>
                  </a:lnTo>
                  <a:lnTo>
                    <a:pt x="91" y="4"/>
                  </a:lnTo>
                  <a:lnTo>
                    <a:pt x="88" y="4"/>
                  </a:lnTo>
                  <a:lnTo>
                    <a:pt x="83" y="4"/>
                  </a:lnTo>
                  <a:lnTo>
                    <a:pt x="80" y="3"/>
                  </a:lnTo>
                  <a:lnTo>
                    <a:pt x="75" y="3"/>
                  </a:lnTo>
                  <a:lnTo>
                    <a:pt x="71" y="3"/>
                  </a:lnTo>
                  <a:lnTo>
                    <a:pt x="66" y="2"/>
                  </a:lnTo>
                  <a:lnTo>
                    <a:pt x="62" y="2"/>
                  </a:lnTo>
                  <a:lnTo>
                    <a:pt x="58" y="2"/>
                  </a:lnTo>
                  <a:lnTo>
                    <a:pt x="53" y="2"/>
                  </a:lnTo>
                  <a:lnTo>
                    <a:pt x="50" y="2"/>
                  </a:lnTo>
                  <a:lnTo>
                    <a:pt x="47" y="0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40" y="0"/>
                  </a:lnTo>
                  <a:lnTo>
                    <a:pt x="39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56B5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30" name="Freeform 538"/>
            <p:cNvSpPr>
              <a:spLocks/>
            </p:cNvSpPr>
            <p:nvPr/>
          </p:nvSpPr>
          <p:spPr bwMode="auto">
            <a:xfrm>
              <a:off x="146" y="2063"/>
              <a:ext cx="94" cy="68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6" y="25"/>
                </a:cxn>
                <a:cxn ang="0">
                  <a:pos x="3" y="24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1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20" y="1"/>
                </a:cxn>
                <a:cxn ang="0">
                  <a:pos x="24" y="3"/>
                </a:cxn>
                <a:cxn ang="0">
                  <a:pos x="27" y="4"/>
                </a:cxn>
                <a:cxn ang="0">
                  <a:pos x="29" y="5"/>
                </a:cxn>
                <a:cxn ang="0">
                  <a:pos x="32" y="6"/>
                </a:cxn>
                <a:cxn ang="0">
                  <a:pos x="36" y="7"/>
                </a:cxn>
                <a:cxn ang="0">
                  <a:pos x="38" y="8"/>
                </a:cxn>
                <a:cxn ang="0">
                  <a:pos x="40" y="9"/>
                </a:cxn>
                <a:cxn ang="0">
                  <a:pos x="42" y="10"/>
                </a:cxn>
                <a:cxn ang="0">
                  <a:pos x="45" y="10"/>
                </a:cxn>
                <a:cxn ang="0">
                  <a:pos x="47" y="12"/>
                </a:cxn>
                <a:cxn ang="0">
                  <a:pos x="50" y="13"/>
                </a:cxn>
                <a:cxn ang="0">
                  <a:pos x="53" y="14"/>
                </a:cxn>
                <a:cxn ang="0">
                  <a:pos x="56" y="14"/>
                </a:cxn>
                <a:cxn ang="0">
                  <a:pos x="59" y="16"/>
                </a:cxn>
                <a:cxn ang="0">
                  <a:pos x="63" y="17"/>
                </a:cxn>
                <a:cxn ang="0">
                  <a:pos x="67" y="18"/>
                </a:cxn>
                <a:cxn ang="0">
                  <a:pos x="71" y="21"/>
                </a:cxn>
                <a:cxn ang="0">
                  <a:pos x="74" y="23"/>
                </a:cxn>
                <a:cxn ang="0">
                  <a:pos x="77" y="25"/>
                </a:cxn>
                <a:cxn ang="0">
                  <a:pos x="81" y="29"/>
                </a:cxn>
                <a:cxn ang="0">
                  <a:pos x="84" y="32"/>
                </a:cxn>
                <a:cxn ang="0">
                  <a:pos x="87" y="35"/>
                </a:cxn>
                <a:cxn ang="0">
                  <a:pos x="90" y="40"/>
                </a:cxn>
                <a:cxn ang="0">
                  <a:pos x="92" y="44"/>
                </a:cxn>
                <a:cxn ang="0">
                  <a:pos x="94" y="50"/>
                </a:cxn>
                <a:cxn ang="0">
                  <a:pos x="94" y="54"/>
                </a:cxn>
                <a:cxn ang="0">
                  <a:pos x="94" y="59"/>
                </a:cxn>
                <a:cxn ang="0">
                  <a:pos x="92" y="62"/>
                </a:cxn>
                <a:cxn ang="0">
                  <a:pos x="87" y="64"/>
                </a:cxn>
                <a:cxn ang="0">
                  <a:pos x="83" y="67"/>
                </a:cxn>
                <a:cxn ang="0">
                  <a:pos x="77" y="68"/>
                </a:cxn>
                <a:cxn ang="0">
                  <a:pos x="72" y="68"/>
                </a:cxn>
                <a:cxn ang="0">
                  <a:pos x="64" y="67"/>
                </a:cxn>
                <a:cxn ang="0">
                  <a:pos x="57" y="64"/>
                </a:cxn>
                <a:cxn ang="0">
                  <a:pos x="49" y="61"/>
                </a:cxn>
                <a:cxn ang="0">
                  <a:pos x="41" y="58"/>
                </a:cxn>
                <a:cxn ang="0">
                  <a:pos x="34" y="53"/>
                </a:cxn>
                <a:cxn ang="0">
                  <a:pos x="26" y="48"/>
                </a:cxn>
                <a:cxn ang="0">
                  <a:pos x="19" y="41"/>
                </a:cxn>
                <a:cxn ang="0">
                  <a:pos x="11" y="34"/>
                </a:cxn>
                <a:cxn ang="0">
                  <a:pos x="6" y="25"/>
                </a:cxn>
              </a:cxnLst>
              <a:rect l="0" t="0" r="r" b="b"/>
              <a:pathLst>
                <a:path w="94" h="68">
                  <a:moveTo>
                    <a:pt x="6" y="25"/>
                  </a:moveTo>
                  <a:lnTo>
                    <a:pt x="6" y="25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1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27" y="4"/>
                  </a:lnTo>
                  <a:lnTo>
                    <a:pt x="29" y="5"/>
                  </a:lnTo>
                  <a:lnTo>
                    <a:pt x="32" y="6"/>
                  </a:lnTo>
                  <a:lnTo>
                    <a:pt x="36" y="7"/>
                  </a:lnTo>
                  <a:lnTo>
                    <a:pt x="38" y="8"/>
                  </a:lnTo>
                  <a:lnTo>
                    <a:pt x="40" y="9"/>
                  </a:lnTo>
                  <a:lnTo>
                    <a:pt x="42" y="10"/>
                  </a:lnTo>
                  <a:lnTo>
                    <a:pt x="45" y="10"/>
                  </a:lnTo>
                  <a:lnTo>
                    <a:pt x="47" y="12"/>
                  </a:lnTo>
                  <a:lnTo>
                    <a:pt x="50" y="13"/>
                  </a:lnTo>
                  <a:lnTo>
                    <a:pt x="53" y="14"/>
                  </a:lnTo>
                  <a:lnTo>
                    <a:pt x="56" y="14"/>
                  </a:lnTo>
                  <a:lnTo>
                    <a:pt x="59" y="16"/>
                  </a:lnTo>
                  <a:lnTo>
                    <a:pt x="63" y="17"/>
                  </a:lnTo>
                  <a:lnTo>
                    <a:pt x="67" y="18"/>
                  </a:lnTo>
                  <a:lnTo>
                    <a:pt x="71" y="21"/>
                  </a:lnTo>
                  <a:lnTo>
                    <a:pt x="74" y="23"/>
                  </a:lnTo>
                  <a:lnTo>
                    <a:pt x="77" y="25"/>
                  </a:lnTo>
                  <a:lnTo>
                    <a:pt x="81" y="29"/>
                  </a:lnTo>
                  <a:lnTo>
                    <a:pt x="84" y="32"/>
                  </a:lnTo>
                  <a:lnTo>
                    <a:pt x="87" y="35"/>
                  </a:lnTo>
                  <a:lnTo>
                    <a:pt x="90" y="40"/>
                  </a:lnTo>
                  <a:lnTo>
                    <a:pt x="92" y="44"/>
                  </a:lnTo>
                  <a:lnTo>
                    <a:pt x="94" y="50"/>
                  </a:lnTo>
                  <a:lnTo>
                    <a:pt x="94" y="54"/>
                  </a:lnTo>
                  <a:lnTo>
                    <a:pt x="94" y="59"/>
                  </a:lnTo>
                  <a:lnTo>
                    <a:pt x="92" y="62"/>
                  </a:lnTo>
                  <a:lnTo>
                    <a:pt x="87" y="64"/>
                  </a:lnTo>
                  <a:lnTo>
                    <a:pt x="83" y="67"/>
                  </a:lnTo>
                  <a:lnTo>
                    <a:pt x="77" y="68"/>
                  </a:lnTo>
                  <a:lnTo>
                    <a:pt x="72" y="68"/>
                  </a:lnTo>
                  <a:lnTo>
                    <a:pt x="64" y="67"/>
                  </a:lnTo>
                  <a:lnTo>
                    <a:pt x="57" y="64"/>
                  </a:lnTo>
                  <a:lnTo>
                    <a:pt x="49" y="61"/>
                  </a:lnTo>
                  <a:lnTo>
                    <a:pt x="41" y="58"/>
                  </a:lnTo>
                  <a:lnTo>
                    <a:pt x="34" y="53"/>
                  </a:lnTo>
                  <a:lnTo>
                    <a:pt x="26" y="48"/>
                  </a:lnTo>
                  <a:lnTo>
                    <a:pt x="19" y="41"/>
                  </a:lnTo>
                  <a:lnTo>
                    <a:pt x="11" y="34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31" name="Freeform 539"/>
            <p:cNvSpPr>
              <a:spLocks/>
            </p:cNvSpPr>
            <p:nvPr/>
          </p:nvSpPr>
          <p:spPr bwMode="auto">
            <a:xfrm>
              <a:off x="148" y="2067"/>
              <a:ext cx="90" cy="62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5" y="3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9" y="3"/>
                </a:cxn>
                <a:cxn ang="0">
                  <a:pos x="31" y="4"/>
                </a:cxn>
                <a:cxn ang="0">
                  <a:pos x="34" y="5"/>
                </a:cxn>
                <a:cxn ang="0">
                  <a:pos x="37" y="6"/>
                </a:cxn>
                <a:cxn ang="0">
                  <a:pos x="39" y="7"/>
                </a:cxn>
                <a:cxn ang="0">
                  <a:pos x="41" y="9"/>
                </a:cxn>
                <a:cxn ang="0">
                  <a:pos x="43" y="9"/>
                </a:cxn>
                <a:cxn ang="0">
                  <a:pos x="46" y="10"/>
                </a:cxn>
                <a:cxn ang="0">
                  <a:pos x="48" y="11"/>
                </a:cxn>
                <a:cxn ang="0">
                  <a:pos x="51" y="11"/>
                </a:cxn>
                <a:cxn ang="0">
                  <a:pos x="55" y="12"/>
                </a:cxn>
                <a:cxn ang="0">
                  <a:pos x="57" y="13"/>
                </a:cxn>
                <a:cxn ang="0">
                  <a:pos x="60" y="14"/>
                </a:cxn>
                <a:cxn ang="0">
                  <a:pos x="64" y="16"/>
                </a:cxn>
                <a:cxn ang="0">
                  <a:pos x="67" y="17"/>
                </a:cxn>
                <a:cxn ang="0">
                  <a:pos x="70" y="20"/>
                </a:cxn>
                <a:cxn ang="0">
                  <a:pos x="74" y="23"/>
                </a:cxn>
                <a:cxn ang="0">
                  <a:pos x="77" y="25"/>
                </a:cxn>
                <a:cxn ang="0">
                  <a:pos x="80" y="29"/>
                </a:cxn>
                <a:cxn ang="0">
                  <a:pos x="83" y="32"/>
                </a:cxn>
                <a:cxn ang="0">
                  <a:pos x="86" y="37"/>
                </a:cxn>
                <a:cxn ang="0">
                  <a:pos x="88" y="41"/>
                </a:cxn>
                <a:cxn ang="0">
                  <a:pos x="89" y="45"/>
                </a:cxn>
                <a:cxn ang="0">
                  <a:pos x="90" y="50"/>
                </a:cxn>
                <a:cxn ang="0">
                  <a:pos x="89" y="54"/>
                </a:cxn>
                <a:cxn ang="0">
                  <a:pos x="87" y="58"/>
                </a:cxn>
                <a:cxn ang="0">
                  <a:pos x="84" y="60"/>
                </a:cxn>
                <a:cxn ang="0">
                  <a:pos x="79" y="62"/>
                </a:cxn>
                <a:cxn ang="0">
                  <a:pos x="74" y="62"/>
                </a:cxn>
                <a:cxn ang="0">
                  <a:pos x="68" y="62"/>
                </a:cxn>
                <a:cxn ang="0">
                  <a:pos x="61" y="61"/>
                </a:cxn>
                <a:cxn ang="0">
                  <a:pos x="55" y="60"/>
                </a:cxn>
                <a:cxn ang="0">
                  <a:pos x="48" y="57"/>
                </a:cxn>
                <a:cxn ang="0">
                  <a:pos x="40" y="53"/>
                </a:cxn>
                <a:cxn ang="0">
                  <a:pos x="32" y="50"/>
                </a:cxn>
                <a:cxn ang="0">
                  <a:pos x="25" y="44"/>
                </a:cxn>
                <a:cxn ang="0">
                  <a:pos x="19" y="39"/>
                </a:cxn>
                <a:cxn ang="0">
                  <a:pos x="12" y="32"/>
                </a:cxn>
                <a:cxn ang="0">
                  <a:pos x="6" y="24"/>
                </a:cxn>
                <a:cxn ang="0">
                  <a:pos x="6" y="23"/>
                </a:cxn>
                <a:cxn ang="0">
                  <a:pos x="5" y="23"/>
                </a:cxn>
                <a:cxn ang="0">
                  <a:pos x="5" y="22"/>
                </a:cxn>
                <a:cxn ang="0">
                  <a:pos x="4" y="22"/>
                </a:cxn>
                <a:cxn ang="0">
                  <a:pos x="2" y="20"/>
                </a:cxn>
                <a:cxn ang="0">
                  <a:pos x="1" y="19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1" y="10"/>
                </a:cxn>
                <a:cxn ang="0">
                  <a:pos x="3" y="5"/>
                </a:cxn>
              </a:cxnLst>
              <a:rect l="0" t="0" r="r" b="b"/>
              <a:pathLst>
                <a:path w="90" h="62">
                  <a:moveTo>
                    <a:pt x="3" y="5"/>
                  </a:moveTo>
                  <a:lnTo>
                    <a:pt x="5" y="3"/>
                  </a:lnTo>
                  <a:lnTo>
                    <a:pt x="6" y="1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4" y="5"/>
                  </a:lnTo>
                  <a:lnTo>
                    <a:pt x="37" y="6"/>
                  </a:lnTo>
                  <a:lnTo>
                    <a:pt x="39" y="7"/>
                  </a:lnTo>
                  <a:lnTo>
                    <a:pt x="41" y="9"/>
                  </a:lnTo>
                  <a:lnTo>
                    <a:pt x="43" y="9"/>
                  </a:lnTo>
                  <a:lnTo>
                    <a:pt x="46" y="10"/>
                  </a:lnTo>
                  <a:lnTo>
                    <a:pt x="48" y="11"/>
                  </a:lnTo>
                  <a:lnTo>
                    <a:pt x="51" y="11"/>
                  </a:lnTo>
                  <a:lnTo>
                    <a:pt x="55" y="12"/>
                  </a:lnTo>
                  <a:lnTo>
                    <a:pt x="57" y="13"/>
                  </a:lnTo>
                  <a:lnTo>
                    <a:pt x="60" y="14"/>
                  </a:lnTo>
                  <a:lnTo>
                    <a:pt x="64" y="16"/>
                  </a:lnTo>
                  <a:lnTo>
                    <a:pt x="67" y="17"/>
                  </a:lnTo>
                  <a:lnTo>
                    <a:pt x="70" y="20"/>
                  </a:lnTo>
                  <a:lnTo>
                    <a:pt x="74" y="23"/>
                  </a:lnTo>
                  <a:lnTo>
                    <a:pt x="77" y="25"/>
                  </a:lnTo>
                  <a:lnTo>
                    <a:pt x="80" y="29"/>
                  </a:lnTo>
                  <a:lnTo>
                    <a:pt x="83" y="32"/>
                  </a:lnTo>
                  <a:lnTo>
                    <a:pt x="86" y="37"/>
                  </a:lnTo>
                  <a:lnTo>
                    <a:pt x="88" y="41"/>
                  </a:lnTo>
                  <a:lnTo>
                    <a:pt x="89" y="45"/>
                  </a:lnTo>
                  <a:lnTo>
                    <a:pt x="90" y="50"/>
                  </a:lnTo>
                  <a:lnTo>
                    <a:pt x="89" y="54"/>
                  </a:lnTo>
                  <a:lnTo>
                    <a:pt x="87" y="58"/>
                  </a:lnTo>
                  <a:lnTo>
                    <a:pt x="84" y="60"/>
                  </a:lnTo>
                  <a:lnTo>
                    <a:pt x="79" y="62"/>
                  </a:lnTo>
                  <a:lnTo>
                    <a:pt x="74" y="62"/>
                  </a:lnTo>
                  <a:lnTo>
                    <a:pt x="68" y="62"/>
                  </a:lnTo>
                  <a:lnTo>
                    <a:pt x="61" y="61"/>
                  </a:lnTo>
                  <a:lnTo>
                    <a:pt x="55" y="60"/>
                  </a:lnTo>
                  <a:lnTo>
                    <a:pt x="48" y="57"/>
                  </a:lnTo>
                  <a:lnTo>
                    <a:pt x="40" y="53"/>
                  </a:lnTo>
                  <a:lnTo>
                    <a:pt x="32" y="50"/>
                  </a:lnTo>
                  <a:lnTo>
                    <a:pt x="25" y="44"/>
                  </a:lnTo>
                  <a:lnTo>
                    <a:pt x="19" y="39"/>
                  </a:lnTo>
                  <a:lnTo>
                    <a:pt x="12" y="32"/>
                  </a:lnTo>
                  <a:lnTo>
                    <a:pt x="6" y="24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5" y="22"/>
                  </a:lnTo>
                  <a:lnTo>
                    <a:pt x="4" y="22"/>
                  </a:lnTo>
                  <a:lnTo>
                    <a:pt x="2" y="20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F2F7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32" name="Freeform 540"/>
            <p:cNvSpPr>
              <a:spLocks/>
            </p:cNvSpPr>
            <p:nvPr/>
          </p:nvSpPr>
          <p:spPr bwMode="auto">
            <a:xfrm>
              <a:off x="151" y="2068"/>
              <a:ext cx="84" cy="61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4" y="4"/>
                </a:cxn>
                <a:cxn ang="0">
                  <a:pos x="5" y="1"/>
                </a:cxn>
                <a:cxn ang="0">
                  <a:pos x="8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9" y="5"/>
                </a:cxn>
                <a:cxn ang="0">
                  <a:pos x="32" y="6"/>
                </a:cxn>
                <a:cxn ang="0">
                  <a:pos x="34" y="7"/>
                </a:cxn>
                <a:cxn ang="0">
                  <a:pos x="36" y="8"/>
                </a:cxn>
                <a:cxn ang="0">
                  <a:pos x="39" y="8"/>
                </a:cxn>
                <a:cxn ang="0">
                  <a:pos x="41" y="9"/>
                </a:cxn>
                <a:cxn ang="0">
                  <a:pos x="43" y="11"/>
                </a:cxn>
                <a:cxn ang="0">
                  <a:pos x="45" y="11"/>
                </a:cxn>
                <a:cxn ang="0">
                  <a:pos x="48" y="12"/>
                </a:cxn>
                <a:cxn ang="0">
                  <a:pos x="51" y="13"/>
                </a:cxn>
                <a:cxn ang="0">
                  <a:pos x="53" y="14"/>
                </a:cxn>
                <a:cxn ang="0">
                  <a:pos x="56" y="15"/>
                </a:cxn>
                <a:cxn ang="0">
                  <a:pos x="60" y="16"/>
                </a:cxn>
                <a:cxn ang="0">
                  <a:pos x="63" y="19"/>
                </a:cxn>
                <a:cxn ang="0">
                  <a:pos x="66" y="20"/>
                </a:cxn>
                <a:cxn ang="0">
                  <a:pos x="70" y="22"/>
                </a:cxn>
                <a:cxn ang="0">
                  <a:pos x="72" y="25"/>
                </a:cxn>
                <a:cxn ang="0">
                  <a:pos x="76" y="29"/>
                </a:cxn>
                <a:cxn ang="0">
                  <a:pos x="78" y="32"/>
                </a:cxn>
                <a:cxn ang="0">
                  <a:pos x="80" y="36"/>
                </a:cxn>
                <a:cxn ang="0">
                  <a:pos x="82" y="40"/>
                </a:cxn>
                <a:cxn ang="0">
                  <a:pos x="83" y="45"/>
                </a:cxn>
                <a:cxn ang="0">
                  <a:pos x="84" y="50"/>
                </a:cxn>
                <a:cxn ang="0">
                  <a:pos x="83" y="54"/>
                </a:cxn>
                <a:cxn ang="0">
                  <a:pos x="81" y="57"/>
                </a:cxn>
                <a:cxn ang="0">
                  <a:pos x="79" y="59"/>
                </a:cxn>
                <a:cxn ang="0">
                  <a:pos x="74" y="61"/>
                </a:cxn>
                <a:cxn ang="0">
                  <a:pos x="70" y="61"/>
                </a:cxn>
                <a:cxn ang="0">
                  <a:pos x="63" y="61"/>
                </a:cxn>
                <a:cxn ang="0">
                  <a:pos x="58" y="60"/>
                </a:cxn>
                <a:cxn ang="0">
                  <a:pos x="51" y="59"/>
                </a:cxn>
                <a:cxn ang="0">
                  <a:pos x="44" y="57"/>
                </a:cxn>
                <a:cxn ang="0">
                  <a:pos x="38" y="53"/>
                </a:cxn>
                <a:cxn ang="0">
                  <a:pos x="31" y="49"/>
                </a:cxn>
                <a:cxn ang="0">
                  <a:pos x="23" y="44"/>
                </a:cxn>
                <a:cxn ang="0">
                  <a:pos x="16" y="38"/>
                </a:cxn>
                <a:cxn ang="0">
                  <a:pos x="11" y="31"/>
                </a:cxn>
                <a:cxn ang="0">
                  <a:pos x="5" y="24"/>
                </a:cxn>
                <a:cxn ang="0">
                  <a:pos x="5" y="23"/>
                </a:cxn>
                <a:cxn ang="0">
                  <a:pos x="4" y="22"/>
                </a:cxn>
                <a:cxn ang="0">
                  <a:pos x="3" y="22"/>
                </a:cxn>
                <a:cxn ang="0">
                  <a:pos x="2" y="20"/>
                </a:cxn>
                <a:cxn ang="0">
                  <a:pos x="1" y="19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2" y="5"/>
                </a:cxn>
              </a:cxnLst>
              <a:rect l="0" t="0" r="r" b="b"/>
              <a:pathLst>
                <a:path w="84" h="61">
                  <a:moveTo>
                    <a:pt x="2" y="5"/>
                  </a:moveTo>
                  <a:lnTo>
                    <a:pt x="4" y="4"/>
                  </a:lnTo>
                  <a:lnTo>
                    <a:pt x="5" y="1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9" y="5"/>
                  </a:lnTo>
                  <a:lnTo>
                    <a:pt x="32" y="6"/>
                  </a:lnTo>
                  <a:lnTo>
                    <a:pt x="34" y="7"/>
                  </a:lnTo>
                  <a:lnTo>
                    <a:pt x="36" y="8"/>
                  </a:lnTo>
                  <a:lnTo>
                    <a:pt x="39" y="8"/>
                  </a:lnTo>
                  <a:lnTo>
                    <a:pt x="41" y="9"/>
                  </a:lnTo>
                  <a:lnTo>
                    <a:pt x="43" y="11"/>
                  </a:lnTo>
                  <a:lnTo>
                    <a:pt x="45" y="11"/>
                  </a:lnTo>
                  <a:lnTo>
                    <a:pt x="48" y="12"/>
                  </a:lnTo>
                  <a:lnTo>
                    <a:pt x="51" y="13"/>
                  </a:lnTo>
                  <a:lnTo>
                    <a:pt x="53" y="14"/>
                  </a:lnTo>
                  <a:lnTo>
                    <a:pt x="56" y="15"/>
                  </a:lnTo>
                  <a:lnTo>
                    <a:pt x="60" y="16"/>
                  </a:lnTo>
                  <a:lnTo>
                    <a:pt x="63" y="19"/>
                  </a:lnTo>
                  <a:lnTo>
                    <a:pt x="66" y="20"/>
                  </a:lnTo>
                  <a:lnTo>
                    <a:pt x="70" y="22"/>
                  </a:lnTo>
                  <a:lnTo>
                    <a:pt x="72" y="25"/>
                  </a:lnTo>
                  <a:lnTo>
                    <a:pt x="76" y="29"/>
                  </a:lnTo>
                  <a:lnTo>
                    <a:pt x="78" y="32"/>
                  </a:lnTo>
                  <a:lnTo>
                    <a:pt x="80" y="36"/>
                  </a:lnTo>
                  <a:lnTo>
                    <a:pt x="82" y="40"/>
                  </a:lnTo>
                  <a:lnTo>
                    <a:pt x="83" y="45"/>
                  </a:lnTo>
                  <a:lnTo>
                    <a:pt x="84" y="50"/>
                  </a:lnTo>
                  <a:lnTo>
                    <a:pt x="83" y="54"/>
                  </a:lnTo>
                  <a:lnTo>
                    <a:pt x="81" y="57"/>
                  </a:lnTo>
                  <a:lnTo>
                    <a:pt x="79" y="59"/>
                  </a:lnTo>
                  <a:lnTo>
                    <a:pt x="74" y="61"/>
                  </a:lnTo>
                  <a:lnTo>
                    <a:pt x="70" y="61"/>
                  </a:lnTo>
                  <a:lnTo>
                    <a:pt x="63" y="61"/>
                  </a:lnTo>
                  <a:lnTo>
                    <a:pt x="58" y="60"/>
                  </a:lnTo>
                  <a:lnTo>
                    <a:pt x="51" y="59"/>
                  </a:lnTo>
                  <a:lnTo>
                    <a:pt x="44" y="57"/>
                  </a:lnTo>
                  <a:lnTo>
                    <a:pt x="38" y="53"/>
                  </a:lnTo>
                  <a:lnTo>
                    <a:pt x="31" y="49"/>
                  </a:lnTo>
                  <a:lnTo>
                    <a:pt x="23" y="44"/>
                  </a:lnTo>
                  <a:lnTo>
                    <a:pt x="16" y="38"/>
                  </a:lnTo>
                  <a:lnTo>
                    <a:pt x="11" y="31"/>
                  </a:lnTo>
                  <a:lnTo>
                    <a:pt x="5" y="24"/>
                  </a:lnTo>
                  <a:lnTo>
                    <a:pt x="5" y="23"/>
                  </a:lnTo>
                  <a:lnTo>
                    <a:pt x="4" y="22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E5EFE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33" name="Freeform 541"/>
            <p:cNvSpPr>
              <a:spLocks/>
            </p:cNvSpPr>
            <p:nvPr/>
          </p:nvSpPr>
          <p:spPr bwMode="auto">
            <a:xfrm>
              <a:off x="154" y="2070"/>
              <a:ext cx="80" cy="58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4" y="3"/>
                </a:cxn>
                <a:cxn ang="0">
                  <a:pos x="6" y="2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1"/>
                </a:cxn>
                <a:cxn ang="0">
                  <a:pos x="17" y="1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3"/>
                </a:cxn>
                <a:cxn ang="0">
                  <a:pos x="29" y="4"/>
                </a:cxn>
                <a:cxn ang="0">
                  <a:pos x="31" y="5"/>
                </a:cxn>
                <a:cxn ang="0">
                  <a:pos x="33" y="6"/>
                </a:cxn>
                <a:cxn ang="0">
                  <a:pos x="35" y="8"/>
                </a:cxn>
                <a:cxn ang="0">
                  <a:pos x="38" y="9"/>
                </a:cxn>
                <a:cxn ang="0">
                  <a:pos x="39" y="9"/>
                </a:cxn>
                <a:cxn ang="0">
                  <a:pos x="41" y="10"/>
                </a:cxn>
                <a:cxn ang="0">
                  <a:pos x="43" y="10"/>
                </a:cxn>
                <a:cxn ang="0">
                  <a:pos x="45" y="11"/>
                </a:cxn>
                <a:cxn ang="0">
                  <a:pos x="49" y="12"/>
                </a:cxn>
                <a:cxn ang="0">
                  <a:pos x="51" y="13"/>
                </a:cxn>
                <a:cxn ang="0">
                  <a:pos x="54" y="14"/>
                </a:cxn>
                <a:cxn ang="0">
                  <a:pos x="58" y="16"/>
                </a:cxn>
                <a:cxn ang="0">
                  <a:pos x="60" y="18"/>
                </a:cxn>
                <a:cxn ang="0">
                  <a:pos x="63" y="19"/>
                </a:cxn>
                <a:cxn ang="0">
                  <a:pos x="66" y="21"/>
                </a:cxn>
                <a:cxn ang="0">
                  <a:pos x="69" y="25"/>
                </a:cxn>
                <a:cxn ang="0">
                  <a:pos x="71" y="27"/>
                </a:cxn>
                <a:cxn ang="0">
                  <a:pos x="74" y="30"/>
                </a:cxn>
                <a:cxn ang="0">
                  <a:pos x="76" y="34"/>
                </a:cxn>
                <a:cxn ang="0">
                  <a:pos x="78" y="38"/>
                </a:cxn>
                <a:cxn ang="0">
                  <a:pos x="80" y="43"/>
                </a:cxn>
                <a:cxn ang="0">
                  <a:pos x="80" y="47"/>
                </a:cxn>
                <a:cxn ang="0">
                  <a:pos x="79" y="51"/>
                </a:cxn>
                <a:cxn ang="0">
                  <a:pos x="78" y="54"/>
                </a:cxn>
                <a:cxn ang="0">
                  <a:pos x="74" y="57"/>
                </a:cxn>
                <a:cxn ang="0">
                  <a:pos x="71" y="58"/>
                </a:cxn>
                <a:cxn ang="0">
                  <a:pos x="66" y="58"/>
                </a:cxn>
                <a:cxn ang="0">
                  <a:pos x="61" y="58"/>
                </a:cxn>
                <a:cxn ang="0">
                  <a:pos x="55" y="57"/>
                </a:cxn>
                <a:cxn ang="0">
                  <a:pos x="49" y="55"/>
                </a:cxn>
                <a:cxn ang="0">
                  <a:pos x="42" y="53"/>
                </a:cxn>
                <a:cxn ang="0">
                  <a:pos x="35" y="50"/>
                </a:cxn>
                <a:cxn ang="0">
                  <a:pos x="29" y="46"/>
                </a:cxn>
                <a:cxn ang="0">
                  <a:pos x="23" y="41"/>
                </a:cxn>
                <a:cxn ang="0">
                  <a:pos x="16" y="36"/>
                </a:cxn>
                <a:cxn ang="0">
                  <a:pos x="11" y="29"/>
                </a:cxn>
                <a:cxn ang="0">
                  <a:pos x="5" y="22"/>
                </a:cxn>
                <a:cxn ang="0">
                  <a:pos x="5" y="21"/>
                </a:cxn>
                <a:cxn ang="0">
                  <a:pos x="4" y="21"/>
                </a:cxn>
                <a:cxn ang="0">
                  <a:pos x="3" y="20"/>
                </a:cxn>
                <a:cxn ang="0">
                  <a:pos x="2" y="19"/>
                </a:cxn>
                <a:cxn ang="0">
                  <a:pos x="1" y="18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5"/>
                </a:cxn>
              </a:cxnLst>
              <a:rect l="0" t="0" r="r" b="b"/>
              <a:pathLst>
                <a:path w="80" h="58">
                  <a:moveTo>
                    <a:pt x="3" y="5"/>
                  </a:moveTo>
                  <a:lnTo>
                    <a:pt x="4" y="3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3"/>
                  </a:lnTo>
                  <a:lnTo>
                    <a:pt x="29" y="4"/>
                  </a:lnTo>
                  <a:lnTo>
                    <a:pt x="31" y="5"/>
                  </a:lnTo>
                  <a:lnTo>
                    <a:pt x="33" y="6"/>
                  </a:lnTo>
                  <a:lnTo>
                    <a:pt x="35" y="8"/>
                  </a:lnTo>
                  <a:lnTo>
                    <a:pt x="38" y="9"/>
                  </a:lnTo>
                  <a:lnTo>
                    <a:pt x="39" y="9"/>
                  </a:lnTo>
                  <a:lnTo>
                    <a:pt x="41" y="10"/>
                  </a:lnTo>
                  <a:lnTo>
                    <a:pt x="43" y="10"/>
                  </a:lnTo>
                  <a:lnTo>
                    <a:pt x="45" y="11"/>
                  </a:lnTo>
                  <a:lnTo>
                    <a:pt x="49" y="12"/>
                  </a:lnTo>
                  <a:lnTo>
                    <a:pt x="51" y="13"/>
                  </a:lnTo>
                  <a:lnTo>
                    <a:pt x="54" y="14"/>
                  </a:lnTo>
                  <a:lnTo>
                    <a:pt x="58" y="16"/>
                  </a:lnTo>
                  <a:lnTo>
                    <a:pt x="60" y="18"/>
                  </a:lnTo>
                  <a:lnTo>
                    <a:pt x="63" y="19"/>
                  </a:lnTo>
                  <a:lnTo>
                    <a:pt x="66" y="21"/>
                  </a:lnTo>
                  <a:lnTo>
                    <a:pt x="69" y="25"/>
                  </a:lnTo>
                  <a:lnTo>
                    <a:pt x="71" y="27"/>
                  </a:lnTo>
                  <a:lnTo>
                    <a:pt x="74" y="30"/>
                  </a:lnTo>
                  <a:lnTo>
                    <a:pt x="76" y="34"/>
                  </a:lnTo>
                  <a:lnTo>
                    <a:pt x="78" y="38"/>
                  </a:lnTo>
                  <a:lnTo>
                    <a:pt x="80" y="43"/>
                  </a:lnTo>
                  <a:lnTo>
                    <a:pt x="80" y="47"/>
                  </a:lnTo>
                  <a:lnTo>
                    <a:pt x="79" y="51"/>
                  </a:lnTo>
                  <a:lnTo>
                    <a:pt x="78" y="54"/>
                  </a:lnTo>
                  <a:lnTo>
                    <a:pt x="74" y="57"/>
                  </a:lnTo>
                  <a:lnTo>
                    <a:pt x="71" y="58"/>
                  </a:lnTo>
                  <a:lnTo>
                    <a:pt x="66" y="58"/>
                  </a:lnTo>
                  <a:lnTo>
                    <a:pt x="61" y="58"/>
                  </a:lnTo>
                  <a:lnTo>
                    <a:pt x="55" y="57"/>
                  </a:lnTo>
                  <a:lnTo>
                    <a:pt x="49" y="55"/>
                  </a:lnTo>
                  <a:lnTo>
                    <a:pt x="42" y="53"/>
                  </a:lnTo>
                  <a:lnTo>
                    <a:pt x="35" y="50"/>
                  </a:lnTo>
                  <a:lnTo>
                    <a:pt x="29" y="46"/>
                  </a:lnTo>
                  <a:lnTo>
                    <a:pt x="23" y="41"/>
                  </a:lnTo>
                  <a:lnTo>
                    <a:pt x="16" y="36"/>
                  </a:lnTo>
                  <a:lnTo>
                    <a:pt x="11" y="29"/>
                  </a:lnTo>
                  <a:lnTo>
                    <a:pt x="5" y="22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3" y="20"/>
                  </a:lnTo>
                  <a:lnTo>
                    <a:pt x="2" y="19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DBE8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34" name="Freeform 542"/>
            <p:cNvSpPr>
              <a:spLocks/>
            </p:cNvSpPr>
            <p:nvPr/>
          </p:nvSpPr>
          <p:spPr bwMode="auto">
            <a:xfrm>
              <a:off x="157" y="2073"/>
              <a:ext cx="74" cy="5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9" y="4"/>
                </a:cxn>
                <a:cxn ang="0">
                  <a:pos x="31" y="6"/>
                </a:cxn>
                <a:cxn ang="0">
                  <a:pos x="33" y="7"/>
                </a:cxn>
                <a:cxn ang="0">
                  <a:pos x="35" y="7"/>
                </a:cxn>
                <a:cxn ang="0">
                  <a:pos x="36" y="8"/>
                </a:cxn>
                <a:cxn ang="0">
                  <a:pos x="38" y="8"/>
                </a:cxn>
                <a:cxn ang="0">
                  <a:pos x="41" y="9"/>
                </a:cxn>
                <a:cxn ang="0">
                  <a:pos x="43" y="10"/>
                </a:cxn>
                <a:cxn ang="0">
                  <a:pos x="45" y="10"/>
                </a:cxn>
                <a:cxn ang="0">
                  <a:pos x="47" y="11"/>
                </a:cxn>
                <a:cxn ang="0">
                  <a:pos x="50" y="12"/>
                </a:cxn>
                <a:cxn ang="0">
                  <a:pos x="53" y="13"/>
                </a:cxn>
                <a:cxn ang="0">
                  <a:pos x="56" y="16"/>
                </a:cxn>
                <a:cxn ang="0">
                  <a:pos x="58" y="17"/>
                </a:cxn>
                <a:cxn ang="0">
                  <a:pos x="62" y="19"/>
                </a:cxn>
                <a:cxn ang="0">
                  <a:pos x="64" y="22"/>
                </a:cxn>
                <a:cxn ang="0">
                  <a:pos x="66" y="25"/>
                </a:cxn>
                <a:cxn ang="0">
                  <a:pos x="68" y="28"/>
                </a:cxn>
                <a:cxn ang="0">
                  <a:pos x="70" y="32"/>
                </a:cxn>
                <a:cxn ang="0">
                  <a:pos x="73" y="35"/>
                </a:cxn>
                <a:cxn ang="0">
                  <a:pos x="74" y="40"/>
                </a:cxn>
                <a:cxn ang="0">
                  <a:pos x="74" y="44"/>
                </a:cxn>
                <a:cxn ang="0">
                  <a:pos x="74" y="48"/>
                </a:cxn>
                <a:cxn ang="0">
                  <a:pos x="72" y="50"/>
                </a:cxn>
                <a:cxn ang="0">
                  <a:pos x="69" y="52"/>
                </a:cxn>
                <a:cxn ang="0">
                  <a:pos x="65" y="54"/>
                </a:cxn>
                <a:cxn ang="0">
                  <a:pos x="60" y="55"/>
                </a:cxn>
                <a:cxn ang="0">
                  <a:pos x="56" y="54"/>
                </a:cxn>
                <a:cxn ang="0">
                  <a:pos x="50" y="52"/>
                </a:cxn>
                <a:cxn ang="0">
                  <a:pos x="45" y="51"/>
                </a:cxn>
                <a:cxn ang="0">
                  <a:pos x="38" y="49"/>
                </a:cxn>
                <a:cxn ang="0">
                  <a:pos x="33" y="46"/>
                </a:cxn>
                <a:cxn ang="0">
                  <a:pos x="26" y="42"/>
                </a:cxn>
                <a:cxn ang="0">
                  <a:pos x="21" y="38"/>
                </a:cxn>
                <a:cxn ang="0">
                  <a:pos x="15" y="33"/>
                </a:cxn>
                <a:cxn ang="0">
                  <a:pos x="10" y="27"/>
                </a:cxn>
                <a:cxn ang="0">
                  <a:pos x="4" y="20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1" y="17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2" y="4"/>
                </a:cxn>
              </a:cxnLst>
              <a:rect l="0" t="0" r="r" b="b"/>
              <a:pathLst>
                <a:path w="74" h="55">
                  <a:moveTo>
                    <a:pt x="2" y="4"/>
                  </a:moveTo>
                  <a:lnTo>
                    <a:pt x="3" y="2"/>
                  </a:lnTo>
                  <a:lnTo>
                    <a:pt x="5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9" y="4"/>
                  </a:lnTo>
                  <a:lnTo>
                    <a:pt x="31" y="6"/>
                  </a:lnTo>
                  <a:lnTo>
                    <a:pt x="33" y="7"/>
                  </a:lnTo>
                  <a:lnTo>
                    <a:pt x="35" y="7"/>
                  </a:lnTo>
                  <a:lnTo>
                    <a:pt x="36" y="8"/>
                  </a:lnTo>
                  <a:lnTo>
                    <a:pt x="38" y="8"/>
                  </a:lnTo>
                  <a:lnTo>
                    <a:pt x="41" y="9"/>
                  </a:lnTo>
                  <a:lnTo>
                    <a:pt x="43" y="10"/>
                  </a:lnTo>
                  <a:lnTo>
                    <a:pt x="45" y="10"/>
                  </a:lnTo>
                  <a:lnTo>
                    <a:pt x="47" y="11"/>
                  </a:lnTo>
                  <a:lnTo>
                    <a:pt x="50" y="12"/>
                  </a:lnTo>
                  <a:lnTo>
                    <a:pt x="53" y="13"/>
                  </a:lnTo>
                  <a:lnTo>
                    <a:pt x="56" y="16"/>
                  </a:lnTo>
                  <a:lnTo>
                    <a:pt x="58" y="17"/>
                  </a:lnTo>
                  <a:lnTo>
                    <a:pt x="62" y="19"/>
                  </a:lnTo>
                  <a:lnTo>
                    <a:pt x="64" y="22"/>
                  </a:lnTo>
                  <a:lnTo>
                    <a:pt x="66" y="25"/>
                  </a:lnTo>
                  <a:lnTo>
                    <a:pt x="68" y="28"/>
                  </a:lnTo>
                  <a:lnTo>
                    <a:pt x="70" y="32"/>
                  </a:lnTo>
                  <a:lnTo>
                    <a:pt x="73" y="35"/>
                  </a:lnTo>
                  <a:lnTo>
                    <a:pt x="74" y="40"/>
                  </a:lnTo>
                  <a:lnTo>
                    <a:pt x="74" y="44"/>
                  </a:lnTo>
                  <a:lnTo>
                    <a:pt x="74" y="48"/>
                  </a:lnTo>
                  <a:lnTo>
                    <a:pt x="72" y="50"/>
                  </a:lnTo>
                  <a:lnTo>
                    <a:pt x="69" y="52"/>
                  </a:lnTo>
                  <a:lnTo>
                    <a:pt x="65" y="54"/>
                  </a:lnTo>
                  <a:lnTo>
                    <a:pt x="60" y="55"/>
                  </a:lnTo>
                  <a:lnTo>
                    <a:pt x="56" y="54"/>
                  </a:lnTo>
                  <a:lnTo>
                    <a:pt x="50" y="52"/>
                  </a:lnTo>
                  <a:lnTo>
                    <a:pt x="45" y="51"/>
                  </a:lnTo>
                  <a:lnTo>
                    <a:pt x="38" y="49"/>
                  </a:lnTo>
                  <a:lnTo>
                    <a:pt x="33" y="46"/>
                  </a:lnTo>
                  <a:lnTo>
                    <a:pt x="26" y="42"/>
                  </a:lnTo>
                  <a:lnTo>
                    <a:pt x="21" y="38"/>
                  </a:lnTo>
                  <a:lnTo>
                    <a:pt x="15" y="33"/>
                  </a:lnTo>
                  <a:lnTo>
                    <a:pt x="10" y="27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1" y="17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8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D1E0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35" name="Freeform 543"/>
            <p:cNvSpPr>
              <a:spLocks/>
            </p:cNvSpPr>
            <p:nvPr/>
          </p:nvSpPr>
          <p:spPr bwMode="auto">
            <a:xfrm>
              <a:off x="160" y="2074"/>
              <a:ext cx="71" cy="52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8" y="2"/>
                </a:cxn>
                <a:cxn ang="0">
                  <a:pos x="9" y="2"/>
                </a:cxn>
                <a:cxn ang="0">
                  <a:pos x="11" y="0"/>
                </a:cxn>
                <a:cxn ang="0">
                  <a:pos x="13" y="2"/>
                </a:cxn>
                <a:cxn ang="0">
                  <a:pos x="16" y="2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3" y="4"/>
                </a:cxn>
                <a:cxn ang="0">
                  <a:pos x="25" y="5"/>
                </a:cxn>
                <a:cxn ang="0">
                  <a:pos x="28" y="6"/>
                </a:cxn>
                <a:cxn ang="0">
                  <a:pos x="30" y="6"/>
                </a:cxn>
                <a:cxn ang="0">
                  <a:pos x="32" y="7"/>
                </a:cxn>
                <a:cxn ang="0">
                  <a:pos x="33" y="8"/>
                </a:cxn>
                <a:cxn ang="0">
                  <a:pos x="35" y="9"/>
                </a:cxn>
                <a:cxn ang="0">
                  <a:pos x="36" y="9"/>
                </a:cxn>
                <a:cxn ang="0">
                  <a:pos x="39" y="9"/>
                </a:cxn>
                <a:cxn ang="0">
                  <a:pos x="41" y="11"/>
                </a:cxn>
                <a:cxn ang="0">
                  <a:pos x="43" y="12"/>
                </a:cxn>
                <a:cxn ang="0">
                  <a:pos x="45" y="13"/>
                </a:cxn>
                <a:cxn ang="0">
                  <a:pos x="49" y="14"/>
                </a:cxn>
                <a:cxn ang="0">
                  <a:pos x="51" y="15"/>
                </a:cxn>
                <a:cxn ang="0">
                  <a:pos x="53" y="16"/>
                </a:cxn>
                <a:cxn ang="0">
                  <a:pos x="55" y="17"/>
                </a:cxn>
                <a:cxn ang="0">
                  <a:pos x="59" y="19"/>
                </a:cxn>
                <a:cxn ang="0">
                  <a:pos x="61" y="22"/>
                </a:cxn>
                <a:cxn ang="0">
                  <a:pos x="63" y="25"/>
                </a:cxn>
                <a:cxn ang="0">
                  <a:pos x="65" y="27"/>
                </a:cxn>
                <a:cxn ang="0">
                  <a:pos x="66" y="31"/>
                </a:cxn>
                <a:cxn ang="0">
                  <a:pos x="69" y="34"/>
                </a:cxn>
                <a:cxn ang="0">
                  <a:pos x="70" y="39"/>
                </a:cxn>
                <a:cxn ang="0">
                  <a:pos x="71" y="43"/>
                </a:cxn>
                <a:cxn ang="0">
                  <a:pos x="70" y="45"/>
                </a:cxn>
                <a:cxn ang="0">
                  <a:pos x="69" y="49"/>
                </a:cxn>
                <a:cxn ang="0">
                  <a:pos x="65" y="50"/>
                </a:cxn>
                <a:cxn ang="0">
                  <a:pos x="62" y="51"/>
                </a:cxn>
                <a:cxn ang="0">
                  <a:pos x="59" y="52"/>
                </a:cxn>
                <a:cxn ang="0">
                  <a:pos x="53" y="51"/>
                </a:cxn>
                <a:cxn ang="0">
                  <a:pos x="49" y="50"/>
                </a:cxn>
                <a:cxn ang="0">
                  <a:pos x="43" y="49"/>
                </a:cxn>
                <a:cxn ang="0">
                  <a:pos x="38" y="47"/>
                </a:cxn>
                <a:cxn ang="0">
                  <a:pos x="31" y="44"/>
                </a:cxn>
                <a:cxn ang="0">
                  <a:pos x="25" y="40"/>
                </a:cxn>
                <a:cxn ang="0">
                  <a:pos x="20" y="36"/>
                </a:cxn>
                <a:cxn ang="0">
                  <a:pos x="14" y="32"/>
                </a:cxn>
                <a:cxn ang="0">
                  <a:pos x="9" y="26"/>
                </a:cxn>
                <a:cxn ang="0">
                  <a:pos x="4" y="21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2" y="17"/>
                </a:cxn>
                <a:cxn ang="0">
                  <a:pos x="1" y="16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5"/>
                </a:cxn>
              </a:cxnLst>
              <a:rect l="0" t="0" r="r" b="b"/>
              <a:pathLst>
                <a:path w="71" h="52">
                  <a:moveTo>
                    <a:pt x="2" y="5"/>
                  </a:moveTo>
                  <a:lnTo>
                    <a:pt x="4" y="4"/>
                  </a:lnTo>
                  <a:lnTo>
                    <a:pt x="5" y="3"/>
                  </a:lnTo>
                  <a:lnTo>
                    <a:pt x="8" y="2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2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8" y="6"/>
                  </a:lnTo>
                  <a:lnTo>
                    <a:pt x="30" y="6"/>
                  </a:lnTo>
                  <a:lnTo>
                    <a:pt x="32" y="7"/>
                  </a:lnTo>
                  <a:lnTo>
                    <a:pt x="33" y="8"/>
                  </a:lnTo>
                  <a:lnTo>
                    <a:pt x="35" y="9"/>
                  </a:lnTo>
                  <a:lnTo>
                    <a:pt x="36" y="9"/>
                  </a:lnTo>
                  <a:lnTo>
                    <a:pt x="39" y="9"/>
                  </a:lnTo>
                  <a:lnTo>
                    <a:pt x="41" y="11"/>
                  </a:lnTo>
                  <a:lnTo>
                    <a:pt x="43" y="12"/>
                  </a:lnTo>
                  <a:lnTo>
                    <a:pt x="45" y="13"/>
                  </a:lnTo>
                  <a:lnTo>
                    <a:pt x="49" y="14"/>
                  </a:lnTo>
                  <a:lnTo>
                    <a:pt x="51" y="15"/>
                  </a:lnTo>
                  <a:lnTo>
                    <a:pt x="53" y="16"/>
                  </a:lnTo>
                  <a:lnTo>
                    <a:pt x="55" y="17"/>
                  </a:lnTo>
                  <a:lnTo>
                    <a:pt x="59" y="19"/>
                  </a:lnTo>
                  <a:lnTo>
                    <a:pt x="61" y="22"/>
                  </a:lnTo>
                  <a:lnTo>
                    <a:pt x="63" y="25"/>
                  </a:lnTo>
                  <a:lnTo>
                    <a:pt x="65" y="27"/>
                  </a:lnTo>
                  <a:lnTo>
                    <a:pt x="66" y="31"/>
                  </a:lnTo>
                  <a:lnTo>
                    <a:pt x="69" y="34"/>
                  </a:lnTo>
                  <a:lnTo>
                    <a:pt x="70" y="39"/>
                  </a:lnTo>
                  <a:lnTo>
                    <a:pt x="71" y="43"/>
                  </a:lnTo>
                  <a:lnTo>
                    <a:pt x="70" y="45"/>
                  </a:lnTo>
                  <a:lnTo>
                    <a:pt x="69" y="49"/>
                  </a:lnTo>
                  <a:lnTo>
                    <a:pt x="65" y="50"/>
                  </a:lnTo>
                  <a:lnTo>
                    <a:pt x="62" y="51"/>
                  </a:lnTo>
                  <a:lnTo>
                    <a:pt x="59" y="52"/>
                  </a:lnTo>
                  <a:lnTo>
                    <a:pt x="53" y="51"/>
                  </a:lnTo>
                  <a:lnTo>
                    <a:pt x="49" y="50"/>
                  </a:lnTo>
                  <a:lnTo>
                    <a:pt x="43" y="49"/>
                  </a:lnTo>
                  <a:lnTo>
                    <a:pt x="38" y="47"/>
                  </a:lnTo>
                  <a:lnTo>
                    <a:pt x="31" y="44"/>
                  </a:lnTo>
                  <a:lnTo>
                    <a:pt x="25" y="40"/>
                  </a:lnTo>
                  <a:lnTo>
                    <a:pt x="20" y="36"/>
                  </a:lnTo>
                  <a:lnTo>
                    <a:pt x="14" y="32"/>
                  </a:lnTo>
                  <a:lnTo>
                    <a:pt x="9" y="26"/>
                  </a:lnTo>
                  <a:lnTo>
                    <a:pt x="4" y="21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1" y="16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C4D8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36" name="Freeform 544"/>
            <p:cNvSpPr>
              <a:spLocks/>
            </p:cNvSpPr>
            <p:nvPr/>
          </p:nvSpPr>
          <p:spPr bwMode="auto">
            <a:xfrm>
              <a:off x="161" y="2076"/>
              <a:ext cx="67" cy="50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5" y="3"/>
                </a:cxn>
                <a:cxn ang="0">
                  <a:pos x="6" y="1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20" y="2"/>
                </a:cxn>
                <a:cxn ang="0">
                  <a:pos x="22" y="3"/>
                </a:cxn>
                <a:cxn ang="0">
                  <a:pos x="25" y="3"/>
                </a:cxn>
                <a:cxn ang="0">
                  <a:pos x="27" y="5"/>
                </a:cxn>
                <a:cxn ang="0">
                  <a:pos x="29" y="6"/>
                </a:cxn>
                <a:cxn ang="0">
                  <a:pos x="30" y="7"/>
                </a:cxn>
                <a:cxn ang="0">
                  <a:pos x="32" y="7"/>
                </a:cxn>
                <a:cxn ang="0">
                  <a:pos x="34" y="8"/>
                </a:cxn>
                <a:cxn ang="0">
                  <a:pos x="36" y="8"/>
                </a:cxn>
                <a:cxn ang="0">
                  <a:pos x="37" y="9"/>
                </a:cxn>
                <a:cxn ang="0">
                  <a:pos x="39" y="10"/>
                </a:cxn>
                <a:cxn ang="0">
                  <a:pos x="41" y="10"/>
                </a:cxn>
                <a:cxn ang="0">
                  <a:pos x="44" y="12"/>
                </a:cxn>
                <a:cxn ang="0">
                  <a:pos x="46" y="13"/>
                </a:cxn>
                <a:cxn ang="0">
                  <a:pos x="48" y="14"/>
                </a:cxn>
                <a:cxn ang="0">
                  <a:pos x="50" y="15"/>
                </a:cxn>
                <a:cxn ang="0">
                  <a:pos x="52" y="16"/>
                </a:cxn>
                <a:cxn ang="0">
                  <a:pos x="56" y="19"/>
                </a:cxn>
                <a:cxn ang="0">
                  <a:pos x="58" y="21"/>
                </a:cxn>
                <a:cxn ang="0">
                  <a:pos x="60" y="23"/>
                </a:cxn>
                <a:cxn ang="0">
                  <a:pos x="61" y="27"/>
                </a:cxn>
                <a:cxn ang="0">
                  <a:pos x="63" y="29"/>
                </a:cxn>
                <a:cxn ang="0">
                  <a:pos x="64" y="33"/>
                </a:cxn>
                <a:cxn ang="0">
                  <a:pos x="66" y="37"/>
                </a:cxn>
                <a:cxn ang="0">
                  <a:pos x="67" y="41"/>
                </a:cxn>
                <a:cxn ang="0">
                  <a:pos x="66" y="44"/>
                </a:cxn>
                <a:cxn ang="0">
                  <a:pos x="64" y="47"/>
                </a:cxn>
                <a:cxn ang="0">
                  <a:pos x="62" y="49"/>
                </a:cxn>
                <a:cxn ang="0">
                  <a:pos x="59" y="49"/>
                </a:cxn>
                <a:cxn ang="0">
                  <a:pos x="54" y="50"/>
                </a:cxn>
                <a:cxn ang="0">
                  <a:pos x="50" y="49"/>
                </a:cxn>
                <a:cxn ang="0">
                  <a:pos x="46" y="49"/>
                </a:cxn>
                <a:cxn ang="0">
                  <a:pos x="40" y="47"/>
                </a:cxn>
                <a:cxn ang="0">
                  <a:pos x="35" y="44"/>
                </a:cxn>
                <a:cxn ang="0">
                  <a:pos x="30" y="42"/>
                </a:cxn>
                <a:cxn ang="0">
                  <a:pos x="25" y="38"/>
                </a:cxn>
                <a:cxn ang="0">
                  <a:pos x="19" y="35"/>
                </a:cxn>
                <a:cxn ang="0">
                  <a:pos x="14" y="30"/>
                </a:cxn>
                <a:cxn ang="0">
                  <a:pos x="9" y="24"/>
                </a:cxn>
                <a:cxn ang="0">
                  <a:pos x="5" y="20"/>
                </a:cxn>
                <a:cxn ang="0">
                  <a:pos x="5" y="19"/>
                </a:cxn>
                <a:cxn ang="0">
                  <a:pos x="4" y="19"/>
                </a:cxn>
                <a:cxn ang="0">
                  <a:pos x="3" y="17"/>
                </a:cxn>
                <a:cxn ang="0">
                  <a:pos x="3" y="16"/>
                </a:cxn>
                <a:cxn ang="0">
                  <a:pos x="2" y="15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3" y="5"/>
                </a:cxn>
              </a:cxnLst>
              <a:rect l="0" t="0" r="r" b="b"/>
              <a:pathLst>
                <a:path w="67" h="50">
                  <a:moveTo>
                    <a:pt x="3" y="5"/>
                  </a:moveTo>
                  <a:lnTo>
                    <a:pt x="5" y="3"/>
                  </a:lnTo>
                  <a:lnTo>
                    <a:pt x="6" y="1"/>
                  </a:lnTo>
                  <a:lnTo>
                    <a:pt x="7" y="1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3"/>
                  </a:lnTo>
                  <a:lnTo>
                    <a:pt x="27" y="5"/>
                  </a:lnTo>
                  <a:lnTo>
                    <a:pt x="29" y="6"/>
                  </a:lnTo>
                  <a:lnTo>
                    <a:pt x="30" y="7"/>
                  </a:lnTo>
                  <a:lnTo>
                    <a:pt x="32" y="7"/>
                  </a:lnTo>
                  <a:lnTo>
                    <a:pt x="34" y="8"/>
                  </a:lnTo>
                  <a:lnTo>
                    <a:pt x="36" y="8"/>
                  </a:lnTo>
                  <a:lnTo>
                    <a:pt x="37" y="9"/>
                  </a:lnTo>
                  <a:lnTo>
                    <a:pt x="39" y="10"/>
                  </a:lnTo>
                  <a:lnTo>
                    <a:pt x="41" y="10"/>
                  </a:lnTo>
                  <a:lnTo>
                    <a:pt x="44" y="12"/>
                  </a:lnTo>
                  <a:lnTo>
                    <a:pt x="46" y="13"/>
                  </a:lnTo>
                  <a:lnTo>
                    <a:pt x="48" y="14"/>
                  </a:lnTo>
                  <a:lnTo>
                    <a:pt x="50" y="15"/>
                  </a:lnTo>
                  <a:lnTo>
                    <a:pt x="52" y="16"/>
                  </a:lnTo>
                  <a:lnTo>
                    <a:pt x="56" y="19"/>
                  </a:lnTo>
                  <a:lnTo>
                    <a:pt x="58" y="21"/>
                  </a:lnTo>
                  <a:lnTo>
                    <a:pt x="60" y="23"/>
                  </a:lnTo>
                  <a:lnTo>
                    <a:pt x="61" y="27"/>
                  </a:lnTo>
                  <a:lnTo>
                    <a:pt x="63" y="29"/>
                  </a:lnTo>
                  <a:lnTo>
                    <a:pt x="64" y="33"/>
                  </a:lnTo>
                  <a:lnTo>
                    <a:pt x="66" y="37"/>
                  </a:lnTo>
                  <a:lnTo>
                    <a:pt x="67" y="41"/>
                  </a:lnTo>
                  <a:lnTo>
                    <a:pt x="66" y="44"/>
                  </a:lnTo>
                  <a:lnTo>
                    <a:pt x="64" y="47"/>
                  </a:lnTo>
                  <a:lnTo>
                    <a:pt x="62" y="49"/>
                  </a:lnTo>
                  <a:lnTo>
                    <a:pt x="59" y="49"/>
                  </a:lnTo>
                  <a:lnTo>
                    <a:pt x="54" y="50"/>
                  </a:lnTo>
                  <a:lnTo>
                    <a:pt x="50" y="49"/>
                  </a:lnTo>
                  <a:lnTo>
                    <a:pt x="46" y="49"/>
                  </a:lnTo>
                  <a:lnTo>
                    <a:pt x="40" y="47"/>
                  </a:lnTo>
                  <a:lnTo>
                    <a:pt x="35" y="44"/>
                  </a:lnTo>
                  <a:lnTo>
                    <a:pt x="30" y="42"/>
                  </a:lnTo>
                  <a:lnTo>
                    <a:pt x="25" y="38"/>
                  </a:lnTo>
                  <a:lnTo>
                    <a:pt x="19" y="35"/>
                  </a:lnTo>
                  <a:lnTo>
                    <a:pt x="14" y="30"/>
                  </a:lnTo>
                  <a:lnTo>
                    <a:pt x="9" y="24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2" y="8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BAD3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37" name="Freeform 545"/>
            <p:cNvSpPr>
              <a:spLocks/>
            </p:cNvSpPr>
            <p:nvPr/>
          </p:nvSpPr>
          <p:spPr bwMode="auto">
            <a:xfrm>
              <a:off x="164" y="2079"/>
              <a:ext cx="62" cy="45"/>
            </a:xfrm>
            <a:custGeom>
              <a:avLst/>
              <a:gdLst/>
              <a:ahLst/>
              <a:cxnLst>
                <a:cxn ang="0">
                  <a:pos x="5" y="17"/>
                </a:cxn>
                <a:cxn ang="0">
                  <a:pos x="4" y="17"/>
                </a:cxn>
                <a:cxn ang="0">
                  <a:pos x="3" y="16"/>
                </a:cxn>
                <a:cxn ang="0">
                  <a:pos x="2" y="15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3" y="5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5" y="1"/>
                </a:cxn>
                <a:cxn ang="0">
                  <a:pos x="17" y="1"/>
                </a:cxn>
                <a:cxn ang="0">
                  <a:pos x="19" y="2"/>
                </a:cxn>
                <a:cxn ang="0">
                  <a:pos x="22" y="2"/>
                </a:cxn>
                <a:cxn ang="0">
                  <a:pos x="23" y="4"/>
                </a:cxn>
                <a:cxn ang="0">
                  <a:pos x="25" y="5"/>
                </a:cxn>
                <a:cxn ang="0">
                  <a:pos x="27" y="6"/>
                </a:cxn>
                <a:cxn ang="0">
                  <a:pos x="29" y="6"/>
                </a:cxn>
                <a:cxn ang="0">
                  <a:pos x="31" y="7"/>
                </a:cxn>
                <a:cxn ang="0">
                  <a:pos x="32" y="8"/>
                </a:cxn>
                <a:cxn ang="0">
                  <a:pos x="34" y="8"/>
                </a:cxn>
                <a:cxn ang="0">
                  <a:pos x="35" y="8"/>
                </a:cxn>
                <a:cxn ang="0">
                  <a:pos x="37" y="9"/>
                </a:cxn>
                <a:cxn ang="0">
                  <a:pos x="40" y="10"/>
                </a:cxn>
                <a:cxn ang="0">
                  <a:pos x="41" y="10"/>
                </a:cxn>
                <a:cxn ang="0">
                  <a:pos x="43" y="11"/>
                </a:cxn>
                <a:cxn ang="0">
                  <a:pos x="45" y="13"/>
                </a:cxn>
                <a:cxn ang="0">
                  <a:pos x="48" y="14"/>
                </a:cxn>
                <a:cxn ang="0">
                  <a:pos x="50" y="15"/>
                </a:cxn>
                <a:cxn ang="0">
                  <a:pos x="52" y="17"/>
                </a:cxn>
                <a:cxn ang="0">
                  <a:pos x="54" y="19"/>
                </a:cxn>
                <a:cxn ang="0">
                  <a:pos x="55" y="22"/>
                </a:cxn>
                <a:cxn ang="0">
                  <a:pos x="58" y="24"/>
                </a:cxn>
                <a:cxn ang="0">
                  <a:pos x="59" y="27"/>
                </a:cxn>
                <a:cxn ang="0">
                  <a:pos x="61" y="31"/>
                </a:cxn>
                <a:cxn ang="0">
                  <a:pos x="62" y="34"/>
                </a:cxn>
                <a:cxn ang="0">
                  <a:pos x="62" y="38"/>
                </a:cxn>
                <a:cxn ang="0">
                  <a:pos x="62" y="41"/>
                </a:cxn>
                <a:cxn ang="0">
                  <a:pos x="61" y="42"/>
                </a:cxn>
                <a:cxn ang="0">
                  <a:pos x="59" y="44"/>
                </a:cxn>
                <a:cxn ang="0">
                  <a:pos x="55" y="45"/>
                </a:cxn>
                <a:cxn ang="0">
                  <a:pos x="52" y="45"/>
                </a:cxn>
                <a:cxn ang="0">
                  <a:pos x="48" y="44"/>
                </a:cxn>
                <a:cxn ang="0">
                  <a:pos x="43" y="43"/>
                </a:cxn>
                <a:cxn ang="0">
                  <a:pos x="39" y="42"/>
                </a:cxn>
                <a:cxn ang="0">
                  <a:pos x="34" y="40"/>
                </a:cxn>
                <a:cxn ang="0">
                  <a:pos x="29" y="38"/>
                </a:cxn>
                <a:cxn ang="0">
                  <a:pos x="23" y="34"/>
                </a:cxn>
                <a:cxn ang="0">
                  <a:pos x="18" y="31"/>
                </a:cxn>
                <a:cxn ang="0">
                  <a:pos x="14" y="27"/>
                </a:cxn>
                <a:cxn ang="0">
                  <a:pos x="8" y="23"/>
                </a:cxn>
                <a:cxn ang="0">
                  <a:pos x="5" y="17"/>
                </a:cxn>
              </a:cxnLst>
              <a:rect l="0" t="0" r="r" b="b"/>
              <a:pathLst>
                <a:path w="62" h="45">
                  <a:moveTo>
                    <a:pt x="5" y="17"/>
                  </a:moveTo>
                  <a:lnTo>
                    <a:pt x="4" y="17"/>
                  </a:lnTo>
                  <a:lnTo>
                    <a:pt x="3" y="16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8"/>
                  </a:lnTo>
                  <a:lnTo>
                    <a:pt x="3" y="5"/>
                  </a:lnTo>
                  <a:lnTo>
                    <a:pt x="4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7" y="6"/>
                  </a:lnTo>
                  <a:lnTo>
                    <a:pt x="29" y="6"/>
                  </a:lnTo>
                  <a:lnTo>
                    <a:pt x="31" y="7"/>
                  </a:lnTo>
                  <a:lnTo>
                    <a:pt x="32" y="8"/>
                  </a:lnTo>
                  <a:lnTo>
                    <a:pt x="34" y="8"/>
                  </a:lnTo>
                  <a:lnTo>
                    <a:pt x="35" y="8"/>
                  </a:lnTo>
                  <a:lnTo>
                    <a:pt x="37" y="9"/>
                  </a:lnTo>
                  <a:lnTo>
                    <a:pt x="40" y="10"/>
                  </a:lnTo>
                  <a:lnTo>
                    <a:pt x="41" y="10"/>
                  </a:lnTo>
                  <a:lnTo>
                    <a:pt x="43" y="11"/>
                  </a:lnTo>
                  <a:lnTo>
                    <a:pt x="45" y="13"/>
                  </a:lnTo>
                  <a:lnTo>
                    <a:pt x="48" y="14"/>
                  </a:lnTo>
                  <a:lnTo>
                    <a:pt x="50" y="15"/>
                  </a:lnTo>
                  <a:lnTo>
                    <a:pt x="52" y="17"/>
                  </a:lnTo>
                  <a:lnTo>
                    <a:pt x="54" y="19"/>
                  </a:lnTo>
                  <a:lnTo>
                    <a:pt x="55" y="22"/>
                  </a:lnTo>
                  <a:lnTo>
                    <a:pt x="58" y="24"/>
                  </a:lnTo>
                  <a:lnTo>
                    <a:pt x="59" y="27"/>
                  </a:lnTo>
                  <a:lnTo>
                    <a:pt x="61" y="31"/>
                  </a:lnTo>
                  <a:lnTo>
                    <a:pt x="62" y="34"/>
                  </a:lnTo>
                  <a:lnTo>
                    <a:pt x="62" y="38"/>
                  </a:lnTo>
                  <a:lnTo>
                    <a:pt x="62" y="41"/>
                  </a:lnTo>
                  <a:lnTo>
                    <a:pt x="61" y="42"/>
                  </a:lnTo>
                  <a:lnTo>
                    <a:pt x="59" y="44"/>
                  </a:lnTo>
                  <a:lnTo>
                    <a:pt x="55" y="45"/>
                  </a:lnTo>
                  <a:lnTo>
                    <a:pt x="52" y="45"/>
                  </a:lnTo>
                  <a:lnTo>
                    <a:pt x="48" y="44"/>
                  </a:lnTo>
                  <a:lnTo>
                    <a:pt x="43" y="43"/>
                  </a:lnTo>
                  <a:lnTo>
                    <a:pt x="39" y="42"/>
                  </a:lnTo>
                  <a:lnTo>
                    <a:pt x="34" y="40"/>
                  </a:lnTo>
                  <a:lnTo>
                    <a:pt x="29" y="38"/>
                  </a:lnTo>
                  <a:lnTo>
                    <a:pt x="23" y="34"/>
                  </a:lnTo>
                  <a:lnTo>
                    <a:pt x="18" y="31"/>
                  </a:lnTo>
                  <a:lnTo>
                    <a:pt x="14" y="27"/>
                  </a:lnTo>
                  <a:lnTo>
                    <a:pt x="8" y="23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ADCC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38" name="Freeform 546"/>
            <p:cNvSpPr>
              <a:spLocks/>
            </p:cNvSpPr>
            <p:nvPr/>
          </p:nvSpPr>
          <p:spPr bwMode="auto">
            <a:xfrm>
              <a:off x="248" y="2015"/>
              <a:ext cx="161" cy="152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5" y="18"/>
                </a:cxn>
                <a:cxn ang="0">
                  <a:pos x="7" y="16"/>
                </a:cxn>
                <a:cxn ang="0">
                  <a:pos x="10" y="12"/>
                </a:cxn>
                <a:cxn ang="0">
                  <a:pos x="14" y="9"/>
                </a:cxn>
                <a:cxn ang="0">
                  <a:pos x="20" y="7"/>
                </a:cxn>
                <a:cxn ang="0">
                  <a:pos x="26" y="4"/>
                </a:cxn>
                <a:cxn ang="0">
                  <a:pos x="34" y="4"/>
                </a:cxn>
                <a:cxn ang="0">
                  <a:pos x="43" y="5"/>
                </a:cxn>
                <a:cxn ang="0">
                  <a:pos x="51" y="5"/>
                </a:cxn>
                <a:cxn ang="0">
                  <a:pos x="57" y="7"/>
                </a:cxn>
                <a:cxn ang="0">
                  <a:pos x="63" y="7"/>
                </a:cxn>
                <a:cxn ang="0">
                  <a:pos x="68" y="5"/>
                </a:cxn>
                <a:cxn ang="0">
                  <a:pos x="73" y="5"/>
                </a:cxn>
                <a:cxn ang="0">
                  <a:pos x="78" y="4"/>
                </a:cxn>
                <a:cxn ang="0">
                  <a:pos x="84" y="2"/>
                </a:cxn>
                <a:cxn ang="0">
                  <a:pos x="90" y="1"/>
                </a:cxn>
                <a:cxn ang="0">
                  <a:pos x="99" y="1"/>
                </a:cxn>
                <a:cxn ang="0">
                  <a:pos x="109" y="2"/>
                </a:cxn>
                <a:cxn ang="0">
                  <a:pos x="120" y="7"/>
                </a:cxn>
                <a:cxn ang="0">
                  <a:pos x="133" y="11"/>
                </a:cxn>
                <a:cxn ang="0">
                  <a:pos x="143" y="17"/>
                </a:cxn>
                <a:cxn ang="0">
                  <a:pos x="151" y="22"/>
                </a:cxn>
                <a:cxn ang="0">
                  <a:pos x="158" y="29"/>
                </a:cxn>
                <a:cxn ang="0">
                  <a:pos x="161" y="36"/>
                </a:cxn>
                <a:cxn ang="0">
                  <a:pos x="161" y="47"/>
                </a:cxn>
                <a:cxn ang="0">
                  <a:pos x="158" y="63"/>
                </a:cxn>
                <a:cxn ang="0">
                  <a:pos x="151" y="80"/>
                </a:cxn>
                <a:cxn ang="0">
                  <a:pos x="143" y="98"/>
                </a:cxn>
                <a:cxn ang="0">
                  <a:pos x="130" y="116"/>
                </a:cxn>
                <a:cxn ang="0">
                  <a:pos x="115" y="133"/>
                </a:cxn>
                <a:cxn ang="0">
                  <a:pos x="96" y="146"/>
                </a:cxn>
                <a:cxn ang="0">
                  <a:pos x="84" y="151"/>
                </a:cxn>
                <a:cxn ang="0">
                  <a:pos x="83" y="152"/>
                </a:cxn>
                <a:cxn ang="0">
                  <a:pos x="78" y="152"/>
                </a:cxn>
                <a:cxn ang="0">
                  <a:pos x="74" y="152"/>
                </a:cxn>
                <a:cxn ang="0">
                  <a:pos x="68" y="151"/>
                </a:cxn>
                <a:cxn ang="0">
                  <a:pos x="62" y="150"/>
                </a:cxn>
                <a:cxn ang="0">
                  <a:pos x="54" y="146"/>
                </a:cxn>
                <a:cxn ang="0">
                  <a:pos x="45" y="142"/>
                </a:cxn>
                <a:cxn ang="0">
                  <a:pos x="36" y="136"/>
                </a:cxn>
                <a:cxn ang="0">
                  <a:pos x="28" y="131"/>
                </a:cxn>
                <a:cxn ang="0">
                  <a:pos x="23" y="125"/>
                </a:cxn>
                <a:cxn ang="0">
                  <a:pos x="17" y="118"/>
                </a:cxn>
                <a:cxn ang="0">
                  <a:pos x="13" y="111"/>
                </a:cxn>
                <a:cxn ang="0">
                  <a:pos x="11" y="103"/>
                </a:cxn>
                <a:cxn ang="0">
                  <a:pos x="10" y="96"/>
                </a:cxn>
                <a:cxn ang="0">
                  <a:pos x="11" y="87"/>
                </a:cxn>
                <a:cxn ang="0">
                  <a:pos x="10" y="71"/>
                </a:cxn>
                <a:cxn ang="0">
                  <a:pos x="3" y="57"/>
                </a:cxn>
                <a:cxn ang="0">
                  <a:pos x="0" y="42"/>
                </a:cxn>
                <a:cxn ang="0">
                  <a:pos x="4" y="20"/>
                </a:cxn>
              </a:cxnLst>
              <a:rect l="0" t="0" r="r" b="b"/>
              <a:pathLst>
                <a:path w="161" h="152">
                  <a:moveTo>
                    <a:pt x="4" y="20"/>
                  </a:moveTo>
                  <a:lnTo>
                    <a:pt x="4" y="20"/>
                  </a:lnTo>
                  <a:lnTo>
                    <a:pt x="5" y="19"/>
                  </a:lnTo>
                  <a:lnTo>
                    <a:pt x="5" y="18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8" y="14"/>
                  </a:lnTo>
                  <a:lnTo>
                    <a:pt x="10" y="12"/>
                  </a:lnTo>
                  <a:lnTo>
                    <a:pt x="12" y="11"/>
                  </a:lnTo>
                  <a:lnTo>
                    <a:pt x="14" y="9"/>
                  </a:lnTo>
                  <a:lnTo>
                    <a:pt x="16" y="8"/>
                  </a:lnTo>
                  <a:lnTo>
                    <a:pt x="20" y="7"/>
                  </a:lnTo>
                  <a:lnTo>
                    <a:pt x="23" y="5"/>
                  </a:lnTo>
                  <a:lnTo>
                    <a:pt x="26" y="4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4"/>
                  </a:lnTo>
                  <a:lnTo>
                    <a:pt x="43" y="5"/>
                  </a:lnTo>
                  <a:lnTo>
                    <a:pt x="47" y="5"/>
                  </a:lnTo>
                  <a:lnTo>
                    <a:pt x="51" y="5"/>
                  </a:lnTo>
                  <a:lnTo>
                    <a:pt x="54" y="7"/>
                  </a:lnTo>
                  <a:lnTo>
                    <a:pt x="57" y="7"/>
                  </a:lnTo>
                  <a:lnTo>
                    <a:pt x="59" y="7"/>
                  </a:lnTo>
                  <a:lnTo>
                    <a:pt x="63" y="7"/>
                  </a:lnTo>
                  <a:lnTo>
                    <a:pt x="65" y="7"/>
                  </a:lnTo>
                  <a:lnTo>
                    <a:pt x="68" y="5"/>
                  </a:lnTo>
                  <a:lnTo>
                    <a:pt x="71" y="5"/>
                  </a:lnTo>
                  <a:lnTo>
                    <a:pt x="73" y="5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1" y="3"/>
                  </a:lnTo>
                  <a:lnTo>
                    <a:pt x="84" y="2"/>
                  </a:lnTo>
                  <a:lnTo>
                    <a:pt x="87" y="1"/>
                  </a:lnTo>
                  <a:lnTo>
                    <a:pt x="90" y="1"/>
                  </a:lnTo>
                  <a:lnTo>
                    <a:pt x="95" y="0"/>
                  </a:lnTo>
                  <a:lnTo>
                    <a:pt x="99" y="1"/>
                  </a:lnTo>
                  <a:lnTo>
                    <a:pt x="105" y="1"/>
                  </a:lnTo>
                  <a:lnTo>
                    <a:pt x="109" y="2"/>
                  </a:lnTo>
                  <a:lnTo>
                    <a:pt x="115" y="4"/>
                  </a:lnTo>
                  <a:lnTo>
                    <a:pt x="120" y="7"/>
                  </a:lnTo>
                  <a:lnTo>
                    <a:pt x="127" y="9"/>
                  </a:lnTo>
                  <a:lnTo>
                    <a:pt x="133" y="11"/>
                  </a:lnTo>
                  <a:lnTo>
                    <a:pt x="138" y="13"/>
                  </a:lnTo>
                  <a:lnTo>
                    <a:pt x="143" y="17"/>
                  </a:lnTo>
                  <a:lnTo>
                    <a:pt x="147" y="20"/>
                  </a:lnTo>
                  <a:lnTo>
                    <a:pt x="151" y="22"/>
                  </a:lnTo>
                  <a:lnTo>
                    <a:pt x="155" y="26"/>
                  </a:lnTo>
                  <a:lnTo>
                    <a:pt x="158" y="29"/>
                  </a:lnTo>
                  <a:lnTo>
                    <a:pt x="160" y="33"/>
                  </a:lnTo>
                  <a:lnTo>
                    <a:pt x="161" y="36"/>
                  </a:lnTo>
                  <a:lnTo>
                    <a:pt x="161" y="42"/>
                  </a:lnTo>
                  <a:lnTo>
                    <a:pt x="161" y="47"/>
                  </a:lnTo>
                  <a:lnTo>
                    <a:pt x="160" y="55"/>
                  </a:lnTo>
                  <a:lnTo>
                    <a:pt x="158" y="63"/>
                  </a:lnTo>
                  <a:lnTo>
                    <a:pt x="155" y="71"/>
                  </a:lnTo>
                  <a:lnTo>
                    <a:pt x="151" y="80"/>
                  </a:lnTo>
                  <a:lnTo>
                    <a:pt x="147" y="89"/>
                  </a:lnTo>
                  <a:lnTo>
                    <a:pt x="143" y="98"/>
                  </a:lnTo>
                  <a:lnTo>
                    <a:pt x="137" y="107"/>
                  </a:lnTo>
                  <a:lnTo>
                    <a:pt x="130" y="116"/>
                  </a:lnTo>
                  <a:lnTo>
                    <a:pt x="123" y="124"/>
                  </a:lnTo>
                  <a:lnTo>
                    <a:pt x="115" y="133"/>
                  </a:lnTo>
                  <a:lnTo>
                    <a:pt x="106" y="140"/>
                  </a:lnTo>
                  <a:lnTo>
                    <a:pt x="96" y="146"/>
                  </a:lnTo>
                  <a:lnTo>
                    <a:pt x="85" y="151"/>
                  </a:lnTo>
                  <a:lnTo>
                    <a:pt x="84" y="151"/>
                  </a:lnTo>
                  <a:lnTo>
                    <a:pt x="84" y="152"/>
                  </a:lnTo>
                  <a:lnTo>
                    <a:pt x="83" y="152"/>
                  </a:lnTo>
                  <a:lnTo>
                    <a:pt x="81" y="152"/>
                  </a:lnTo>
                  <a:lnTo>
                    <a:pt x="78" y="152"/>
                  </a:lnTo>
                  <a:lnTo>
                    <a:pt x="76" y="152"/>
                  </a:lnTo>
                  <a:lnTo>
                    <a:pt x="74" y="152"/>
                  </a:lnTo>
                  <a:lnTo>
                    <a:pt x="72" y="152"/>
                  </a:lnTo>
                  <a:lnTo>
                    <a:pt x="68" y="151"/>
                  </a:lnTo>
                  <a:lnTo>
                    <a:pt x="65" y="151"/>
                  </a:lnTo>
                  <a:lnTo>
                    <a:pt x="62" y="150"/>
                  </a:lnTo>
                  <a:lnTo>
                    <a:pt x="57" y="149"/>
                  </a:lnTo>
                  <a:lnTo>
                    <a:pt x="54" y="146"/>
                  </a:lnTo>
                  <a:lnTo>
                    <a:pt x="49" y="144"/>
                  </a:lnTo>
                  <a:lnTo>
                    <a:pt x="45" y="142"/>
                  </a:lnTo>
                  <a:lnTo>
                    <a:pt x="41" y="140"/>
                  </a:lnTo>
                  <a:lnTo>
                    <a:pt x="36" y="136"/>
                  </a:lnTo>
                  <a:lnTo>
                    <a:pt x="33" y="134"/>
                  </a:lnTo>
                  <a:lnTo>
                    <a:pt x="28" y="131"/>
                  </a:lnTo>
                  <a:lnTo>
                    <a:pt x="25" y="128"/>
                  </a:lnTo>
                  <a:lnTo>
                    <a:pt x="23" y="125"/>
                  </a:lnTo>
                  <a:lnTo>
                    <a:pt x="20" y="122"/>
                  </a:lnTo>
                  <a:lnTo>
                    <a:pt x="17" y="118"/>
                  </a:lnTo>
                  <a:lnTo>
                    <a:pt x="15" y="115"/>
                  </a:lnTo>
                  <a:lnTo>
                    <a:pt x="13" y="111"/>
                  </a:lnTo>
                  <a:lnTo>
                    <a:pt x="12" y="108"/>
                  </a:lnTo>
                  <a:lnTo>
                    <a:pt x="11" y="103"/>
                  </a:lnTo>
                  <a:lnTo>
                    <a:pt x="10" y="99"/>
                  </a:lnTo>
                  <a:lnTo>
                    <a:pt x="10" y="96"/>
                  </a:lnTo>
                  <a:lnTo>
                    <a:pt x="10" y="91"/>
                  </a:lnTo>
                  <a:lnTo>
                    <a:pt x="11" y="87"/>
                  </a:lnTo>
                  <a:lnTo>
                    <a:pt x="11" y="77"/>
                  </a:lnTo>
                  <a:lnTo>
                    <a:pt x="10" y="71"/>
                  </a:lnTo>
                  <a:lnTo>
                    <a:pt x="6" y="64"/>
                  </a:lnTo>
                  <a:lnTo>
                    <a:pt x="3" y="57"/>
                  </a:lnTo>
                  <a:lnTo>
                    <a:pt x="1" y="49"/>
                  </a:lnTo>
                  <a:lnTo>
                    <a:pt x="0" y="42"/>
                  </a:lnTo>
                  <a:lnTo>
                    <a:pt x="1" y="31"/>
                  </a:lnTo>
                  <a:lnTo>
                    <a:pt x="4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39" name="Freeform 547"/>
            <p:cNvSpPr>
              <a:spLocks/>
            </p:cNvSpPr>
            <p:nvPr/>
          </p:nvSpPr>
          <p:spPr bwMode="auto">
            <a:xfrm>
              <a:off x="249" y="2018"/>
              <a:ext cx="157" cy="147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7" y="16"/>
                </a:cxn>
                <a:cxn ang="0">
                  <a:pos x="9" y="14"/>
                </a:cxn>
                <a:cxn ang="0">
                  <a:pos x="12" y="10"/>
                </a:cxn>
                <a:cxn ang="0">
                  <a:pos x="17" y="8"/>
                </a:cxn>
                <a:cxn ang="0">
                  <a:pos x="22" y="6"/>
                </a:cxn>
                <a:cxn ang="0">
                  <a:pos x="30" y="4"/>
                </a:cxn>
                <a:cxn ang="0">
                  <a:pos x="38" y="4"/>
                </a:cxn>
                <a:cxn ang="0">
                  <a:pos x="46" y="6"/>
                </a:cxn>
                <a:cxn ang="0">
                  <a:pos x="53" y="6"/>
                </a:cxn>
                <a:cxn ang="0">
                  <a:pos x="59" y="6"/>
                </a:cxn>
                <a:cxn ang="0">
                  <a:pos x="64" y="6"/>
                </a:cxn>
                <a:cxn ang="0">
                  <a:pos x="69" y="6"/>
                </a:cxn>
                <a:cxn ang="0">
                  <a:pos x="74" y="4"/>
                </a:cxn>
                <a:cxn ang="0">
                  <a:pos x="79" y="2"/>
                </a:cxn>
                <a:cxn ang="0">
                  <a:pos x="85" y="1"/>
                </a:cxn>
                <a:cxn ang="0">
                  <a:pos x="93" y="0"/>
                </a:cxn>
                <a:cxn ang="0">
                  <a:pos x="101" y="1"/>
                </a:cxn>
                <a:cxn ang="0">
                  <a:pos x="113" y="4"/>
                </a:cxn>
                <a:cxn ang="0">
                  <a:pos x="124" y="8"/>
                </a:cxn>
                <a:cxn ang="0">
                  <a:pos x="135" y="14"/>
                </a:cxn>
                <a:cxn ang="0">
                  <a:pos x="144" y="19"/>
                </a:cxn>
                <a:cxn ang="0">
                  <a:pos x="152" y="25"/>
                </a:cxn>
                <a:cxn ang="0">
                  <a:pos x="156" y="32"/>
                </a:cxn>
                <a:cxn ang="0">
                  <a:pos x="157" y="40"/>
                </a:cxn>
                <a:cxn ang="0">
                  <a:pos x="156" y="53"/>
                </a:cxn>
                <a:cxn ang="0">
                  <a:pos x="152" y="69"/>
                </a:cxn>
                <a:cxn ang="0">
                  <a:pos x="144" y="86"/>
                </a:cxn>
                <a:cxn ang="0">
                  <a:pos x="134" y="104"/>
                </a:cxn>
                <a:cxn ang="0">
                  <a:pos x="119" y="120"/>
                </a:cxn>
                <a:cxn ang="0">
                  <a:pos x="104" y="136"/>
                </a:cxn>
                <a:cxn ang="0">
                  <a:pos x="84" y="147"/>
                </a:cxn>
                <a:cxn ang="0">
                  <a:pos x="82" y="147"/>
                </a:cxn>
                <a:cxn ang="0">
                  <a:pos x="79" y="147"/>
                </a:cxn>
                <a:cxn ang="0">
                  <a:pos x="75" y="147"/>
                </a:cxn>
                <a:cxn ang="0">
                  <a:pos x="70" y="147"/>
                </a:cxn>
                <a:cxn ang="0">
                  <a:pos x="64" y="146"/>
                </a:cxn>
                <a:cxn ang="0">
                  <a:pos x="57" y="144"/>
                </a:cxn>
                <a:cxn ang="0">
                  <a:pos x="49" y="141"/>
                </a:cxn>
                <a:cxn ang="0">
                  <a:pos x="40" y="135"/>
                </a:cxn>
                <a:cxn ang="0">
                  <a:pos x="33" y="130"/>
                </a:cxn>
                <a:cxn ang="0">
                  <a:pos x="26" y="125"/>
                </a:cxn>
                <a:cxn ang="0">
                  <a:pos x="20" y="118"/>
                </a:cxn>
                <a:cxn ang="0">
                  <a:pos x="16" y="111"/>
                </a:cxn>
                <a:cxn ang="0">
                  <a:pos x="12" y="104"/>
                </a:cxn>
                <a:cxn ang="0">
                  <a:pos x="10" y="96"/>
                </a:cxn>
                <a:cxn ang="0">
                  <a:pos x="10" y="88"/>
                </a:cxn>
                <a:cxn ang="0">
                  <a:pos x="11" y="76"/>
                </a:cxn>
                <a:cxn ang="0">
                  <a:pos x="7" y="61"/>
                </a:cxn>
                <a:cxn ang="0">
                  <a:pos x="1" y="49"/>
                </a:cxn>
                <a:cxn ang="0">
                  <a:pos x="1" y="30"/>
                </a:cxn>
              </a:cxnLst>
              <a:rect l="0" t="0" r="r" b="b"/>
              <a:pathLst>
                <a:path w="157" h="147">
                  <a:moveTo>
                    <a:pt x="5" y="19"/>
                  </a:moveTo>
                  <a:lnTo>
                    <a:pt x="6" y="19"/>
                  </a:lnTo>
                  <a:lnTo>
                    <a:pt x="6" y="18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4"/>
                  </a:lnTo>
                  <a:lnTo>
                    <a:pt x="10" y="12"/>
                  </a:lnTo>
                  <a:lnTo>
                    <a:pt x="12" y="10"/>
                  </a:lnTo>
                  <a:lnTo>
                    <a:pt x="15" y="9"/>
                  </a:lnTo>
                  <a:lnTo>
                    <a:pt x="17" y="8"/>
                  </a:lnTo>
                  <a:lnTo>
                    <a:pt x="20" y="7"/>
                  </a:lnTo>
                  <a:lnTo>
                    <a:pt x="22" y="6"/>
                  </a:lnTo>
                  <a:lnTo>
                    <a:pt x="26" y="4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4"/>
                  </a:lnTo>
                  <a:lnTo>
                    <a:pt x="43" y="6"/>
                  </a:lnTo>
                  <a:lnTo>
                    <a:pt x="46" y="6"/>
                  </a:lnTo>
                  <a:lnTo>
                    <a:pt x="49" y="6"/>
                  </a:lnTo>
                  <a:lnTo>
                    <a:pt x="53" y="6"/>
                  </a:lnTo>
                  <a:lnTo>
                    <a:pt x="56" y="6"/>
                  </a:lnTo>
                  <a:lnTo>
                    <a:pt x="59" y="6"/>
                  </a:lnTo>
                  <a:lnTo>
                    <a:pt x="61" y="6"/>
                  </a:lnTo>
                  <a:lnTo>
                    <a:pt x="64" y="6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2" y="4"/>
                  </a:lnTo>
                  <a:lnTo>
                    <a:pt x="74" y="4"/>
                  </a:lnTo>
                  <a:lnTo>
                    <a:pt x="77" y="3"/>
                  </a:lnTo>
                  <a:lnTo>
                    <a:pt x="79" y="2"/>
                  </a:lnTo>
                  <a:lnTo>
                    <a:pt x="83" y="2"/>
                  </a:lnTo>
                  <a:lnTo>
                    <a:pt x="85" y="1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7" y="0"/>
                  </a:lnTo>
                  <a:lnTo>
                    <a:pt x="101" y="1"/>
                  </a:lnTo>
                  <a:lnTo>
                    <a:pt x="107" y="2"/>
                  </a:lnTo>
                  <a:lnTo>
                    <a:pt x="113" y="4"/>
                  </a:lnTo>
                  <a:lnTo>
                    <a:pt x="118" y="6"/>
                  </a:lnTo>
                  <a:lnTo>
                    <a:pt x="124" y="8"/>
                  </a:lnTo>
                  <a:lnTo>
                    <a:pt x="129" y="10"/>
                  </a:lnTo>
                  <a:lnTo>
                    <a:pt x="135" y="14"/>
                  </a:lnTo>
                  <a:lnTo>
                    <a:pt x="139" y="16"/>
                  </a:lnTo>
                  <a:lnTo>
                    <a:pt x="144" y="19"/>
                  </a:lnTo>
                  <a:lnTo>
                    <a:pt x="148" y="21"/>
                  </a:lnTo>
                  <a:lnTo>
                    <a:pt x="152" y="25"/>
                  </a:lnTo>
                  <a:lnTo>
                    <a:pt x="154" y="28"/>
                  </a:lnTo>
                  <a:lnTo>
                    <a:pt x="156" y="32"/>
                  </a:lnTo>
                  <a:lnTo>
                    <a:pt x="157" y="35"/>
                  </a:lnTo>
                  <a:lnTo>
                    <a:pt x="157" y="40"/>
                  </a:lnTo>
                  <a:lnTo>
                    <a:pt x="157" y="46"/>
                  </a:lnTo>
                  <a:lnTo>
                    <a:pt x="156" y="53"/>
                  </a:lnTo>
                  <a:lnTo>
                    <a:pt x="154" y="60"/>
                  </a:lnTo>
                  <a:lnTo>
                    <a:pt x="152" y="69"/>
                  </a:lnTo>
                  <a:lnTo>
                    <a:pt x="148" y="77"/>
                  </a:lnTo>
                  <a:lnTo>
                    <a:pt x="144" y="86"/>
                  </a:lnTo>
                  <a:lnTo>
                    <a:pt x="139" y="95"/>
                  </a:lnTo>
                  <a:lnTo>
                    <a:pt x="134" y="104"/>
                  </a:lnTo>
                  <a:lnTo>
                    <a:pt x="127" y="112"/>
                  </a:lnTo>
                  <a:lnTo>
                    <a:pt x="119" y="120"/>
                  </a:lnTo>
                  <a:lnTo>
                    <a:pt x="112" y="128"/>
                  </a:lnTo>
                  <a:lnTo>
                    <a:pt x="104" y="136"/>
                  </a:lnTo>
                  <a:lnTo>
                    <a:pt x="94" y="142"/>
                  </a:lnTo>
                  <a:lnTo>
                    <a:pt x="84" y="147"/>
                  </a:lnTo>
                  <a:lnTo>
                    <a:pt x="83" y="147"/>
                  </a:lnTo>
                  <a:lnTo>
                    <a:pt x="82" y="147"/>
                  </a:lnTo>
                  <a:lnTo>
                    <a:pt x="80" y="147"/>
                  </a:lnTo>
                  <a:lnTo>
                    <a:pt x="79" y="147"/>
                  </a:lnTo>
                  <a:lnTo>
                    <a:pt x="77" y="147"/>
                  </a:lnTo>
                  <a:lnTo>
                    <a:pt x="75" y="147"/>
                  </a:lnTo>
                  <a:lnTo>
                    <a:pt x="73" y="147"/>
                  </a:lnTo>
                  <a:lnTo>
                    <a:pt x="70" y="147"/>
                  </a:lnTo>
                  <a:lnTo>
                    <a:pt x="67" y="147"/>
                  </a:lnTo>
                  <a:lnTo>
                    <a:pt x="64" y="146"/>
                  </a:lnTo>
                  <a:lnTo>
                    <a:pt x="60" y="145"/>
                  </a:lnTo>
                  <a:lnTo>
                    <a:pt x="57" y="144"/>
                  </a:lnTo>
                  <a:lnTo>
                    <a:pt x="53" y="143"/>
                  </a:lnTo>
                  <a:lnTo>
                    <a:pt x="49" y="141"/>
                  </a:lnTo>
                  <a:lnTo>
                    <a:pt x="45" y="138"/>
                  </a:lnTo>
                  <a:lnTo>
                    <a:pt x="40" y="135"/>
                  </a:lnTo>
                  <a:lnTo>
                    <a:pt x="37" y="133"/>
                  </a:lnTo>
                  <a:lnTo>
                    <a:pt x="33" y="130"/>
                  </a:lnTo>
                  <a:lnTo>
                    <a:pt x="29" y="127"/>
                  </a:lnTo>
                  <a:lnTo>
                    <a:pt x="26" y="125"/>
                  </a:lnTo>
                  <a:lnTo>
                    <a:pt x="22" y="121"/>
                  </a:lnTo>
                  <a:lnTo>
                    <a:pt x="20" y="118"/>
                  </a:lnTo>
                  <a:lnTo>
                    <a:pt x="18" y="114"/>
                  </a:lnTo>
                  <a:lnTo>
                    <a:pt x="16" y="111"/>
                  </a:lnTo>
                  <a:lnTo>
                    <a:pt x="14" y="108"/>
                  </a:lnTo>
                  <a:lnTo>
                    <a:pt x="12" y="104"/>
                  </a:lnTo>
                  <a:lnTo>
                    <a:pt x="11" y="101"/>
                  </a:lnTo>
                  <a:lnTo>
                    <a:pt x="10" y="96"/>
                  </a:lnTo>
                  <a:lnTo>
                    <a:pt x="10" y="93"/>
                  </a:lnTo>
                  <a:lnTo>
                    <a:pt x="10" y="88"/>
                  </a:lnTo>
                  <a:lnTo>
                    <a:pt x="11" y="84"/>
                  </a:lnTo>
                  <a:lnTo>
                    <a:pt x="11" y="76"/>
                  </a:lnTo>
                  <a:lnTo>
                    <a:pt x="10" y="68"/>
                  </a:lnTo>
                  <a:lnTo>
                    <a:pt x="7" y="61"/>
                  </a:lnTo>
                  <a:lnTo>
                    <a:pt x="4" y="55"/>
                  </a:lnTo>
                  <a:lnTo>
                    <a:pt x="1" y="49"/>
                  </a:lnTo>
                  <a:lnTo>
                    <a:pt x="0" y="40"/>
                  </a:lnTo>
                  <a:lnTo>
                    <a:pt x="1" y="30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F2F7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40" name="Freeform 548"/>
            <p:cNvSpPr>
              <a:spLocks/>
            </p:cNvSpPr>
            <p:nvPr/>
          </p:nvSpPr>
          <p:spPr bwMode="auto">
            <a:xfrm>
              <a:off x="251" y="2021"/>
              <a:ext cx="152" cy="143"/>
            </a:xfrm>
            <a:custGeom>
              <a:avLst/>
              <a:gdLst/>
              <a:ahLst/>
              <a:cxnLst>
                <a:cxn ang="0">
                  <a:pos x="5" y="18"/>
                </a:cxn>
                <a:cxn ang="0">
                  <a:pos x="7" y="16"/>
                </a:cxn>
                <a:cxn ang="0">
                  <a:pos x="9" y="13"/>
                </a:cxn>
                <a:cxn ang="0">
                  <a:pos x="12" y="10"/>
                </a:cxn>
                <a:cxn ang="0">
                  <a:pos x="17" y="7"/>
                </a:cxn>
                <a:cxn ang="0">
                  <a:pos x="22" y="5"/>
                </a:cxn>
                <a:cxn ang="0">
                  <a:pos x="29" y="4"/>
                </a:cxn>
                <a:cxn ang="0">
                  <a:pos x="38" y="5"/>
                </a:cxn>
                <a:cxn ang="0">
                  <a:pos x="45" y="5"/>
                </a:cxn>
                <a:cxn ang="0">
                  <a:pos x="51" y="6"/>
                </a:cxn>
                <a:cxn ang="0">
                  <a:pos x="57" y="6"/>
                </a:cxn>
                <a:cxn ang="0">
                  <a:pos x="63" y="6"/>
                </a:cxn>
                <a:cxn ang="0">
                  <a:pos x="67" y="5"/>
                </a:cxn>
                <a:cxn ang="0">
                  <a:pos x="71" y="4"/>
                </a:cxn>
                <a:cxn ang="0">
                  <a:pos x="77" y="2"/>
                </a:cxn>
                <a:cxn ang="0">
                  <a:pos x="83" y="1"/>
                </a:cxn>
                <a:cxn ang="0">
                  <a:pos x="89" y="0"/>
                </a:cxn>
                <a:cxn ang="0">
                  <a:pos x="98" y="1"/>
                </a:cxn>
                <a:cxn ang="0">
                  <a:pos x="110" y="4"/>
                </a:cxn>
                <a:cxn ang="0">
                  <a:pos x="120" y="8"/>
                </a:cxn>
                <a:cxn ang="0">
                  <a:pos x="130" y="13"/>
                </a:cxn>
                <a:cxn ang="0">
                  <a:pos x="140" y="18"/>
                </a:cxn>
                <a:cxn ang="0">
                  <a:pos x="147" y="24"/>
                </a:cxn>
                <a:cxn ang="0">
                  <a:pos x="151" y="30"/>
                </a:cxn>
                <a:cxn ang="0">
                  <a:pos x="152" y="39"/>
                </a:cxn>
                <a:cxn ang="0">
                  <a:pos x="151" y="51"/>
                </a:cxn>
                <a:cxn ang="0">
                  <a:pos x="147" y="66"/>
                </a:cxn>
                <a:cxn ang="0">
                  <a:pos x="140" y="83"/>
                </a:cxn>
                <a:cxn ang="0">
                  <a:pos x="130" y="100"/>
                </a:cxn>
                <a:cxn ang="0">
                  <a:pos x="116" y="117"/>
                </a:cxn>
                <a:cxn ang="0">
                  <a:pos x="99" y="130"/>
                </a:cxn>
                <a:cxn ang="0">
                  <a:pos x="80" y="142"/>
                </a:cxn>
                <a:cxn ang="0">
                  <a:pos x="78" y="142"/>
                </a:cxn>
                <a:cxn ang="0">
                  <a:pos x="75" y="143"/>
                </a:cxn>
                <a:cxn ang="0">
                  <a:pos x="70" y="143"/>
                </a:cxn>
                <a:cxn ang="0">
                  <a:pos x="65" y="142"/>
                </a:cxn>
                <a:cxn ang="0">
                  <a:pos x="59" y="141"/>
                </a:cxn>
                <a:cxn ang="0">
                  <a:pos x="51" y="137"/>
                </a:cxn>
                <a:cxn ang="0">
                  <a:pos x="44" y="133"/>
                </a:cxn>
                <a:cxn ang="0">
                  <a:pos x="36" y="128"/>
                </a:cxn>
                <a:cxn ang="0">
                  <a:pos x="28" y="122"/>
                </a:cxn>
                <a:cxn ang="0">
                  <a:pos x="22" y="117"/>
                </a:cxn>
                <a:cxn ang="0">
                  <a:pos x="17" y="110"/>
                </a:cxn>
                <a:cxn ang="0">
                  <a:pos x="13" y="104"/>
                </a:cxn>
                <a:cxn ang="0">
                  <a:pos x="11" y="96"/>
                </a:cxn>
                <a:cxn ang="0">
                  <a:pos x="10" y="90"/>
                </a:cxn>
                <a:cxn ang="0">
                  <a:pos x="11" y="81"/>
                </a:cxn>
                <a:cxn ang="0">
                  <a:pos x="10" y="66"/>
                </a:cxn>
                <a:cxn ang="0">
                  <a:pos x="3" y="53"/>
                </a:cxn>
                <a:cxn ang="0">
                  <a:pos x="0" y="39"/>
                </a:cxn>
                <a:cxn ang="0">
                  <a:pos x="5" y="18"/>
                </a:cxn>
              </a:cxnLst>
              <a:rect l="0" t="0" r="r" b="b"/>
              <a:pathLst>
                <a:path w="152" h="143">
                  <a:moveTo>
                    <a:pt x="5" y="18"/>
                  </a:moveTo>
                  <a:lnTo>
                    <a:pt x="5" y="18"/>
                  </a:lnTo>
                  <a:lnTo>
                    <a:pt x="5" y="17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3"/>
                  </a:lnTo>
                  <a:lnTo>
                    <a:pt x="10" y="11"/>
                  </a:lnTo>
                  <a:lnTo>
                    <a:pt x="12" y="10"/>
                  </a:lnTo>
                  <a:lnTo>
                    <a:pt x="14" y="8"/>
                  </a:lnTo>
                  <a:lnTo>
                    <a:pt x="17" y="7"/>
                  </a:lnTo>
                  <a:lnTo>
                    <a:pt x="19" y="6"/>
                  </a:lnTo>
                  <a:lnTo>
                    <a:pt x="22" y="5"/>
                  </a:lnTo>
                  <a:lnTo>
                    <a:pt x="26" y="5"/>
                  </a:lnTo>
                  <a:lnTo>
                    <a:pt x="29" y="4"/>
                  </a:lnTo>
                  <a:lnTo>
                    <a:pt x="33" y="4"/>
                  </a:lnTo>
                  <a:lnTo>
                    <a:pt x="38" y="5"/>
                  </a:lnTo>
                  <a:lnTo>
                    <a:pt x="41" y="5"/>
                  </a:lnTo>
                  <a:lnTo>
                    <a:pt x="45" y="5"/>
                  </a:lnTo>
                  <a:lnTo>
                    <a:pt x="48" y="6"/>
                  </a:lnTo>
                  <a:lnTo>
                    <a:pt x="51" y="6"/>
                  </a:lnTo>
                  <a:lnTo>
                    <a:pt x="53" y="6"/>
                  </a:lnTo>
                  <a:lnTo>
                    <a:pt x="57" y="6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5" y="5"/>
                  </a:lnTo>
                  <a:lnTo>
                    <a:pt x="67" y="5"/>
                  </a:lnTo>
                  <a:lnTo>
                    <a:pt x="69" y="5"/>
                  </a:lnTo>
                  <a:lnTo>
                    <a:pt x="71" y="4"/>
                  </a:lnTo>
                  <a:lnTo>
                    <a:pt x="75" y="4"/>
                  </a:lnTo>
                  <a:lnTo>
                    <a:pt x="77" y="2"/>
                  </a:lnTo>
                  <a:lnTo>
                    <a:pt x="79" y="1"/>
                  </a:lnTo>
                  <a:lnTo>
                    <a:pt x="83" y="1"/>
                  </a:lnTo>
                  <a:lnTo>
                    <a:pt x="86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4" y="2"/>
                  </a:lnTo>
                  <a:lnTo>
                    <a:pt x="110" y="4"/>
                  </a:lnTo>
                  <a:lnTo>
                    <a:pt x="114" y="6"/>
                  </a:lnTo>
                  <a:lnTo>
                    <a:pt x="120" y="8"/>
                  </a:lnTo>
                  <a:lnTo>
                    <a:pt x="125" y="10"/>
                  </a:lnTo>
                  <a:lnTo>
                    <a:pt x="130" y="13"/>
                  </a:lnTo>
                  <a:lnTo>
                    <a:pt x="135" y="15"/>
                  </a:lnTo>
                  <a:lnTo>
                    <a:pt x="140" y="18"/>
                  </a:lnTo>
                  <a:lnTo>
                    <a:pt x="143" y="20"/>
                  </a:lnTo>
                  <a:lnTo>
                    <a:pt x="147" y="24"/>
                  </a:lnTo>
                  <a:lnTo>
                    <a:pt x="149" y="27"/>
                  </a:lnTo>
                  <a:lnTo>
                    <a:pt x="151" y="30"/>
                  </a:lnTo>
                  <a:lnTo>
                    <a:pt x="152" y="34"/>
                  </a:lnTo>
                  <a:lnTo>
                    <a:pt x="152" y="39"/>
                  </a:lnTo>
                  <a:lnTo>
                    <a:pt x="152" y="44"/>
                  </a:lnTo>
                  <a:lnTo>
                    <a:pt x="151" y="51"/>
                  </a:lnTo>
                  <a:lnTo>
                    <a:pt x="149" y="58"/>
                  </a:lnTo>
                  <a:lnTo>
                    <a:pt x="147" y="66"/>
                  </a:lnTo>
                  <a:lnTo>
                    <a:pt x="143" y="75"/>
                  </a:lnTo>
                  <a:lnTo>
                    <a:pt x="140" y="83"/>
                  </a:lnTo>
                  <a:lnTo>
                    <a:pt x="134" y="92"/>
                  </a:lnTo>
                  <a:lnTo>
                    <a:pt x="130" y="100"/>
                  </a:lnTo>
                  <a:lnTo>
                    <a:pt x="123" y="109"/>
                  </a:lnTo>
                  <a:lnTo>
                    <a:pt x="116" y="117"/>
                  </a:lnTo>
                  <a:lnTo>
                    <a:pt x="109" y="123"/>
                  </a:lnTo>
                  <a:lnTo>
                    <a:pt x="99" y="130"/>
                  </a:lnTo>
                  <a:lnTo>
                    <a:pt x="90" y="136"/>
                  </a:lnTo>
                  <a:lnTo>
                    <a:pt x="80" y="142"/>
                  </a:lnTo>
                  <a:lnTo>
                    <a:pt x="79" y="142"/>
                  </a:lnTo>
                  <a:lnTo>
                    <a:pt x="78" y="142"/>
                  </a:lnTo>
                  <a:lnTo>
                    <a:pt x="77" y="142"/>
                  </a:lnTo>
                  <a:lnTo>
                    <a:pt x="75" y="143"/>
                  </a:lnTo>
                  <a:lnTo>
                    <a:pt x="73" y="143"/>
                  </a:lnTo>
                  <a:lnTo>
                    <a:pt x="70" y="143"/>
                  </a:lnTo>
                  <a:lnTo>
                    <a:pt x="68" y="142"/>
                  </a:lnTo>
                  <a:lnTo>
                    <a:pt x="65" y="142"/>
                  </a:lnTo>
                  <a:lnTo>
                    <a:pt x="61" y="141"/>
                  </a:lnTo>
                  <a:lnTo>
                    <a:pt x="59" y="141"/>
                  </a:lnTo>
                  <a:lnTo>
                    <a:pt x="55" y="138"/>
                  </a:lnTo>
                  <a:lnTo>
                    <a:pt x="51" y="137"/>
                  </a:lnTo>
                  <a:lnTo>
                    <a:pt x="47" y="135"/>
                  </a:lnTo>
                  <a:lnTo>
                    <a:pt x="44" y="133"/>
                  </a:lnTo>
                  <a:lnTo>
                    <a:pt x="39" y="130"/>
                  </a:lnTo>
                  <a:lnTo>
                    <a:pt x="36" y="128"/>
                  </a:lnTo>
                  <a:lnTo>
                    <a:pt x="31" y="125"/>
                  </a:lnTo>
                  <a:lnTo>
                    <a:pt x="28" y="122"/>
                  </a:lnTo>
                  <a:lnTo>
                    <a:pt x="24" y="120"/>
                  </a:lnTo>
                  <a:lnTo>
                    <a:pt x="22" y="117"/>
                  </a:lnTo>
                  <a:lnTo>
                    <a:pt x="19" y="113"/>
                  </a:lnTo>
                  <a:lnTo>
                    <a:pt x="17" y="110"/>
                  </a:lnTo>
                  <a:lnTo>
                    <a:pt x="15" y="108"/>
                  </a:lnTo>
                  <a:lnTo>
                    <a:pt x="13" y="104"/>
                  </a:lnTo>
                  <a:lnTo>
                    <a:pt x="12" y="101"/>
                  </a:lnTo>
                  <a:lnTo>
                    <a:pt x="11" y="96"/>
                  </a:lnTo>
                  <a:lnTo>
                    <a:pt x="10" y="93"/>
                  </a:lnTo>
                  <a:lnTo>
                    <a:pt x="10" y="90"/>
                  </a:lnTo>
                  <a:lnTo>
                    <a:pt x="10" y="85"/>
                  </a:lnTo>
                  <a:lnTo>
                    <a:pt x="11" y="81"/>
                  </a:lnTo>
                  <a:lnTo>
                    <a:pt x="11" y="73"/>
                  </a:lnTo>
                  <a:lnTo>
                    <a:pt x="10" y="66"/>
                  </a:lnTo>
                  <a:lnTo>
                    <a:pt x="7" y="59"/>
                  </a:lnTo>
                  <a:lnTo>
                    <a:pt x="3" y="53"/>
                  </a:lnTo>
                  <a:lnTo>
                    <a:pt x="1" y="46"/>
                  </a:lnTo>
                  <a:lnTo>
                    <a:pt x="0" y="39"/>
                  </a:lnTo>
                  <a:lnTo>
                    <a:pt x="1" y="30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E5EFE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41" name="Freeform 549"/>
            <p:cNvSpPr>
              <a:spLocks/>
            </p:cNvSpPr>
            <p:nvPr/>
          </p:nvSpPr>
          <p:spPr bwMode="auto">
            <a:xfrm>
              <a:off x="255" y="2024"/>
              <a:ext cx="145" cy="138"/>
            </a:xfrm>
            <a:custGeom>
              <a:avLst/>
              <a:gdLst/>
              <a:ahLst/>
              <a:cxnLst>
                <a:cxn ang="0">
                  <a:pos x="5" y="17"/>
                </a:cxn>
                <a:cxn ang="0">
                  <a:pos x="6" y="15"/>
                </a:cxn>
                <a:cxn ang="0">
                  <a:pos x="8" y="12"/>
                </a:cxn>
                <a:cxn ang="0">
                  <a:pos x="11" y="9"/>
                </a:cxn>
                <a:cxn ang="0">
                  <a:pos x="16" y="7"/>
                </a:cxn>
                <a:cxn ang="0">
                  <a:pos x="20" y="5"/>
                </a:cxn>
                <a:cxn ang="0">
                  <a:pos x="27" y="4"/>
                </a:cxn>
                <a:cxn ang="0">
                  <a:pos x="36" y="4"/>
                </a:cxn>
                <a:cxn ang="0">
                  <a:pos x="43" y="5"/>
                </a:cxn>
                <a:cxn ang="0">
                  <a:pos x="49" y="5"/>
                </a:cxn>
                <a:cxn ang="0">
                  <a:pos x="54" y="5"/>
                </a:cxn>
                <a:cxn ang="0">
                  <a:pos x="59" y="5"/>
                </a:cxn>
                <a:cxn ang="0">
                  <a:pos x="64" y="5"/>
                </a:cxn>
                <a:cxn ang="0">
                  <a:pos x="68" y="4"/>
                </a:cxn>
                <a:cxn ang="0">
                  <a:pos x="74" y="2"/>
                </a:cxn>
                <a:cxn ang="0">
                  <a:pos x="78" y="0"/>
                </a:cxn>
                <a:cxn ang="0">
                  <a:pos x="86" y="0"/>
                </a:cxn>
                <a:cxn ang="0">
                  <a:pos x="94" y="0"/>
                </a:cxn>
                <a:cxn ang="0">
                  <a:pos x="104" y="4"/>
                </a:cxn>
                <a:cxn ang="0">
                  <a:pos x="114" y="7"/>
                </a:cxn>
                <a:cxn ang="0">
                  <a:pos x="124" y="12"/>
                </a:cxn>
                <a:cxn ang="0">
                  <a:pos x="133" y="17"/>
                </a:cxn>
                <a:cxn ang="0">
                  <a:pos x="141" y="23"/>
                </a:cxn>
                <a:cxn ang="0">
                  <a:pos x="144" y="29"/>
                </a:cxn>
                <a:cxn ang="0">
                  <a:pos x="145" y="37"/>
                </a:cxn>
                <a:cxn ang="0">
                  <a:pos x="144" y="49"/>
                </a:cxn>
                <a:cxn ang="0">
                  <a:pos x="141" y="64"/>
                </a:cxn>
                <a:cxn ang="0">
                  <a:pos x="133" y="80"/>
                </a:cxn>
                <a:cxn ang="0">
                  <a:pos x="124" y="97"/>
                </a:cxn>
                <a:cxn ang="0">
                  <a:pos x="111" y="113"/>
                </a:cxn>
                <a:cxn ang="0">
                  <a:pos x="95" y="127"/>
                </a:cxn>
                <a:cxn ang="0">
                  <a:pos x="77" y="137"/>
                </a:cxn>
                <a:cxn ang="0">
                  <a:pos x="75" y="138"/>
                </a:cxn>
                <a:cxn ang="0">
                  <a:pos x="72" y="138"/>
                </a:cxn>
                <a:cxn ang="0">
                  <a:pos x="67" y="138"/>
                </a:cxn>
                <a:cxn ang="0">
                  <a:pos x="62" y="137"/>
                </a:cxn>
                <a:cxn ang="0">
                  <a:pos x="56" y="136"/>
                </a:cxn>
                <a:cxn ang="0">
                  <a:pos x="49" y="132"/>
                </a:cxn>
                <a:cxn ang="0">
                  <a:pos x="42" y="129"/>
                </a:cxn>
                <a:cxn ang="0">
                  <a:pos x="34" y="123"/>
                </a:cxn>
                <a:cxn ang="0">
                  <a:pos x="27" y="119"/>
                </a:cxn>
                <a:cxn ang="0">
                  <a:pos x="20" y="113"/>
                </a:cxn>
                <a:cxn ang="0">
                  <a:pos x="16" y="107"/>
                </a:cxn>
                <a:cxn ang="0">
                  <a:pos x="13" y="100"/>
                </a:cxn>
                <a:cxn ang="0">
                  <a:pos x="10" y="94"/>
                </a:cxn>
                <a:cxn ang="0">
                  <a:pos x="9" y="87"/>
                </a:cxn>
                <a:cxn ang="0">
                  <a:pos x="10" y="78"/>
                </a:cxn>
                <a:cxn ang="0">
                  <a:pos x="8" y="63"/>
                </a:cxn>
                <a:cxn ang="0">
                  <a:pos x="4" y="52"/>
                </a:cxn>
                <a:cxn ang="0">
                  <a:pos x="0" y="37"/>
                </a:cxn>
                <a:cxn ang="0">
                  <a:pos x="5" y="17"/>
                </a:cxn>
              </a:cxnLst>
              <a:rect l="0" t="0" r="r" b="b"/>
              <a:pathLst>
                <a:path w="145" h="138">
                  <a:moveTo>
                    <a:pt x="5" y="17"/>
                  </a:moveTo>
                  <a:lnTo>
                    <a:pt x="5" y="17"/>
                  </a:lnTo>
                  <a:lnTo>
                    <a:pt x="5" y="16"/>
                  </a:lnTo>
                  <a:lnTo>
                    <a:pt x="6" y="15"/>
                  </a:lnTo>
                  <a:lnTo>
                    <a:pt x="7" y="14"/>
                  </a:lnTo>
                  <a:lnTo>
                    <a:pt x="8" y="12"/>
                  </a:lnTo>
                  <a:lnTo>
                    <a:pt x="9" y="11"/>
                  </a:lnTo>
                  <a:lnTo>
                    <a:pt x="11" y="9"/>
                  </a:lnTo>
                  <a:lnTo>
                    <a:pt x="14" y="8"/>
                  </a:lnTo>
                  <a:lnTo>
                    <a:pt x="16" y="7"/>
                  </a:lnTo>
                  <a:lnTo>
                    <a:pt x="18" y="6"/>
                  </a:lnTo>
                  <a:lnTo>
                    <a:pt x="20" y="5"/>
                  </a:lnTo>
                  <a:lnTo>
                    <a:pt x="24" y="4"/>
                  </a:lnTo>
                  <a:lnTo>
                    <a:pt x="27" y="4"/>
                  </a:lnTo>
                  <a:lnTo>
                    <a:pt x="32" y="4"/>
                  </a:lnTo>
                  <a:lnTo>
                    <a:pt x="36" y="4"/>
                  </a:lnTo>
                  <a:lnTo>
                    <a:pt x="39" y="4"/>
                  </a:lnTo>
                  <a:lnTo>
                    <a:pt x="43" y="5"/>
                  </a:lnTo>
                  <a:lnTo>
                    <a:pt x="46" y="5"/>
                  </a:lnTo>
                  <a:lnTo>
                    <a:pt x="49" y="5"/>
                  </a:lnTo>
                  <a:lnTo>
                    <a:pt x="52" y="5"/>
                  </a:lnTo>
                  <a:lnTo>
                    <a:pt x="54" y="5"/>
                  </a:lnTo>
                  <a:lnTo>
                    <a:pt x="57" y="5"/>
                  </a:lnTo>
                  <a:lnTo>
                    <a:pt x="59" y="5"/>
                  </a:lnTo>
                  <a:lnTo>
                    <a:pt x="62" y="5"/>
                  </a:lnTo>
                  <a:lnTo>
                    <a:pt x="64" y="5"/>
                  </a:lnTo>
                  <a:lnTo>
                    <a:pt x="66" y="4"/>
                  </a:lnTo>
                  <a:lnTo>
                    <a:pt x="68" y="4"/>
                  </a:lnTo>
                  <a:lnTo>
                    <a:pt x="71" y="2"/>
                  </a:lnTo>
                  <a:lnTo>
                    <a:pt x="74" y="2"/>
                  </a:lnTo>
                  <a:lnTo>
                    <a:pt x="76" y="1"/>
                  </a:lnTo>
                  <a:lnTo>
                    <a:pt x="78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9" y="1"/>
                  </a:lnTo>
                  <a:lnTo>
                    <a:pt x="104" y="4"/>
                  </a:lnTo>
                  <a:lnTo>
                    <a:pt x="110" y="5"/>
                  </a:lnTo>
                  <a:lnTo>
                    <a:pt x="114" y="7"/>
                  </a:lnTo>
                  <a:lnTo>
                    <a:pt x="120" y="9"/>
                  </a:lnTo>
                  <a:lnTo>
                    <a:pt x="124" y="12"/>
                  </a:lnTo>
                  <a:lnTo>
                    <a:pt x="129" y="15"/>
                  </a:lnTo>
                  <a:lnTo>
                    <a:pt x="133" y="17"/>
                  </a:lnTo>
                  <a:lnTo>
                    <a:pt x="137" y="20"/>
                  </a:lnTo>
                  <a:lnTo>
                    <a:pt x="141" y="23"/>
                  </a:lnTo>
                  <a:lnTo>
                    <a:pt x="143" y="27"/>
                  </a:lnTo>
                  <a:lnTo>
                    <a:pt x="144" y="29"/>
                  </a:lnTo>
                  <a:lnTo>
                    <a:pt x="145" y="32"/>
                  </a:lnTo>
                  <a:lnTo>
                    <a:pt x="145" y="37"/>
                  </a:lnTo>
                  <a:lnTo>
                    <a:pt x="145" y="42"/>
                  </a:lnTo>
                  <a:lnTo>
                    <a:pt x="144" y="49"/>
                  </a:lnTo>
                  <a:lnTo>
                    <a:pt x="143" y="56"/>
                  </a:lnTo>
                  <a:lnTo>
                    <a:pt x="141" y="64"/>
                  </a:lnTo>
                  <a:lnTo>
                    <a:pt x="137" y="72"/>
                  </a:lnTo>
                  <a:lnTo>
                    <a:pt x="133" y="80"/>
                  </a:lnTo>
                  <a:lnTo>
                    <a:pt x="128" y="88"/>
                  </a:lnTo>
                  <a:lnTo>
                    <a:pt x="124" y="97"/>
                  </a:lnTo>
                  <a:lnTo>
                    <a:pt x="117" y="105"/>
                  </a:lnTo>
                  <a:lnTo>
                    <a:pt x="111" y="113"/>
                  </a:lnTo>
                  <a:lnTo>
                    <a:pt x="104" y="120"/>
                  </a:lnTo>
                  <a:lnTo>
                    <a:pt x="95" y="127"/>
                  </a:lnTo>
                  <a:lnTo>
                    <a:pt x="87" y="132"/>
                  </a:lnTo>
                  <a:lnTo>
                    <a:pt x="77" y="137"/>
                  </a:lnTo>
                  <a:lnTo>
                    <a:pt x="76" y="137"/>
                  </a:lnTo>
                  <a:lnTo>
                    <a:pt x="75" y="138"/>
                  </a:lnTo>
                  <a:lnTo>
                    <a:pt x="73" y="138"/>
                  </a:lnTo>
                  <a:lnTo>
                    <a:pt x="72" y="138"/>
                  </a:lnTo>
                  <a:lnTo>
                    <a:pt x="69" y="138"/>
                  </a:lnTo>
                  <a:lnTo>
                    <a:pt x="67" y="138"/>
                  </a:lnTo>
                  <a:lnTo>
                    <a:pt x="65" y="138"/>
                  </a:lnTo>
                  <a:lnTo>
                    <a:pt x="62" y="137"/>
                  </a:lnTo>
                  <a:lnTo>
                    <a:pt x="59" y="137"/>
                  </a:lnTo>
                  <a:lnTo>
                    <a:pt x="56" y="136"/>
                  </a:lnTo>
                  <a:lnTo>
                    <a:pt x="53" y="135"/>
                  </a:lnTo>
                  <a:lnTo>
                    <a:pt x="49" y="132"/>
                  </a:lnTo>
                  <a:lnTo>
                    <a:pt x="45" y="131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34" y="123"/>
                  </a:lnTo>
                  <a:lnTo>
                    <a:pt x="29" y="121"/>
                  </a:lnTo>
                  <a:lnTo>
                    <a:pt x="27" y="119"/>
                  </a:lnTo>
                  <a:lnTo>
                    <a:pt x="24" y="115"/>
                  </a:lnTo>
                  <a:lnTo>
                    <a:pt x="20" y="113"/>
                  </a:lnTo>
                  <a:lnTo>
                    <a:pt x="18" y="111"/>
                  </a:lnTo>
                  <a:lnTo>
                    <a:pt x="16" y="107"/>
                  </a:lnTo>
                  <a:lnTo>
                    <a:pt x="14" y="104"/>
                  </a:lnTo>
                  <a:lnTo>
                    <a:pt x="13" y="100"/>
                  </a:lnTo>
                  <a:lnTo>
                    <a:pt x="11" y="97"/>
                  </a:lnTo>
                  <a:lnTo>
                    <a:pt x="10" y="94"/>
                  </a:lnTo>
                  <a:lnTo>
                    <a:pt x="9" y="90"/>
                  </a:lnTo>
                  <a:lnTo>
                    <a:pt x="9" y="87"/>
                  </a:lnTo>
                  <a:lnTo>
                    <a:pt x="9" y="82"/>
                  </a:lnTo>
                  <a:lnTo>
                    <a:pt x="10" y="78"/>
                  </a:lnTo>
                  <a:lnTo>
                    <a:pt x="10" y="70"/>
                  </a:lnTo>
                  <a:lnTo>
                    <a:pt x="8" y="63"/>
                  </a:lnTo>
                  <a:lnTo>
                    <a:pt x="6" y="57"/>
                  </a:lnTo>
                  <a:lnTo>
                    <a:pt x="4" y="52"/>
                  </a:lnTo>
                  <a:lnTo>
                    <a:pt x="0" y="45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DBE8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42" name="Freeform 550"/>
            <p:cNvSpPr>
              <a:spLocks/>
            </p:cNvSpPr>
            <p:nvPr/>
          </p:nvSpPr>
          <p:spPr bwMode="auto">
            <a:xfrm>
              <a:off x="257" y="2027"/>
              <a:ext cx="140" cy="132"/>
            </a:xfrm>
            <a:custGeom>
              <a:avLst/>
              <a:gdLst/>
              <a:ahLst/>
              <a:cxnLst>
                <a:cxn ang="0">
                  <a:pos x="4" y="17"/>
                </a:cxn>
                <a:cxn ang="0">
                  <a:pos x="6" y="15"/>
                </a:cxn>
                <a:cxn ang="0">
                  <a:pos x="8" y="13"/>
                </a:cxn>
                <a:cxn ang="0">
                  <a:pos x="11" y="9"/>
                </a:cxn>
                <a:cxn ang="0">
                  <a:pos x="14" y="7"/>
                </a:cxn>
                <a:cxn ang="0">
                  <a:pos x="20" y="5"/>
                </a:cxn>
                <a:cxn ang="0">
                  <a:pos x="27" y="4"/>
                </a:cxn>
                <a:cxn ang="0">
                  <a:pos x="34" y="4"/>
                </a:cxn>
                <a:cxn ang="0">
                  <a:pos x="41" y="5"/>
                </a:cxn>
                <a:cxn ang="0">
                  <a:pos x="47" y="6"/>
                </a:cxn>
                <a:cxn ang="0">
                  <a:pos x="52" y="6"/>
                </a:cxn>
                <a:cxn ang="0">
                  <a:pos x="57" y="6"/>
                </a:cxn>
                <a:cxn ang="0">
                  <a:pos x="61" y="5"/>
                </a:cxn>
                <a:cxn ang="0">
                  <a:pos x="66" y="4"/>
                </a:cxn>
                <a:cxn ang="0">
                  <a:pos x="70" y="3"/>
                </a:cxn>
                <a:cxn ang="0">
                  <a:pos x="76" y="1"/>
                </a:cxn>
                <a:cxn ang="0">
                  <a:pos x="82" y="0"/>
                </a:cxn>
                <a:cxn ang="0">
                  <a:pos x="90" y="1"/>
                </a:cxn>
                <a:cxn ang="0">
                  <a:pos x="100" y="4"/>
                </a:cxn>
                <a:cxn ang="0">
                  <a:pos x="110" y="7"/>
                </a:cxn>
                <a:cxn ang="0">
                  <a:pos x="119" y="12"/>
                </a:cxn>
                <a:cxn ang="0">
                  <a:pos x="128" y="17"/>
                </a:cxn>
                <a:cxn ang="0">
                  <a:pos x="134" y="23"/>
                </a:cxn>
                <a:cxn ang="0">
                  <a:pos x="138" y="28"/>
                </a:cxn>
                <a:cxn ang="0">
                  <a:pos x="140" y="36"/>
                </a:cxn>
                <a:cxn ang="0">
                  <a:pos x="138" y="48"/>
                </a:cxn>
                <a:cxn ang="0">
                  <a:pos x="134" y="61"/>
                </a:cxn>
                <a:cxn ang="0">
                  <a:pos x="128" y="77"/>
                </a:cxn>
                <a:cxn ang="0">
                  <a:pos x="119" y="93"/>
                </a:cxn>
                <a:cxn ang="0">
                  <a:pos x="107" y="108"/>
                </a:cxn>
                <a:cxn ang="0">
                  <a:pos x="91" y="121"/>
                </a:cxn>
                <a:cxn ang="0">
                  <a:pos x="73" y="131"/>
                </a:cxn>
                <a:cxn ang="0">
                  <a:pos x="71" y="132"/>
                </a:cxn>
                <a:cxn ang="0">
                  <a:pos x="69" y="132"/>
                </a:cxn>
                <a:cxn ang="0">
                  <a:pos x="64" y="132"/>
                </a:cxn>
                <a:cxn ang="0">
                  <a:pos x="59" y="131"/>
                </a:cxn>
                <a:cxn ang="0">
                  <a:pos x="53" y="130"/>
                </a:cxn>
                <a:cxn ang="0">
                  <a:pos x="47" y="128"/>
                </a:cxn>
                <a:cxn ang="0">
                  <a:pos x="40" y="123"/>
                </a:cxn>
                <a:cxn ang="0">
                  <a:pos x="32" y="119"/>
                </a:cxn>
                <a:cxn ang="0">
                  <a:pos x="25" y="114"/>
                </a:cxn>
                <a:cxn ang="0">
                  <a:pos x="20" y="108"/>
                </a:cxn>
                <a:cxn ang="0">
                  <a:pos x="16" y="103"/>
                </a:cxn>
                <a:cxn ang="0">
                  <a:pos x="12" y="97"/>
                </a:cxn>
                <a:cxn ang="0">
                  <a:pos x="10" y="90"/>
                </a:cxn>
                <a:cxn ang="0">
                  <a:pos x="9" y="83"/>
                </a:cxn>
                <a:cxn ang="0">
                  <a:pos x="10" y="75"/>
                </a:cxn>
                <a:cxn ang="0">
                  <a:pos x="9" y="61"/>
                </a:cxn>
                <a:cxn ang="0">
                  <a:pos x="3" y="50"/>
                </a:cxn>
                <a:cxn ang="0">
                  <a:pos x="0" y="36"/>
                </a:cxn>
                <a:cxn ang="0">
                  <a:pos x="4" y="17"/>
                </a:cxn>
              </a:cxnLst>
              <a:rect l="0" t="0" r="r" b="b"/>
              <a:pathLst>
                <a:path w="140" h="132">
                  <a:moveTo>
                    <a:pt x="4" y="17"/>
                  </a:moveTo>
                  <a:lnTo>
                    <a:pt x="4" y="17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7" y="14"/>
                  </a:lnTo>
                  <a:lnTo>
                    <a:pt x="8" y="13"/>
                  </a:lnTo>
                  <a:lnTo>
                    <a:pt x="9" y="12"/>
                  </a:lnTo>
                  <a:lnTo>
                    <a:pt x="11" y="9"/>
                  </a:lnTo>
                  <a:lnTo>
                    <a:pt x="12" y="8"/>
                  </a:lnTo>
                  <a:lnTo>
                    <a:pt x="14" y="7"/>
                  </a:lnTo>
                  <a:lnTo>
                    <a:pt x="17" y="6"/>
                  </a:lnTo>
                  <a:lnTo>
                    <a:pt x="20" y="5"/>
                  </a:lnTo>
                  <a:lnTo>
                    <a:pt x="23" y="5"/>
                  </a:lnTo>
                  <a:lnTo>
                    <a:pt x="27" y="4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5"/>
                  </a:lnTo>
                  <a:lnTo>
                    <a:pt x="41" y="5"/>
                  </a:lnTo>
                  <a:lnTo>
                    <a:pt x="43" y="6"/>
                  </a:lnTo>
                  <a:lnTo>
                    <a:pt x="47" y="6"/>
                  </a:lnTo>
                  <a:lnTo>
                    <a:pt x="49" y="6"/>
                  </a:lnTo>
                  <a:lnTo>
                    <a:pt x="52" y="6"/>
                  </a:lnTo>
                  <a:lnTo>
                    <a:pt x="54" y="6"/>
                  </a:lnTo>
                  <a:lnTo>
                    <a:pt x="57" y="6"/>
                  </a:lnTo>
                  <a:lnTo>
                    <a:pt x="59" y="5"/>
                  </a:lnTo>
                  <a:lnTo>
                    <a:pt x="61" y="5"/>
                  </a:lnTo>
                  <a:lnTo>
                    <a:pt x="63" y="5"/>
                  </a:lnTo>
                  <a:lnTo>
                    <a:pt x="66" y="4"/>
                  </a:lnTo>
                  <a:lnTo>
                    <a:pt x="68" y="4"/>
                  </a:lnTo>
                  <a:lnTo>
                    <a:pt x="70" y="3"/>
                  </a:lnTo>
                  <a:lnTo>
                    <a:pt x="73" y="3"/>
                  </a:lnTo>
                  <a:lnTo>
                    <a:pt x="76" y="1"/>
                  </a:lnTo>
                  <a:lnTo>
                    <a:pt x="79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90" y="1"/>
                  </a:lnTo>
                  <a:lnTo>
                    <a:pt x="96" y="3"/>
                  </a:lnTo>
                  <a:lnTo>
                    <a:pt x="100" y="4"/>
                  </a:lnTo>
                  <a:lnTo>
                    <a:pt x="104" y="6"/>
                  </a:lnTo>
                  <a:lnTo>
                    <a:pt x="110" y="7"/>
                  </a:lnTo>
                  <a:lnTo>
                    <a:pt x="114" y="9"/>
                  </a:lnTo>
                  <a:lnTo>
                    <a:pt x="119" y="12"/>
                  </a:lnTo>
                  <a:lnTo>
                    <a:pt x="123" y="15"/>
                  </a:lnTo>
                  <a:lnTo>
                    <a:pt x="128" y="17"/>
                  </a:lnTo>
                  <a:lnTo>
                    <a:pt x="131" y="20"/>
                  </a:lnTo>
                  <a:lnTo>
                    <a:pt x="134" y="23"/>
                  </a:lnTo>
                  <a:lnTo>
                    <a:pt x="137" y="25"/>
                  </a:lnTo>
                  <a:lnTo>
                    <a:pt x="138" y="28"/>
                  </a:lnTo>
                  <a:lnTo>
                    <a:pt x="139" y="32"/>
                  </a:lnTo>
                  <a:lnTo>
                    <a:pt x="140" y="36"/>
                  </a:lnTo>
                  <a:lnTo>
                    <a:pt x="139" y="42"/>
                  </a:lnTo>
                  <a:lnTo>
                    <a:pt x="138" y="48"/>
                  </a:lnTo>
                  <a:lnTo>
                    <a:pt x="137" y="54"/>
                  </a:lnTo>
                  <a:lnTo>
                    <a:pt x="134" y="61"/>
                  </a:lnTo>
                  <a:lnTo>
                    <a:pt x="131" y="69"/>
                  </a:lnTo>
                  <a:lnTo>
                    <a:pt x="128" y="77"/>
                  </a:lnTo>
                  <a:lnTo>
                    <a:pt x="123" y="85"/>
                  </a:lnTo>
                  <a:lnTo>
                    <a:pt x="119" y="93"/>
                  </a:lnTo>
                  <a:lnTo>
                    <a:pt x="112" y="100"/>
                  </a:lnTo>
                  <a:lnTo>
                    <a:pt x="107" y="108"/>
                  </a:lnTo>
                  <a:lnTo>
                    <a:pt x="99" y="115"/>
                  </a:lnTo>
                  <a:lnTo>
                    <a:pt x="91" y="121"/>
                  </a:lnTo>
                  <a:lnTo>
                    <a:pt x="83" y="126"/>
                  </a:lnTo>
                  <a:lnTo>
                    <a:pt x="73" y="131"/>
                  </a:lnTo>
                  <a:lnTo>
                    <a:pt x="72" y="132"/>
                  </a:lnTo>
                  <a:lnTo>
                    <a:pt x="71" y="132"/>
                  </a:lnTo>
                  <a:lnTo>
                    <a:pt x="70" y="132"/>
                  </a:lnTo>
                  <a:lnTo>
                    <a:pt x="69" y="132"/>
                  </a:lnTo>
                  <a:lnTo>
                    <a:pt x="67" y="132"/>
                  </a:lnTo>
                  <a:lnTo>
                    <a:pt x="64" y="132"/>
                  </a:lnTo>
                  <a:lnTo>
                    <a:pt x="62" y="132"/>
                  </a:lnTo>
                  <a:lnTo>
                    <a:pt x="59" y="131"/>
                  </a:lnTo>
                  <a:lnTo>
                    <a:pt x="57" y="131"/>
                  </a:lnTo>
                  <a:lnTo>
                    <a:pt x="53" y="130"/>
                  </a:lnTo>
                  <a:lnTo>
                    <a:pt x="50" y="129"/>
                  </a:lnTo>
                  <a:lnTo>
                    <a:pt x="47" y="128"/>
                  </a:lnTo>
                  <a:lnTo>
                    <a:pt x="43" y="125"/>
                  </a:lnTo>
                  <a:lnTo>
                    <a:pt x="40" y="123"/>
                  </a:lnTo>
                  <a:lnTo>
                    <a:pt x="35" y="121"/>
                  </a:lnTo>
                  <a:lnTo>
                    <a:pt x="32" y="119"/>
                  </a:lnTo>
                  <a:lnTo>
                    <a:pt x="29" y="116"/>
                  </a:lnTo>
                  <a:lnTo>
                    <a:pt x="25" y="114"/>
                  </a:lnTo>
                  <a:lnTo>
                    <a:pt x="22" y="111"/>
                  </a:lnTo>
                  <a:lnTo>
                    <a:pt x="20" y="108"/>
                  </a:lnTo>
                  <a:lnTo>
                    <a:pt x="18" y="106"/>
                  </a:lnTo>
                  <a:lnTo>
                    <a:pt x="16" y="103"/>
                  </a:lnTo>
                  <a:lnTo>
                    <a:pt x="13" y="99"/>
                  </a:lnTo>
                  <a:lnTo>
                    <a:pt x="12" y="97"/>
                  </a:lnTo>
                  <a:lnTo>
                    <a:pt x="10" y="94"/>
                  </a:lnTo>
                  <a:lnTo>
                    <a:pt x="10" y="90"/>
                  </a:lnTo>
                  <a:lnTo>
                    <a:pt x="9" y="87"/>
                  </a:lnTo>
                  <a:lnTo>
                    <a:pt x="9" y="83"/>
                  </a:lnTo>
                  <a:lnTo>
                    <a:pt x="9" y="79"/>
                  </a:lnTo>
                  <a:lnTo>
                    <a:pt x="10" y="75"/>
                  </a:lnTo>
                  <a:lnTo>
                    <a:pt x="10" y="68"/>
                  </a:lnTo>
                  <a:lnTo>
                    <a:pt x="9" y="61"/>
                  </a:lnTo>
                  <a:lnTo>
                    <a:pt x="6" y="56"/>
                  </a:lnTo>
                  <a:lnTo>
                    <a:pt x="3" y="50"/>
                  </a:lnTo>
                  <a:lnTo>
                    <a:pt x="1" y="43"/>
                  </a:lnTo>
                  <a:lnTo>
                    <a:pt x="0" y="36"/>
                  </a:lnTo>
                  <a:lnTo>
                    <a:pt x="1" y="27"/>
                  </a:lnTo>
                  <a:lnTo>
                    <a:pt x="4" y="17"/>
                  </a:lnTo>
                  <a:close/>
                </a:path>
              </a:pathLst>
            </a:custGeom>
            <a:solidFill>
              <a:srgbClr val="D1E0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43" name="Freeform 551"/>
            <p:cNvSpPr>
              <a:spLocks/>
            </p:cNvSpPr>
            <p:nvPr/>
          </p:nvSpPr>
          <p:spPr bwMode="auto">
            <a:xfrm>
              <a:off x="260" y="2030"/>
              <a:ext cx="134" cy="127"/>
            </a:xfrm>
            <a:custGeom>
              <a:avLst/>
              <a:gdLst/>
              <a:ahLst/>
              <a:cxnLst>
                <a:cxn ang="0">
                  <a:pos x="4" y="16"/>
                </a:cxn>
                <a:cxn ang="0">
                  <a:pos x="6" y="14"/>
                </a:cxn>
                <a:cxn ang="0">
                  <a:pos x="8" y="12"/>
                </a:cxn>
                <a:cxn ang="0">
                  <a:pos x="11" y="10"/>
                </a:cxn>
                <a:cxn ang="0">
                  <a:pos x="14" y="6"/>
                </a:cxn>
                <a:cxn ang="0">
                  <a:pos x="19" y="5"/>
                </a:cxn>
                <a:cxn ang="0">
                  <a:pos x="25" y="4"/>
                </a:cxn>
                <a:cxn ang="0">
                  <a:pos x="33" y="4"/>
                </a:cxn>
                <a:cxn ang="0">
                  <a:pos x="40" y="5"/>
                </a:cxn>
                <a:cxn ang="0">
                  <a:pos x="45" y="5"/>
                </a:cxn>
                <a:cxn ang="0">
                  <a:pos x="50" y="5"/>
                </a:cxn>
                <a:cxn ang="0">
                  <a:pos x="54" y="5"/>
                </a:cxn>
                <a:cxn ang="0">
                  <a:pos x="59" y="5"/>
                </a:cxn>
                <a:cxn ang="0">
                  <a:pos x="63" y="4"/>
                </a:cxn>
                <a:cxn ang="0">
                  <a:pos x="68" y="3"/>
                </a:cxn>
                <a:cxn ang="0">
                  <a:pos x="72" y="0"/>
                </a:cxn>
                <a:cxn ang="0">
                  <a:pos x="79" y="0"/>
                </a:cxn>
                <a:cxn ang="0">
                  <a:pos x="86" y="2"/>
                </a:cxn>
                <a:cxn ang="0">
                  <a:pos x="96" y="4"/>
                </a:cxn>
                <a:cxn ang="0">
                  <a:pos x="105" y="7"/>
                </a:cxn>
                <a:cxn ang="0">
                  <a:pos x="114" y="12"/>
                </a:cxn>
                <a:cxn ang="0">
                  <a:pos x="123" y="16"/>
                </a:cxn>
                <a:cxn ang="0">
                  <a:pos x="128" y="22"/>
                </a:cxn>
                <a:cxn ang="0">
                  <a:pos x="133" y="28"/>
                </a:cxn>
                <a:cxn ang="0">
                  <a:pos x="134" y="34"/>
                </a:cxn>
                <a:cxn ang="0">
                  <a:pos x="133" y="46"/>
                </a:cxn>
                <a:cxn ang="0">
                  <a:pos x="128" y="59"/>
                </a:cxn>
                <a:cxn ang="0">
                  <a:pos x="123" y="74"/>
                </a:cxn>
                <a:cxn ang="0">
                  <a:pos x="114" y="90"/>
                </a:cxn>
                <a:cxn ang="0">
                  <a:pos x="102" y="105"/>
                </a:cxn>
                <a:cxn ang="0">
                  <a:pos x="87" y="117"/>
                </a:cxn>
                <a:cxn ang="0">
                  <a:pos x="71" y="127"/>
                </a:cxn>
                <a:cxn ang="0">
                  <a:pos x="69" y="127"/>
                </a:cxn>
                <a:cxn ang="0">
                  <a:pos x="65" y="127"/>
                </a:cxn>
                <a:cxn ang="0">
                  <a:pos x="62" y="127"/>
                </a:cxn>
                <a:cxn ang="0">
                  <a:pos x="58" y="127"/>
                </a:cxn>
                <a:cxn ang="0">
                  <a:pos x="52" y="125"/>
                </a:cxn>
                <a:cxn ang="0">
                  <a:pos x="45" y="123"/>
                </a:cxn>
                <a:cxn ang="0">
                  <a:pos x="38" y="119"/>
                </a:cxn>
                <a:cxn ang="0">
                  <a:pos x="31" y="115"/>
                </a:cxn>
                <a:cxn ang="0">
                  <a:pos x="24" y="110"/>
                </a:cxn>
                <a:cxn ang="0">
                  <a:pos x="19" y="105"/>
                </a:cxn>
                <a:cxn ang="0">
                  <a:pos x="14" y="99"/>
                </a:cxn>
                <a:cxn ang="0">
                  <a:pos x="11" y="94"/>
                </a:cxn>
                <a:cxn ang="0">
                  <a:pos x="10" y="87"/>
                </a:cxn>
                <a:cxn ang="0">
                  <a:pos x="9" y="80"/>
                </a:cxn>
                <a:cxn ang="0">
                  <a:pos x="9" y="73"/>
                </a:cxn>
                <a:cxn ang="0">
                  <a:pos x="8" y="59"/>
                </a:cxn>
                <a:cxn ang="0">
                  <a:pos x="3" y="48"/>
                </a:cxn>
                <a:cxn ang="0">
                  <a:pos x="0" y="34"/>
                </a:cxn>
                <a:cxn ang="0">
                  <a:pos x="4" y="16"/>
                </a:cxn>
              </a:cxnLst>
              <a:rect l="0" t="0" r="r" b="b"/>
              <a:pathLst>
                <a:path w="134" h="127">
                  <a:moveTo>
                    <a:pt x="4" y="16"/>
                  </a:moveTo>
                  <a:lnTo>
                    <a:pt x="4" y="16"/>
                  </a:lnTo>
                  <a:lnTo>
                    <a:pt x="6" y="15"/>
                  </a:lnTo>
                  <a:lnTo>
                    <a:pt x="6" y="14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1"/>
                  </a:lnTo>
                  <a:lnTo>
                    <a:pt x="11" y="10"/>
                  </a:lnTo>
                  <a:lnTo>
                    <a:pt x="12" y="8"/>
                  </a:lnTo>
                  <a:lnTo>
                    <a:pt x="14" y="6"/>
                  </a:lnTo>
                  <a:lnTo>
                    <a:pt x="17" y="6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4"/>
                  </a:lnTo>
                  <a:lnTo>
                    <a:pt x="29" y="4"/>
                  </a:lnTo>
                  <a:lnTo>
                    <a:pt x="33" y="4"/>
                  </a:lnTo>
                  <a:lnTo>
                    <a:pt x="37" y="4"/>
                  </a:lnTo>
                  <a:lnTo>
                    <a:pt x="40" y="5"/>
                  </a:lnTo>
                  <a:lnTo>
                    <a:pt x="42" y="5"/>
                  </a:lnTo>
                  <a:lnTo>
                    <a:pt x="45" y="5"/>
                  </a:lnTo>
                  <a:lnTo>
                    <a:pt x="48" y="5"/>
                  </a:lnTo>
                  <a:lnTo>
                    <a:pt x="50" y="5"/>
                  </a:lnTo>
                  <a:lnTo>
                    <a:pt x="52" y="5"/>
                  </a:lnTo>
                  <a:lnTo>
                    <a:pt x="54" y="5"/>
                  </a:lnTo>
                  <a:lnTo>
                    <a:pt x="56" y="5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63" y="4"/>
                  </a:lnTo>
                  <a:lnTo>
                    <a:pt x="65" y="3"/>
                  </a:lnTo>
                  <a:lnTo>
                    <a:pt x="68" y="3"/>
                  </a:lnTo>
                  <a:lnTo>
                    <a:pt x="70" y="2"/>
                  </a:lnTo>
                  <a:lnTo>
                    <a:pt x="72" y="0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86" y="2"/>
                  </a:lnTo>
                  <a:lnTo>
                    <a:pt x="91" y="2"/>
                  </a:lnTo>
                  <a:lnTo>
                    <a:pt x="96" y="4"/>
                  </a:lnTo>
                  <a:lnTo>
                    <a:pt x="101" y="5"/>
                  </a:lnTo>
                  <a:lnTo>
                    <a:pt x="105" y="7"/>
                  </a:lnTo>
                  <a:lnTo>
                    <a:pt x="110" y="10"/>
                  </a:lnTo>
                  <a:lnTo>
                    <a:pt x="114" y="12"/>
                  </a:lnTo>
                  <a:lnTo>
                    <a:pt x="118" y="14"/>
                  </a:lnTo>
                  <a:lnTo>
                    <a:pt x="123" y="16"/>
                  </a:lnTo>
                  <a:lnTo>
                    <a:pt x="126" y="19"/>
                  </a:lnTo>
                  <a:lnTo>
                    <a:pt x="128" y="22"/>
                  </a:lnTo>
                  <a:lnTo>
                    <a:pt x="131" y="24"/>
                  </a:lnTo>
                  <a:lnTo>
                    <a:pt x="133" y="28"/>
                  </a:lnTo>
                  <a:lnTo>
                    <a:pt x="134" y="30"/>
                  </a:lnTo>
                  <a:lnTo>
                    <a:pt x="134" y="34"/>
                  </a:lnTo>
                  <a:lnTo>
                    <a:pt x="134" y="40"/>
                  </a:lnTo>
                  <a:lnTo>
                    <a:pt x="133" y="46"/>
                  </a:lnTo>
                  <a:lnTo>
                    <a:pt x="131" y="53"/>
                  </a:lnTo>
                  <a:lnTo>
                    <a:pt x="128" y="59"/>
                  </a:lnTo>
                  <a:lnTo>
                    <a:pt x="126" y="67"/>
                  </a:lnTo>
                  <a:lnTo>
                    <a:pt x="123" y="74"/>
                  </a:lnTo>
                  <a:lnTo>
                    <a:pt x="118" y="82"/>
                  </a:lnTo>
                  <a:lnTo>
                    <a:pt x="114" y="90"/>
                  </a:lnTo>
                  <a:lnTo>
                    <a:pt x="108" y="98"/>
                  </a:lnTo>
                  <a:lnTo>
                    <a:pt x="102" y="105"/>
                  </a:lnTo>
                  <a:lnTo>
                    <a:pt x="95" y="112"/>
                  </a:lnTo>
                  <a:lnTo>
                    <a:pt x="87" y="117"/>
                  </a:lnTo>
                  <a:lnTo>
                    <a:pt x="80" y="123"/>
                  </a:lnTo>
                  <a:lnTo>
                    <a:pt x="71" y="127"/>
                  </a:lnTo>
                  <a:lnTo>
                    <a:pt x="70" y="127"/>
                  </a:lnTo>
                  <a:lnTo>
                    <a:pt x="69" y="127"/>
                  </a:lnTo>
                  <a:lnTo>
                    <a:pt x="68" y="127"/>
                  </a:lnTo>
                  <a:lnTo>
                    <a:pt x="65" y="127"/>
                  </a:lnTo>
                  <a:lnTo>
                    <a:pt x="64" y="127"/>
                  </a:lnTo>
                  <a:lnTo>
                    <a:pt x="62" y="127"/>
                  </a:lnTo>
                  <a:lnTo>
                    <a:pt x="60" y="127"/>
                  </a:lnTo>
                  <a:lnTo>
                    <a:pt x="58" y="127"/>
                  </a:lnTo>
                  <a:lnTo>
                    <a:pt x="54" y="126"/>
                  </a:lnTo>
                  <a:lnTo>
                    <a:pt x="52" y="125"/>
                  </a:lnTo>
                  <a:lnTo>
                    <a:pt x="49" y="125"/>
                  </a:lnTo>
                  <a:lnTo>
                    <a:pt x="45" y="123"/>
                  </a:lnTo>
                  <a:lnTo>
                    <a:pt x="42" y="122"/>
                  </a:lnTo>
                  <a:lnTo>
                    <a:pt x="38" y="119"/>
                  </a:lnTo>
                  <a:lnTo>
                    <a:pt x="34" y="117"/>
                  </a:lnTo>
                  <a:lnTo>
                    <a:pt x="31" y="115"/>
                  </a:lnTo>
                  <a:lnTo>
                    <a:pt x="28" y="113"/>
                  </a:lnTo>
                  <a:lnTo>
                    <a:pt x="24" y="110"/>
                  </a:lnTo>
                  <a:lnTo>
                    <a:pt x="22" y="107"/>
                  </a:lnTo>
                  <a:lnTo>
                    <a:pt x="19" y="105"/>
                  </a:lnTo>
                  <a:lnTo>
                    <a:pt x="17" y="103"/>
                  </a:lnTo>
                  <a:lnTo>
                    <a:pt x="14" y="99"/>
                  </a:lnTo>
                  <a:lnTo>
                    <a:pt x="13" y="97"/>
                  </a:lnTo>
                  <a:lnTo>
                    <a:pt x="11" y="94"/>
                  </a:lnTo>
                  <a:lnTo>
                    <a:pt x="10" y="90"/>
                  </a:lnTo>
                  <a:lnTo>
                    <a:pt x="10" y="87"/>
                  </a:lnTo>
                  <a:lnTo>
                    <a:pt x="9" y="83"/>
                  </a:lnTo>
                  <a:lnTo>
                    <a:pt x="9" y="80"/>
                  </a:lnTo>
                  <a:lnTo>
                    <a:pt x="9" y="76"/>
                  </a:lnTo>
                  <a:lnTo>
                    <a:pt x="9" y="73"/>
                  </a:lnTo>
                  <a:lnTo>
                    <a:pt x="10" y="65"/>
                  </a:lnTo>
                  <a:lnTo>
                    <a:pt x="8" y="59"/>
                  </a:lnTo>
                  <a:lnTo>
                    <a:pt x="6" y="54"/>
                  </a:lnTo>
                  <a:lnTo>
                    <a:pt x="3" y="48"/>
                  </a:lnTo>
                  <a:lnTo>
                    <a:pt x="1" y="41"/>
                  </a:lnTo>
                  <a:lnTo>
                    <a:pt x="0" y="34"/>
                  </a:lnTo>
                  <a:lnTo>
                    <a:pt x="1" y="27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C4D8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44" name="Freeform 552"/>
            <p:cNvSpPr>
              <a:spLocks/>
            </p:cNvSpPr>
            <p:nvPr/>
          </p:nvSpPr>
          <p:spPr bwMode="auto">
            <a:xfrm>
              <a:off x="261" y="2032"/>
              <a:ext cx="130" cy="122"/>
            </a:xfrm>
            <a:custGeom>
              <a:avLst/>
              <a:gdLst/>
              <a:ahLst/>
              <a:cxnLst>
                <a:cxn ang="0">
                  <a:pos x="5" y="16"/>
                </a:cxn>
                <a:cxn ang="0">
                  <a:pos x="8" y="11"/>
                </a:cxn>
                <a:cxn ang="0">
                  <a:pos x="15" y="7"/>
                </a:cxn>
                <a:cxn ang="0">
                  <a:pos x="25" y="3"/>
                </a:cxn>
                <a:cxn ang="0">
                  <a:pos x="36" y="5"/>
                </a:cxn>
                <a:cxn ang="0">
                  <a:pos x="42" y="6"/>
                </a:cxn>
                <a:cxn ang="0">
                  <a:pos x="46" y="6"/>
                </a:cxn>
                <a:cxn ang="0">
                  <a:pos x="51" y="6"/>
                </a:cxn>
                <a:cxn ang="0">
                  <a:pos x="55" y="5"/>
                </a:cxn>
                <a:cxn ang="0">
                  <a:pos x="60" y="5"/>
                </a:cxn>
                <a:cxn ang="0">
                  <a:pos x="64" y="3"/>
                </a:cxn>
                <a:cxn ang="0">
                  <a:pos x="69" y="2"/>
                </a:cxn>
                <a:cxn ang="0">
                  <a:pos x="74" y="1"/>
                </a:cxn>
                <a:cxn ang="0">
                  <a:pos x="81" y="1"/>
                </a:cxn>
                <a:cxn ang="0">
                  <a:pos x="89" y="2"/>
                </a:cxn>
                <a:cxn ang="0">
                  <a:pos x="97" y="6"/>
                </a:cxn>
                <a:cxn ang="0">
                  <a:pos x="106" y="9"/>
                </a:cxn>
                <a:cxn ang="0">
                  <a:pos x="115" y="14"/>
                </a:cxn>
                <a:cxn ang="0">
                  <a:pos x="122" y="18"/>
                </a:cxn>
                <a:cxn ang="0">
                  <a:pos x="128" y="24"/>
                </a:cxn>
                <a:cxn ang="0">
                  <a:pos x="130" y="29"/>
                </a:cxn>
                <a:cxn ang="0">
                  <a:pos x="130" y="38"/>
                </a:cxn>
                <a:cxn ang="0">
                  <a:pos x="128" y="51"/>
                </a:cxn>
                <a:cxn ang="0">
                  <a:pos x="122" y="65"/>
                </a:cxn>
                <a:cxn ang="0">
                  <a:pos x="115" y="79"/>
                </a:cxn>
                <a:cxn ang="0">
                  <a:pos x="105" y="94"/>
                </a:cxn>
                <a:cxn ang="0">
                  <a:pos x="93" y="107"/>
                </a:cxn>
                <a:cxn ang="0">
                  <a:pos x="77" y="118"/>
                </a:cxn>
                <a:cxn ang="0">
                  <a:pos x="69" y="122"/>
                </a:cxn>
                <a:cxn ang="0">
                  <a:pos x="66" y="122"/>
                </a:cxn>
                <a:cxn ang="0">
                  <a:pos x="63" y="122"/>
                </a:cxn>
                <a:cxn ang="0">
                  <a:pos x="58" y="122"/>
                </a:cxn>
                <a:cxn ang="0">
                  <a:pos x="53" y="122"/>
                </a:cxn>
                <a:cxn ang="0">
                  <a:pos x="47" y="120"/>
                </a:cxn>
                <a:cxn ang="0">
                  <a:pos x="41" y="117"/>
                </a:cxn>
                <a:cxn ang="0">
                  <a:pos x="34" y="113"/>
                </a:cxn>
                <a:cxn ang="0">
                  <a:pos x="27" y="109"/>
                </a:cxn>
                <a:cxn ang="0">
                  <a:pos x="22" y="103"/>
                </a:cxn>
                <a:cxn ang="0">
                  <a:pos x="17" y="98"/>
                </a:cxn>
                <a:cxn ang="0">
                  <a:pos x="13" y="93"/>
                </a:cxn>
                <a:cxn ang="0">
                  <a:pos x="11" y="87"/>
                </a:cxn>
                <a:cxn ang="0">
                  <a:pos x="9" y="80"/>
                </a:cxn>
                <a:cxn ang="0">
                  <a:pos x="9" y="74"/>
                </a:cxn>
                <a:cxn ang="0">
                  <a:pos x="11" y="63"/>
                </a:cxn>
                <a:cxn ang="0">
                  <a:pos x="6" y="51"/>
                </a:cxn>
                <a:cxn ang="0">
                  <a:pos x="2" y="41"/>
                </a:cxn>
                <a:cxn ang="0">
                  <a:pos x="2" y="26"/>
                </a:cxn>
              </a:cxnLst>
              <a:rect l="0" t="0" r="r" b="b"/>
              <a:pathLst>
                <a:path w="130" h="122">
                  <a:moveTo>
                    <a:pt x="5" y="16"/>
                  </a:moveTo>
                  <a:lnTo>
                    <a:pt x="5" y="16"/>
                  </a:lnTo>
                  <a:lnTo>
                    <a:pt x="6" y="14"/>
                  </a:lnTo>
                  <a:lnTo>
                    <a:pt x="8" y="11"/>
                  </a:lnTo>
                  <a:lnTo>
                    <a:pt x="11" y="9"/>
                  </a:lnTo>
                  <a:lnTo>
                    <a:pt x="15" y="7"/>
                  </a:lnTo>
                  <a:lnTo>
                    <a:pt x="19" y="5"/>
                  </a:lnTo>
                  <a:lnTo>
                    <a:pt x="25" y="3"/>
                  </a:lnTo>
                  <a:lnTo>
                    <a:pt x="33" y="5"/>
                  </a:lnTo>
                  <a:lnTo>
                    <a:pt x="36" y="5"/>
                  </a:lnTo>
                  <a:lnTo>
                    <a:pt x="38" y="5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6" y="6"/>
                  </a:lnTo>
                  <a:lnTo>
                    <a:pt x="50" y="6"/>
                  </a:lnTo>
                  <a:lnTo>
                    <a:pt x="51" y="6"/>
                  </a:lnTo>
                  <a:lnTo>
                    <a:pt x="53" y="6"/>
                  </a:lnTo>
                  <a:lnTo>
                    <a:pt x="55" y="5"/>
                  </a:lnTo>
                  <a:lnTo>
                    <a:pt x="57" y="5"/>
                  </a:lnTo>
                  <a:lnTo>
                    <a:pt x="60" y="5"/>
                  </a:lnTo>
                  <a:lnTo>
                    <a:pt x="62" y="3"/>
                  </a:lnTo>
                  <a:lnTo>
                    <a:pt x="64" y="3"/>
                  </a:lnTo>
                  <a:lnTo>
                    <a:pt x="66" y="2"/>
                  </a:lnTo>
                  <a:lnTo>
                    <a:pt x="69" y="2"/>
                  </a:lnTo>
                  <a:lnTo>
                    <a:pt x="71" y="1"/>
                  </a:lnTo>
                  <a:lnTo>
                    <a:pt x="74" y="1"/>
                  </a:lnTo>
                  <a:lnTo>
                    <a:pt x="76" y="0"/>
                  </a:lnTo>
                  <a:lnTo>
                    <a:pt x="81" y="1"/>
                  </a:lnTo>
                  <a:lnTo>
                    <a:pt x="84" y="1"/>
                  </a:lnTo>
                  <a:lnTo>
                    <a:pt x="89" y="2"/>
                  </a:lnTo>
                  <a:lnTo>
                    <a:pt x="93" y="3"/>
                  </a:lnTo>
                  <a:lnTo>
                    <a:pt x="97" y="6"/>
                  </a:lnTo>
                  <a:lnTo>
                    <a:pt x="102" y="7"/>
                  </a:lnTo>
                  <a:lnTo>
                    <a:pt x="106" y="9"/>
                  </a:lnTo>
                  <a:lnTo>
                    <a:pt x="111" y="11"/>
                  </a:lnTo>
                  <a:lnTo>
                    <a:pt x="115" y="14"/>
                  </a:lnTo>
                  <a:lnTo>
                    <a:pt x="119" y="16"/>
                  </a:lnTo>
                  <a:lnTo>
                    <a:pt x="122" y="18"/>
                  </a:lnTo>
                  <a:lnTo>
                    <a:pt x="125" y="22"/>
                  </a:lnTo>
                  <a:lnTo>
                    <a:pt x="128" y="24"/>
                  </a:lnTo>
                  <a:lnTo>
                    <a:pt x="129" y="26"/>
                  </a:lnTo>
                  <a:lnTo>
                    <a:pt x="130" y="29"/>
                  </a:lnTo>
                  <a:lnTo>
                    <a:pt x="130" y="34"/>
                  </a:lnTo>
                  <a:lnTo>
                    <a:pt x="130" y="38"/>
                  </a:lnTo>
                  <a:lnTo>
                    <a:pt x="129" y="44"/>
                  </a:lnTo>
                  <a:lnTo>
                    <a:pt x="128" y="51"/>
                  </a:lnTo>
                  <a:lnTo>
                    <a:pt x="125" y="58"/>
                  </a:lnTo>
                  <a:lnTo>
                    <a:pt x="122" y="65"/>
                  </a:lnTo>
                  <a:lnTo>
                    <a:pt x="119" y="71"/>
                  </a:lnTo>
                  <a:lnTo>
                    <a:pt x="115" y="79"/>
                  </a:lnTo>
                  <a:lnTo>
                    <a:pt x="111" y="86"/>
                  </a:lnTo>
                  <a:lnTo>
                    <a:pt x="105" y="94"/>
                  </a:lnTo>
                  <a:lnTo>
                    <a:pt x="100" y="101"/>
                  </a:lnTo>
                  <a:lnTo>
                    <a:pt x="93" y="107"/>
                  </a:lnTo>
                  <a:lnTo>
                    <a:pt x="85" y="113"/>
                  </a:lnTo>
                  <a:lnTo>
                    <a:pt x="77" y="118"/>
                  </a:lnTo>
                  <a:lnTo>
                    <a:pt x="70" y="122"/>
                  </a:lnTo>
                  <a:lnTo>
                    <a:pt x="69" y="122"/>
                  </a:lnTo>
                  <a:lnTo>
                    <a:pt x="68" y="122"/>
                  </a:lnTo>
                  <a:lnTo>
                    <a:pt x="66" y="122"/>
                  </a:lnTo>
                  <a:lnTo>
                    <a:pt x="64" y="122"/>
                  </a:lnTo>
                  <a:lnTo>
                    <a:pt x="63" y="122"/>
                  </a:lnTo>
                  <a:lnTo>
                    <a:pt x="61" y="122"/>
                  </a:lnTo>
                  <a:lnTo>
                    <a:pt x="58" y="122"/>
                  </a:lnTo>
                  <a:lnTo>
                    <a:pt x="56" y="122"/>
                  </a:lnTo>
                  <a:lnTo>
                    <a:pt x="53" y="122"/>
                  </a:lnTo>
                  <a:lnTo>
                    <a:pt x="51" y="121"/>
                  </a:lnTo>
                  <a:lnTo>
                    <a:pt x="47" y="120"/>
                  </a:lnTo>
                  <a:lnTo>
                    <a:pt x="44" y="119"/>
                  </a:lnTo>
                  <a:lnTo>
                    <a:pt x="41" y="117"/>
                  </a:lnTo>
                  <a:lnTo>
                    <a:pt x="37" y="116"/>
                  </a:lnTo>
                  <a:lnTo>
                    <a:pt x="34" y="113"/>
                  </a:lnTo>
                  <a:lnTo>
                    <a:pt x="31" y="111"/>
                  </a:lnTo>
                  <a:lnTo>
                    <a:pt x="27" y="109"/>
                  </a:lnTo>
                  <a:lnTo>
                    <a:pt x="25" y="105"/>
                  </a:lnTo>
                  <a:lnTo>
                    <a:pt x="22" y="103"/>
                  </a:lnTo>
                  <a:lnTo>
                    <a:pt x="19" y="101"/>
                  </a:lnTo>
                  <a:lnTo>
                    <a:pt x="17" y="98"/>
                  </a:lnTo>
                  <a:lnTo>
                    <a:pt x="15" y="95"/>
                  </a:lnTo>
                  <a:lnTo>
                    <a:pt x="13" y="93"/>
                  </a:lnTo>
                  <a:lnTo>
                    <a:pt x="12" y="91"/>
                  </a:lnTo>
                  <a:lnTo>
                    <a:pt x="11" y="87"/>
                  </a:lnTo>
                  <a:lnTo>
                    <a:pt x="9" y="84"/>
                  </a:lnTo>
                  <a:lnTo>
                    <a:pt x="9" y="80"/>
                  </a:lnTo>
                  <a:lnTo>
                    <a:pt x="9" y="77"/>
                  </a:lnTo>
                  <a:lnTo>
                    <a:pt x="9" y="74"/>
                  </a:lnTo>
                  <a:lnTo>
                    <a:pt x="9" y="70"/>
                  </a:lnTo>
                  <a:lnTo>
                    <a:pt x="11" y="63"/>
                  </a:lnTo>
                  <a:lnTo>
                    <a:pt x="8" y="57"/>
                  </a:lnTo>
                  <a:lnTo>
                    <a:pt x="6" y="51"/>
                  </a:lnTo>
                  <a:lnTo>
                    <a:pt x="4" y="47"/>
                  </a:lnTo>
                  <a:lnTo>
                    <a:pt x="2" y="41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BAD3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45" name="Freeform 553"/>
            <p:cNvSpPr>
              <a:spLocks/>
            </p:cNvSpPr>
            <p:nvPr/>
          </p:nvSpPr>
          <p:spPr bwMode="auto">
            <a:xfrm>
              <a:off x="265" y="2035"/>
              <a:ext cx="123" cy="119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6" y="12"/>
                </a:cxn>
                <a:cxn ang="0">
                  <a:pos x="13" y="6"/>
                </a:cxn>
                <a:cxn ang="0">
                  <a:pos x="23" y="4"/>
                </a:cxn>
                <a:cxn ang="0">
                  <a:pos x="33" y="4"/>
                </a:cxn>
                <a:cxn ang="0">
                  <a:pos x="39" y="5"/>
                </a:cxn>
                <a:cxn ang="0">
                  <a:pos x="43" y="5"/>
                </a:cxn>
                <a:cxn ang="0">
                  <a:pos x="48" y="5"/>
                </a:cxn>
                <a:cxn ang="0">
                  <a:pos x="51" y="5"/>
                </a:cxn>
                <a:cxn ang="0">
                  <a:pos x="56" y="4"/>
                </a:cxn>
                <a:cxn ang="0">
                  <a:pos x="60" y="4"/>
                </a:cxn>
                <a:cxn ang="0">
                  <a:pos x="64" y="1"/>
                </a:cxn>
                <a:cxn ang="0">
                  <a:pos x="69" y="0"/>
                </a:cxn>
                <a:cxn ang="0">
                  <a:pos x="76" y="0"/>
                </a:cxn>
                <a:cxn ang="0">
                  <a:pos x="84" y="3"/>
                </a:cxn>
                <a:cxn ang="0">
                  <a:pos x="93" y="5"/>
                </a:cxn>
                <a:cxn ang="0">
                  <a:pos x="100" y="8"/>
                </a:cxn>
                <a:cxn ang="0">
                  <a:pos x="109" y="13"/>
                </a:cxn>
                <a:cxn ang="0">
                  <a:pos x="116" y="17"/>
                </a:cxn>
                <a:cxn ang="0">
                  <a:pos x="121" y="23"/>
                </a:cxn>
                <a:cxn ang="0">
                  <a:pos x="123" y="29"/>
                </a:cxn>
                <a:cxn ang="0">
                  <a:pos x="123" y="37"/>
                </a:cxn>
                <a:cxn ang="0">
                  <a:pos x="121" y="49"/>
                </a:cxn>
                <a:cxn ang="0">
                  <a:pos x="116" y="62"/>
                </a:cxn>
                <a:cxn ang="0">
                  <a:pos x="108" y="77"/>
                </a:cxn>
                <a:cxn ang="0">
                  <a:pos x="99" y="91"/>
                </a:cxn>
                <a:cxn ang="0">
                  <a:pos x="87" y="103"/>
                </a:cxn>
                <a:cxn ang="0">
                  <a:pos x="73" y="114"/>
                </a:cxn>
                <a:cxn ang="0">
                  <a:pos x="64" y="118"/>
                </a:cxn>
                <a:cxn ang="0">
                  <a:pos x="61" y="119"/>
                </a:cxn>
                <a:cxn ang="0">
                  <a:pos x="59" y="119"/>
                </a:cxn>
                <a:cxn ang="0">
                  <a:pos x="54" y="119"/>
                </a:cxn>
                <a:cxn ang="0">
                  <a:pos x="50" y="118"/>
                </a:cxn>
                <a:cxn ang="0">
                  <a:pos x="44" y="116"/>
                </a:cxn>
                <a:cxn ang="0">
                  <a:pos x="38" y="114"/>
                </a:cxn>
                <a:cxn ang="0">
                  <a:pos x="31" y="109"/>
                </a:cxn>
                <a:cxn ang="0">
                  <a:pos x="24" y="105"/>
                </a:cxn>
                <a:cxn ang="0">
                  <a:pos x="20" y="100"/>
                </a:cxn>
                <a:cxn ang="0">
                  <a:pos x="15" y="95"/>
                </a:cxn>
                <a:cxn ang="0">
                  <a:pos x="11" y="89"/>
                </a:cxn>
                <a:cxn ang="0">
                  <a:pos x="9" y="84"/>
                </a:cxn>
                <a:cxn ang="0">
                  <a:pos x="8" y="78"/>
                </a:cxn>
                <a:cxn ang="0">
                  <a:pos x="8" y="71"/>
                </a:cxn>
                <a:cxn ang="0">
                  <a:pos x="9" y="61"/>
                </a:cxn>
                <a:cxn ang="0">
                  <a:pos x="5" y="49"/>
                </a:cxn>
                <a:cxn ang="0">
                  <a:pos x="1" y="39"/>
                </a:cxn>
                <a:cxn ang="0">
                  <a:pos x="0" y="25"/>
                </a:cxn>
              </a:cxnLst>
              <a:rect l="0" t="0" r="r" b="b"/>
              <a:pathLst>
                <a:path w="123" h="119">
                  <a:moveTo>
                    <a:pt x="3" y="16"/>
                  </a:moveTo>
                  <a:lnTo>
                    <a:pt x="3" y="15"/>
                  </a:lnTo>
                  <a:lnTo>
                    <a:pt x="4" y="14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3" y="6"/>
                  </a:lnTo>
                  <a:lnTo>
                    <a:pt x="17" y="5"/>
                  </a:lnTo>
                  <a:lnTo>
                    <a:pt x="23" y="4"/>
                  </a:lnTo>
                  <a:lnTo>
                    <a:pt x="30" y="4"/>
                  </a:lnTo>
                  <a:lnTo>
                    <a:pt x="33" y="4"/>
                  </a:lnTo>
                  <a:lnTo>
                    <a:pt x="35" y="5"/>
                  </a:lnTo>
                  <a:lnTo>
                    <a:pt x="39" y="5"/>
                  </a:lnTo>
                  <a:lnTo>
                    <a:pt x="41" y="5"/>
                  </a:lnTo>
                  <a:lnTo>
                    <a:pt x="43" y="5"/>
                  </a:lnTo>
                  <a:lnTo>
                    <a:pt x="46" y="5"/>
                  </a:lnTo>
                  <a:lnTo>
                    <a:pt x="48" y="5"/>
                  </a:lnTo>
                  <a:lnTo>
                    <a:pt x="50" y="5"/>
                  </a:lnTo>
                  <a:lnTo>
                    <a:pt x="51" y="5"/>
                  </a:lnTo>
                  <a:lnTo>
                    <a:pt x="53" y="5"/>
                  </a:lnTo>
                  <a:lnTo>
                    <a:pt x="56" y="4"/>
                  </a:lnTo>
                  <a:lnTo>
                    <a:pt x="58" y="4"/>
                  </a:lnTo>
                  <a:lnTo>
                    <a:pt x="60" y="4"/>
                  </a:lnTo>
                  <a:lnTo>
                    <a:pt x="61" y="3"/>
                  </a:lnTo>
                  <a:lnTo>
                    <a:pt x="64" y="1"/>
                  </a:lnTo>
                  <a:lnTo>
                    <a:pt x="66" y="1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6" y="0"/>
                  </a:lnTo>
                  <a:lnTo>
                    <a:pt x="79" y="1"/>
                  </a:lnTo>
                  <a:lnTo>
                    <a:pt x="84" y="3"/>
                  </a:lnTo>
                  <a:lnTo>
                    <a:pt x="88" y="4"/>
                  </a:lnTo>
                  <a:lnTo>
                    <a:pt x="93" y="5"/>
                  </a:lnTo>
                  <a:lnTo>
                    <a:pt x="97" y="7"/>
                  </a:lnTo>
                  <a:lnTo>
                    <a:pt x="100" y="8"/>
                  </a:lnTo>
                  <a:lnTo>
                    <a:pt x="105" y="10"/>
                  </a:lnTo>
                  <a:lnTo>
                    <a:pt x="109" y="13"/>
                  </a:lnTo>
                  <a:lnTo>
                    <a:pt x="113" y="15"/>
                  </a:lnTo>
                  <a:lnTo>
                    <a:pt x="116" y="17"/>
                  </a:lnTo>
                  <a:lnTo>
                    <a:pt x="118" y="21"/>
                  </a:lnTo>
                  <a:lnTo>
                    <a:pt x="121" y="23"/>
                  </a:lnTo>
                  <a:lnTo>
                    <a:pt x="122" y="25"/>
                  </a:lnTo>
                  <a:lnTo>
                    <a:pt x="123" y="29"/>
                  </a:lnTo>
                  <a:lnTo>
                    <a:pt x="123" y="32"/>
                  </a:lnTo>
                  <a:lnTo>
                    <a:pt x="123" y="37"/>
                  </a:lnTo>
                  <a:lnTo>
                    <a:pt x="122" y="43"/>
                  </a:lnTo>
                  <a:lnTo>
                    <a:pt x="121" y="49"/>
                  </a:lnTo>
                  <a:lnTo>
                    <a:pt x="118" y="55"/>
                  </a:lnTo>
                  <a:lnTo>
                    <a:pt x="116" y="62"/>
                  </a:lnTo>
                  <a:lnTo>
                    <a:pt x="113" y="69"/>
                  </a:lnTo>
                  <a:lnTo>
                    <a:pt x="108" y="77"/>
                  </a:lnTo>
                  <a:lnTo>
                    <a:pt x="104" y="84"/>
                  </a:lnTo>
                  <a:lnTo>
                    <a:pt x="99" y="91"/>
                  </a:lnTo>
                  <a:lnTo>
                    <a:pt x="94" y="98"/>
                  </a:lnTo>
                  <a:lnTo>
                    <a:pt x="87" y="103"/>
                  </a:lnTo>
                  <a:lnTo>
                    <a:pt x="80" y="109"/>
                  </a:lnTo>
                  <a:lnTo>
                    <a:pt x="73" y="114"/>
                  </a:lnTo>
                  <a:lnTo>
                    <a:pt x="65" y="118"/>
                  </a:lnTo>
                  <a:lnTo>
                    <a:pt x="64" y="118"/>
                  </a:lnTo>
                  <a:lnTo>
                    <a:pt x="62" y="119"/>
                  </a:lnTo>
                  <a:lnTo>
                    <a:pt x="61" y="119"/>
                  </a:lnTo>
                  <a:lnTo>
                    <a:pt x="60" y="119"/>
                  </a:lnTo>
                  <a:lnTo>
                    <a:pt x="59" y="119"/>
                  </a:lnTo>
                  <a:lnTo>
                    <a:pt x="57" y="119"/>
                  </a:lnTo>
                  <a:lnTo>
                    <a:pt x="54" y="119"/>
                  </a:lnTo>
                  <a:lnTo>
                    <a:pt x="52" y="118"/>
                  </a:lnTo>
                  <a:lnTo>
                    <a:pt x="50" y="118"/>
                  </a:lnTo>
                  <a:lnTo>
                    <a:pt x="47" y="117"/>
                  </a:lnTo>
                  <a:lnTo>
                    <a:pt x="44" y="116"/>
                  </a:lnTo>
                  <a:lnTo>
                    <a:pt x="41" y="115"/>
                  </a:lnTo>
                  <a:lnTo>
                    <a:pt x="38" y="114"/>
                  </a:lnTo>
                  <a:lnTo>
                    <a:pt x="34" y="111"/>
                  </a:lnTo>
                  <a:lnTo>
                    <a:pt x="31" y="109"/>
                  </a:lnTo>
                  <a:lnTo>
                    <a:pt x="28" y="107"/>
                  </a:lnTo>
                  <a:lnTo>
                    <a:pt x="24" y="105"/>
                  </a:lnTo>
                  <a:lnTo>
                    <a:pt x="22" y="102"/>
                  </a:lnTo>
                  <a:lnTo>
                    <a:pt x="20" y="100"/>
                  </a:lnTo>
                  <a:lnTo>
                    <a:pt x="16" y="98"/>
                  </a:lnTo>
                  <a:lnTo>
                    <a:pt x="15" y="95"/>
                  </a:lnTo>
                  <a:lnTo>
                    <a:pt x="13" y="93"/>
                  </a:lnTo>
                  <a:lnTo>
                    <a:pt x="11" y="89"/>
                  </a:lnTo>
                  <a:lnTo>
                    <a:pt x="10" y="87"/>
                  </a:lnTo>
                  <a:lnTo>
                    <a:pt x="9" y="84"/>
                  </a:lnTo>
                  <a:lnTo>
                    <a:pt x="9" y="82"/>
                  </a:lnTo>
                  <a:lnTo>
                    <a:pt x="8" y="78"/>
                  </a:lnTo>
                  <a:lnTo>
                    <a:pt x="8" y="75"/>
                  </a:lnTo>
                  <a:lnTo>
                    <a:pt x="8" y="71"/>
                  </a:lnTo>
                  <a:lnTo>
                    <a:pt x="8" y="68"/>
                  </a:lnTo>
                  <a:lnTo>
                    <a:pt x="9" y="61"/>
                  </a:lnTo>
                  <a:lnTo>
                    <a:pt x="6" y="55"/>
                  </a:lnTo>
                  <a:lnTo>
                    <a:pt x="5" y="49"/>
                  </a:lnTo>
                  <a:lnTo>
                    <a:pt x="2" y="45"/>
                  </a:lnTo>
                  <a:lnTo>
                    <a:pt x="1" y="39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3" y="16"/>
                  </a:lnTo>
                  <a:close/>
                </a:path>
              </a:pathLst>
            </a:custGeom>
            <a:solidFill>
              <a:srgbClr val="ADCC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46" name="Freeform 554"/>
            <p:cNvSpPr>
              <a:spLocks/>
            </p:cNvSpPr>
            <p:nvPr/>
          </p:nvSpPr>
          <p:spPr bwMode="auto">
            <a:xfrm>
              <a:off x="109" y="2012"/>
              <a:ext cx="40" cy="59"/>
            </a:xfrm>
            <a:custGeom>
              <a:avLst/>
              <a:gdLst/>
              <a:ahLst/>
              <a:cxnLst>
                <a:cxn ang="0">
                  <a:pos x="39" y="42"/>
                </a:cxn>
                <a:cxn ang="0">
                  <a:pos x="39" y="42"/>
                </a:cxn>
                <a:cxn ang="0">
                  <a:pos x="39" y="40"/>
                </a:cxn>
                <a:cxn ang="0">
                  <a:pos x="37" y="37"/>
                </a:cxn>
                <a:cxn ang="0">
                  <a:pos x="36" y="34"/>
                </a:cxn>
                <a:cxn ang="0">
                  <a:pos x="35" y="29"/>
                </a:cxn>
                <a:cxn ang="0">
                  <a:pos x="32" y="26"/>
                </a:cxn>
                <a:cxn ang="0">
                  <a:pos x="31" y="21"/>
                </a:cxn>
                <a:cxn ang="0">
                  <a:pos x="29" y="18"/>
                </a:cxn>
                <a:cxn ang="0">
                  <a:pos x="28" y="17"/>
                </a:cxn>
                <a:cxn ang="0">
                  <a:pos x="26" y="15"/>
                </a:cxn>
                <a:cxn ang="0">
                  <a:pos x="25" y="13"/>
                </a:cxn>
                <a:cxn ang="0">
                  <a:pos x="21" y="11"/>
                </a:cxn>
                <a:cxn ang="0">
                  <a:pos x="19" y="9"/>
                </a:cxn>
                <a:cxn ang="0">
                  <a:pos x="17" y="8"/>
                </a:cxn>
                <a:cxn ang="0">
                  <a:pos x="14" y="5"/>
                </a:cxn>
                <a:cxn ang="0">
                  <a:pos x="11" y="4"/>
                </a:cxn>
                <a:cxn ang="0">
                  <a:pos x="8" y="2"/>
                </a:cxn>
                <a:cxn ang="0">
                  <a:pos x="6" y="1"/>
                </a:cxn>
                <a:cxn ang="0">
                  <a:pos x="4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2" y="7"/>
                </a:cxn>
                <a:cxn ang="0">
                  <a:pos x="4" y="10"/>
                </a:cxn>
                <a:cxn ang="0">
                  <a:pos x="4" y="15"/>
                </a:cxn>
                <a:cxn ang="0">
                  <a:pos x="4" y="18"/>
                </a:cxn>
                <a:cxn ang="0">
                  <a:pos x="4" y="23"/>
                </a:cxn>
                <a:cxn ang="0">
                  <a:pos x="4" y="26"/>
                </a:cxn>
                <a:cxn ang="0">
                  <a:pos x="2" y="28"/>
                </a:cxn>
                <a:cxn ang="0">
                  <a:pos x="2" y="31"/>
                </a:cxn>
                <a:cxn ang="0">
                  <a:pos x="4" y="34"/>
                </a:cxn>
                <a:cxn ang="0">
                  <a:pos x="6" y="36"/>
                </a:cxn>
                <a:cxn ang="0">
                  <a:pos x="9" y="40"/>
                </a:cxn>
                <a:cxn ang="0">
                  <a:pos x="12" y="44"/>
                </a:cxn>
                <a:cxn ang="0">
                  <a:pos x="16" y="48"/>
                </a:cxn>
                <a:cxn ang="0">
                  <a:pos x="19" y="51"/>
                </a:cxn>
                <a:cxn ang="0">
                  <a:pos x="22" y="54"/>
                </a:cxn>
                <a:cxn ang="0">
                  <a:pos x="26" y="56"/>
                </a:cxn>
                <a:cxn ang="0">
                  <a:pos x="28" y="58"/>
                </a:cxn>
                <a:cxn ang="0">
                  <a:pos x="31" y="58"/>
                </a:cxn>
                <a:cxn ang="0">
                  <a:pos x="33" y="59"/>
                </a:cxn>
                <a:cxn ang="0">
                  <a:pos x="37" y="58"/>
                </a:cxn>
                <a:cxn ang="0">
                  <a:pos x="39" y="57"/>
                </a:cxn>
                <a:cxn ang="0">
                  <a:pos x="40" y="54"/>
                </a:cxn>
                <a:cxn ang="0">
                  <a:pos x="40" y="49"/>
                </a:cxn>
                <a:cxn ang="0">
                  <a:pos x="39" y="42"/>
                </a:cxn>
              </a:cxnLst>
              <a:rect l="0" t="0" r="r" b="b"/>
              <a:pathLst>
                <a:path w="40" h="59">
                  <a:moveTo>
                    <a:pt x="39" y="42"/>
                  </a:moveTo>
                  <a:lnTo>
                    <a:pt x="39" y="42"/>
                  </a:lnTo>
                  <a:lnTo>
                    <a:pt x="39" y="40"/>
                  </a:lnTo>
                  <a:lnTo>
                    <a:pt x="37" y="37"/>
                  </a:lnTo>
                  <a:lnTo>
                    <a:pt x="36" y="34"/>
                  </a:lnTo>
                  <a:lnTo>
                    <a:pt x="35" y="29"/>
                  </a:lnTo>
                  <a:lnTo>
                    <a:pt x="32" y="26"/>
                  </a:lnTo>
                  <a:lnTo>
                    <a:pt x="31" y="21"/>
                  </a:lnTo>
                  <a:lnTo>
                    <a:pt x="29" y="18"/>
                  </a:lnTo>
                  <a:lnTo>
                    <a:pt x="28" y="17"/>
                  </a:lnTo>
                  <a:lnTo>
                    <a:pt x="26" y="15"/>
                  </a:lnTo>
                  <a:lnTo>
                    <a:pt x="25" y="13"/>
                  </a:lnTo>
                  <a:lnTo>
                    <a:pt x="21" y="11"/>
                  </a:lnTo>
                  <a:lnTo>
                    <a:pt x="19" y="9"/>
                  </a:lnTo>
                  <a:lnTo>
                    <a:pt x="17" y="8"/>
                  </a:lnTo>
                  <a:lnTo>
                    <a:pt x="14" y="5"/>
                  </a:lnTo>
                  <a:lnTo>
                    <a:pt x="11" y="4"/>
                  </a:lnTo>
                  <a:lnTo>
                    <a:pt x="8" y="2"/>
                  </a:lnTo>
                  <a:lnTo>
                    <a:pt x="6" y="1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3"/>
                  </a:lnTo>
                  <a:lnTo>
                    <a:pt x="2" y="7"/>
                  </a:lnTo>
                  <a:lnTo>
                    <a:pt x="4" y="10"/>
                  </a:lnTo>
                  <a:lnTo>
                    <a:pt x="4" y="15"/>
                  </a:lnTo>
                  <a:lnTo>
                    <a:pt x="4" y="18"/>
                  </a:lnTo>
                  <a:lnTo>
                    <a:pt x="4" y="23"/>
                  </a:lnTo>
                  <a:lnTo>
                    <a:pt x="4" y="26"/>
                  </a:lnTo>
                  <a:lnTo>
                    <a:pt x="2" y="28"/>
                  </a:lnTo>
                  <a:lnTo>
                    <a:pt x="2" y="31"/>
                  </a:lnTo>
                  <a:lnTo>
                    <a:pt x="4" y="34"/>
                  </a:lnTo>
                  <a:lnTo>
                    <a:pt x="6" y="36"/>
                  </a:lnTo>
                  <a:lnTo>
                    <a:pt x="9" y="40"/>
                  </a:lnTo>
                  <a:lnTo>
                    <a:pt x="12" y="44"/>
                  </a:lnTo>
                  <a:lnTo>
                    <a:pt x="16" y="48"/>
                  </a:lnTo>
                  <a:lnTo>
                    <a:pt x="19" y="51"/>
                  </a:lnTo>
                  <a:lnTo>
                    <a:pt x="22" y="54"/>
                  </a:lnTo>
                  <a:lnTo>
                    <a:pt x="26" y="56"/>
                  </a:lnTo>
                  <a:lnTo>
                    <a:pt x="28" y="58"/>
                  </a:lnTo>
                  <a:lnTo>
                    <a:pt x="31" y="58"/>
                  </a:lnTo>
                  <a:lnTo>
                    <a:pt x="33" y="59"/>
                  </a:lnTo>
                  <a:lnTo>
                    <a:pt x="37" y="58"/>
                  </a:lnTo>
                  <a:lnTo>
                    <a:pt x="39" y="57"/>
                  </a:lnTo>
                  <a:lnTo>
                    <a:pt x="40" y="54"/>
                  </a:lnTo>
                  <a:lnTo>
                    <a:pt x="40" y="49"/>
                  </a:lnTo>
                  <a:lnTo>
                    <a:pt x="39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47" name="Freeform 555"/>
            <p:cNvSpPr>
              <a:spLocks/>
            </p:cNvSpPr>
            <p:nvPr/>
          </p:nvSpPr>
          <p:spPr bwMode="auto">
            <a:xfrm>
              <a:off x="111" y="2015"/>
              <a:ext cx="37" cy="55"/>
            </a:xfrm>
            <a:custGeom>
              <a:avLst/>
              <a:gdLst/>
              <a:ahLst/>
              <a:cxnLst>
                <a:cxn ang="0">
                  <a:pos x="36" y="39"/>
                </a:cxn>
                <a:cxn ang="0">
                  <a:pos x="36" y="39"/>
                </a:cxn>
                <a:cxn ang="0">
                  <a:pos x="36" y="37"/>
                </a:cxn>
                <a:cxn ang="0">
                  <a:pos x="34" y="35"/>
                </a:cxn>
                <a:cxn ang="0">
                  <a:pos x="33" y="31"/>
                </a:cxn>
                <a:cxn ang="0">
                  <a:pos x="31" y="28"/>
                </a:cxn>
                <a:cxn ang="0">
                  <a:pos x="30" y="23"/>
                </a:cxn>
                <a:cxn ang="0">
                  <a:pos x="28" y="20"/>
                </a:cxn>
                <a:cxn ang="0">
                  <a:pos x="27" y="17"/>
                </a:cxn>
                <a:cxn ang="0">
                  <a:pos x="26" y="15"/>
                </a:cxn>
                <a:cxn ang="0">
                  <a:pos x="24" y="13"/>
                </a:cxn>
                <a:cxn ang="0">
                  <a:pos x="21" y="11"/>
                </a:cxn>
                <a:cxn ang="0">
                  <a:pos x="19" y="10"/>
                </a:cxn>
                <a:cxn ang="0">
                  <a:pos x="17" y="8"/>
                </a:cxn>
                <a:cxn ang="0">
                  <a:pos x="15" y="7"/>
                </a:cxn>
                <a:cxn ang="0">
                  <a:pos x="13" y="4"/>
                </a:cxn>
                <a:cxn ang="0">
                  <a:pos x="9" y="3"/>
                </a:cxn>
                <a:cxn ang="0">
                  <a:pos x="7" y="2"/>
                </a:cxn>
                <a:cxn ang="0">
                  <a:pos x="5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2" y="5"/>
                </a:cxn>
                <a:cxn ang="0">
                  <a:pos x="3" y="9"/>
                </a:cxn>
                <a:cxn ang="0">
                  <a:pos x="3" y="13"/>
                </a:cxn>
                <a:cxn ang="0">
                  <a:pos x="3" y="17"/>
                </a:cxn>
                <a:cxn ang="0">
                  <a:pos x="3" y="20"/>
                </a:cxn>
                <a:cxn ang="0">
                  <a:pos x="2" y="23"/>
                </a:cxn>
                <a:cxn ang="0">
                  <a:pos x="2" y="27"/>
                </a:cxn>
                <a:cxn ang="0">
                  <a:pos x="2" y="29"/>
                </a:cxn>
                <a:cxn ang="0">
                  <a:pos x="3" y="31"/>
                </a:cxn>
                <a:cxn ang="0">
                  <a:pos x="5" y="33"/>
                </a:cxn>
                <a:cxn ang="0">
                  <a:pos x="7" y="37"/>
                </a:cxn>
                <a:cxn ang="0">
                  <a:pos x="11" y="40"/>
                </a:cxn>
                <a:cxn ang="0">
                  <a:pos x="14" y="45"/>
                </a:cxn>
                <a:cxn ang="0">
                  <a:pos x="17" y="47"/>
                </a:cxn>
                <a:cxn ang="0">
                  <a:pos x="20" y="50"/>
                </a:cxn>
                <a:cxn ang="0">
                  <a:pos x="24" y="52"/>
                </a:cxn>
                <a:cxn ang="0">
                  <a:pos x="26" y="54"/>
                </a:cxn>
                <a:cxn ang="0">
                  <a:pos x="28" y="55"/>
                </a:cxn>
                <a:cxn ang="0">
                  <a:pos x="31" y="55"/>
                </a:cxn>
                <a:cxn ang="0">
                  <a:pos x="33" y="55"/>
                </a:cxn>
                <a:cxn ang="0">
                  <a:pos x="36" y="52"/>
                </a:cxn>
                <a:cxn ang="0">
                  <a:pos x="37" y="50"/>
                </a:cxn>
                <a:cxn ang="0">
                  <a:pos x="37" y="46"/>
                </a:cxn>
                <a:cxn ang="0">
                  <a:pos x="36" y="39"/>
                </a:cxn>
              </a:cxnLst>
              <a:rect l="0" t="0" r="r" b="b"/>
              <a:pathLst>
                <a:path w="37" h="55">
                  <a:moveTo>
                    <a:pt x="36" y="39"/>
                  </a:moveTo>
                  <a:lnTo>
                    <a:pt x="36" y="39"/>
                  </a:lnTo>
                  <a:lnTo>
                    <a:pt x="36" y="37"/>
                  </a:lnTo>
                  <a:lnTo>
                    <a:pt x="34" y="35"/>
                  </a:lnTo>
                  <a:lnTo>
                    <a:pt x="33" y="31"/>
                  </a:lnTo>
                  <a:lnTo>
                    <a:pt x="31" y="28"/>
                  </a:lnTo>
                  <a:lnTo>
                    <a:pt x="30" y="23"/>
                  </a:lnTo>
                  <a:lnTo>
                    <a:pt x="28" y="20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4" y="13"/>
                  </a:lnTo>
                  <a:lnTo>
                    <a:pt x="21" y="11"/>
                  </a:lnTo>
                  <a:lnTo>
                    <a:pt x="19" y="10"/>
                  </a:lnTo>
                  <a:lnTo>
                    <a:pt x="17" y="8"/>
                  </a:lnTo>
                  <a:lnTo>
                    <a:pt x="15" y="7"/>
                  </a:lnTo>
                  <a:lnTo>
                    <a:pt x="13" y="4"/>
                  </a:lnTo>
                  <a:lnTo>
                    <a:pt x="9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5"/>
                  </a:lnTo>
                  <a:lnTo>
                    <a:pt x="3" y="9"/>
                  </a:lnTo>
                  <a:lnTo>
                    <a:pt x="3" y="13"/>
                  </a:lnTo>
                  <a:lnTo>
                    <a:pt x="3" y="17"/>
                  </a:lnTo>
                  <a:lnTo>
                    <a:pt x="3" y="20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2" y="29"/>
                  </a:lnTo>
                  <a:lnTo>
                    <a:pt x="3" y="31"/>
                  </a:lnTo>
                  <a:lnTo>
                    <a:pt x="5" y="33"/>
                  </a:lnTo>
                  <a:lnTo>
                    <a:pt x="7" y="37"/>
                  </a:lnTo>
                  <a:lnTo>
                    <a:pt x="11" y="40"/>
                  </a:lnTo>
                  <a:lnTo>
                    <a:pt x="14" y="45"/>
                  </a:lnTo>
                  <a:lnTo>
                    <a:pt x="17" y="47"/>
                  </a:lnTo>
                  <a:lnTo>
                    <a:pt x="20" y="50"/>
                  </a:lnTo>
                  <a:lnTo>
                    <a:pt x="24" y="52"/>
                  </a:lnTo>
                  <a:lnTo>
                    <a:pt x="26" y="54"/>
                  </a:lnTo>
                  <a:lnTo>
                    <a:pt x="28" y="55"/>
                  </a:lnTo>
                  <a:lnTo>
                    <a:pt x="31" y="55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7" y="50"/>
                  </a:lnTo>
                  <a:lnTo>
                    <a:pt x="37" y="46"/>
                  </a:lnTo>
                  <a:lnTo>
                    <a:pt x="36" y="39"/>
                  </a:lnTo>
                  <a:close/>
                </a:path>
              </a:pathLst>
            </a:custGeom>
            <a:solidFill>
              <a:srgbClr val="F4E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48" name="Freeform 556"/>
            <p:cNvSpPr>
              <a:spLocks/>
            </p:cNvSpPr>
            <p:nvPr/>
          </p:nvSpPr>
          <p:spPr bwMode="auto">
            <a:xfrm>
              <a:off x="111" y="2015"/>
              <a:ext cx="37" cy="53"/>
            </a:xfrm>
            <a:custGeom>
              <a:avLst/>
              <a:gdLst/>
              <a:ahLst/>
              <a:cxnLst>
                <a:cxn ang="0">
                  <a:pos x="37" y="38"/>
                </a:cxn>
                <a:cxn ang="0">
                  <a:pos x="37" y="37"/>
                </a:cxn>
                <a:cxn ang="0">
                  <a:pos x="36" y="36"/>
                </a:cxn>
                <a:cxn ang="0">
                  <a:pos x="34" y="34"/>
                </a:cxn>
                <a:cxn ang="0">
                  <a:pos x="33" y="30"/>
                </a:cxn>
                <a:cxn ang="0">
                  <a:pos x="32" y="27"/>
                </a:cxn>
                <a:cxn ang="0">
                  <a:pos x="30" y="24"/>
                </a:cxn>
                <a:cxn ang="0">
                  <a:pos x="29" y="19"/>
                </a:cxn>
                <a:cxn ang="0">
                  <a:pos x="26" y="17"/>
                </a:cxn>
                <a:cxn ang="0">
                  <a:pos x="25" y="15"/>
                </a:cxn>
                <a:cxn ang="0">
                  <a:pos x="24" y="13"/>
                </a:cxn>
                <a:cxn ang="0">
                  <a:pos x="23" y="11"/>
                </a:cxn>
                <a:cxn ang="0">
                  <a:pos x="20" y="10"/>
                </a:cxn>
                <a:cxn ang="0">
                  <a:pos x="18" y="8"/>
                </a:cxn>
                <a:cxn ang="0">
                  <a:pos x="15" y="7"/>
                </a:cxn>
                <a:cxn ang="0">
                  <a:pos x="12" y="4"/>
                </a:cxn>
                <a:cxn ang="0">
                  <a:pos x="10" y="3"/>
                </a:cxn>
                <a:cxn ang="0">
                  <a:pos x="8" y="2"/>
                </a:cxn>
                <a:cxn ang="0">
                  <a:pos x="5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3" y="9"/>
                </a:cxn>
                <a:cxn ang="0">
                  <a:pos x="3" y="17"/>
                </a:cxn>
                <a:cxn ang="0">
                  <a:pos x="3" y="24"/>
                </a:cxn>
                <a:cxn ang="0">
                  <a:pos x="2" y="28"/>
                </a:cxn>
                <a:cxn ang="0">
                  <a:pos x="3" y="30"/>
                </a:cxn>
                <a:cxn ang="0">
                  <a:pos x="5" y="33"/>
                </a:cxn>
                <a:cxn ang="0">
                  <a:pos x="8" y="36"/>
                </a:cxn>
                <a:cxn ang="0">
                  <a:pos x="11" y="39"/>
                </a:cxn>
                <a:cxn ang="0">
                  <a:pos x="15" y="43"/>
                </a:cxn>
                <a:cxn ang="0">
                  <a:pos x="18" y="46"/>
                </a:cxn>
                <a:cxn ang="0">
                  <a:pos x="20" y="48"/>
                </a:cxn>
                <a:cxn ang="0">
                  <a:pos x="24" y="51"/>
                </a:cxn>
                <a:cxn ang="0">
                  <a:pos x="26" y="52"/>
                </a:cxn>
                <a:cxn ang="0">
                  <a:pos x="29" y="53"/>
                </a:cxn>
                <a:cxn ang="0">
                  <a:pos x="31" y="53"/>
                </a:cxn>
                <a:cxn ang="0">
                  <a:pos x="33" y="53"/>
                </a:cxn>
                <a:cxn ang="0">
                  <a:pos x="36" y="52"/>
                </a:cxn>
                <a:cxn ang="0">
                  <a:pos x="37" y="48"/>
                </a:cxn>
                <a:cxn ang="0">
                  <a:pos x="37" y="44"/>
                </a:cxn>
                <a:cxn ang="0">
                  <a:pos x="37" y="38"/>
                </a:cxn>
              </a:cxnLst>
              <a:rect l="0" t="0" r="r" b="b"/>
              <a:pathLst>
                <a:path w="37" h="53">
                  <a:moveTo>
                    <a:pt x="37" y="38"/>
                  </a:moveTo>
                  <a:lnTo>
                    <a:pt x="37" y="37"/>
                  </a:lnTo>
                  <a:lnTo>
                    <a:pt x="36" y="36"/>
                  </a:lnTo>
                  <a:lnTo>
                    <a:pt x="34" y="34"/>
                  </a:lnTo>
                  <a:lnTo>
                    <a:pt x="33" y="30"/>
                  </a:lnTo>
                  <a:lnTo>
                    <a:pt x="32" y="27"/>
                  </a:lnTo>
                  <a:lnTo>
                    <a:pt x="30" y="24"/>
                  </a:lnTo>
                  <a:lnTo>
                    <a:pt x="29" y="19"/>
                  </a:lnTo>
                  <a:lnTo>
                    <a:pt x="26" y="17"/>
                  </a:lnTo>
                  <a:lnTo>
                    <a:pt x="25" y="15"/>
                  </a:lnTo>
                  <a:lnTo>
                    <a:pt x="24" y="13"/>
                  </a:lnTo>
                  <a:lnTo>
                    <a:pt x="23" y="11"/>
                  </a:lnTo>
                  <a:lnTo>
                    <a:pt x="20" y="10"/>
                  </a:lnTo>
                  <a:lnTo>
                    <a:pt x="18" y="8"/>
                  </a:lnTo>
                  <a:lnTo>
                    <a:pt x="15" y="7"/>
                  </a:lnTo>
                  <a:lnTo>
                    <a:pt x="12" y="4"/>
                  </a:lnTo>
                  <a:lnTo>
                    <a:pt x="10" y="3"/>
                  </a:lnTo>
                  <a:lnTo>
                    <a:pt x="8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3" y="9"/>
                  </a:lnTo>
                  <a:lnTo>
                    <a:pt x="3" y="17"/>
                  </a:lnTo>
                  <a:lnTo>
                    <a:pt x="3" y="24"/>
                  </a:lnTo>
                  <a:lnTo>
                    <a:pt x="2" y="28"/>
                  </a:lnTo>
                  <a:lnTo>
                    <a:pt x="3" y="30"/>
                  </a:lnTo>
                  <a:lnTo>
                    <a:pt x="5" y="33"/>
                  </a:lnTo>
                  <a:lnTo>
                    <a:pt x="8" y="36"/>
                  </a:lnTo>
                  <a:lnTo>
                    <a:pt x="11" y="39"/>
                  </a:lnTo>
                  <a:lnTo>
                    <a:pt x="15" y="43"/>
                  </a:lnTo>
                  <a:lnTo>
                    <a:pt x="18" y="46"/>
                  </a:lnTo>
                  <a:lnTo>
                    <a:pt x="20" y="48"/>
                  </a:lnTo>
                  <a:lnTo>
                    <a:pt x="24" y="51"/>
                  </a:lnTo>
                  <a:lnTo>
                    <a:pt x="26" y="52"/>
                  </a:lnTo>
                  <a:lnTo>
                    <a:pt x="29" y="53"/>
                  </a:lnTo>
                  <a:lnTo>
                    <a:pt x="31" y="53"/>
                  </a:lnTo>
                  <a:lnTo>
                    <a:pt x="33" y="53"/>
                  </a:lnTo>
                  <a:lnTo>
                    <a:pt x="36" y="52"/>
                  </a:lnTo>
                  <a:lnTo>
                    <a:pt x="37" y="48"/>
                  </a:lnTo>
                  <a:lnTo>
                    <a:pt x="37" y="44"/>
                  </a:lnTo>
                  <a:lnTo>
                    <a:pt x="37" y="38"/>
                  </a:lnTo>
                  <a:close/>
                </a:path>
              </a:pathLst>
            </a:custGeom>
            <a:solidFill>
              <a:srgbClr val="EAD3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49" name="Freeform 557"/>
            <p:cNvSpPr>
              <a:spLocks/>
            </p:cNvSpPr>
            <p:nvPr/>
          </p:nvSpPr>
          <p:spPr bwMode="auto">
            <a:xfrm>
              <a:off x="114" y="2016"/>
              <a:ext cx="34" cy="52"/>
            </a:xfrm>
            <a:custGeom>
              <a:avLst/>
              <a:gdLst/>
              <a:ahLst/>
              <a:cxnLst>
                <a:cxn ang="0">
                  <a:pos x="33" y="38"/>
                </a:cxn>
                <a:cxn ang="0">
                  <a:pos x="33" y="36"/>
                </a:cxn>
                <a:cxn ang="0">
                  <a:pos x="31" y="35"/>
                </a:cxn>
                <a:cxn ang="0">
                  <a:pos x="31" y="33"/>
                </a:cxn>
                <a:cxn ang="0">
                  <a:pos x="30" y="30"/>
                </a:cxn>
                <a:cxn ang="0">
                  <a:pos x="28" y="26"/>
                </a:cxn>
                <a:cxn ang="0">
                  <a:pos x="27" y="23"/>
                </a:cxn>
                <a:cxn ang="0">
                  <a:pos x="26" y="19"/>
                </a:cxn>
                <a:cxn ang="0">
                  <a:pos x="23" y="16"/>
                </a:cxn>
                <a:cxn ang="0">
                  <a:pos x="22" y="15"/>
                </a:cxn>
                <a:cxn ang="0">
                  <a:pos x="21" y="14"/>
                </a:cxn>
                <a:cxn ang="0">
                  <a:pos x="20" y="12"/>
                </a:cxn>
                <a:cxn ang="0">
                  <a:pos x="18" y="10"/>
                </a:cxn>
                <a:cxn ang="0">
                  <a:pos x="16" y="8"/>
                </a:cxn>
                <a:cxn ang="0">
                  <a:pos x="13" y="7"/>
                </a:cxn>
                <a:cxn ang="0">
                  <a:pos x="11" y="5"/>
                </a:cxn>
                <a:cxn ang="0">
                  <a:pos x="9" y="4"/>
                </a:cxn>
                <a:cxn ang="0">
                  <a:pos x="6" y="3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2" y="9"/>
                </a:cxn>
                <a:cxn ang="0">
                  <a:pos x="2" y="16"/>
                </a:cxn>
                <a:cxn ang="0">
                  <a:pos x="2" y="23"/>
                </a:cxn>
                <a:cxn ang="0">
                  <a:pos x="2" y="27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6" y="35"/>
                </a:cxn>
                <a:cxn ang="0">
                  <a:pos x="10" y="39"/>
                </a:cxn>
                <a:cxn ang="0">
                  <a:pos x="12" y="42"/>
                </a:cxn>
                <a:cxn ang="0">
                  <a:pos x="16" y="44"/>
                </a:cxn>
                <a:cxn ang="0">
                  <a:pos x="19" y="48"/>
                </a:cxn>
                <a:cxn ang="0">
                  <a:pos x="21" y="49"/>
                </a:cxn>
                <a:cxn ang="0">
                  <a:pos x="23" y="50"/>
                </a:cxn>
                <a:cxn ang="0">
                  <a:pos x="26" y="51"/>
                </a:cxn>
                <a:cxn ang="0">
                  <a:pos x="28" y="52"/>
                </a:cxn>
                <a:cxn ang="0">
                  <a:pos x="30" y="51"/>
                </a:cxn>
                <a:cxn ang="0">
                  <a:pos x="33" y="50"/>
                </a:cxn>
                <a:cxn ang="0">
                  <a:pos x="33" y="48"/>
                </a:cxn>
                <a:cxn ang="0">
                  <a:pos x="34" y="43"/>
                </a:cxn>
                <a:cxn ang="0">
                  <a:pos x="33" y="38"/>
                </a:cxn>
              </a:cxnLst>
              <a:rect l="0" t="0" r="r" b="b"/>
              <a:pathLst>
                <a:path w="34" h="52">
                  <a:moveTo>
                    <a:pt x="33" y="38"/>
                  </a:moveTo>
                  <a:lnTo>
                    <a:pt x="33" y="36"/>
                  </a:lnTo>
                  <a:lnTo>
                    <a:pt x="31" y="35"/>
                  </a:lnTo>
                  <a:lnTo>
                    <a:pt x="31" y="33"/>
                  </a:lnTo>
                  <a:lnTo>
                    <a:pt x="30" y="30"/>
                  </a:lnTo>
                  <a:lnTo>
                    <a:pt x="28" y="26"/>
                  </a:lnTo>
                  <a:lnTo>
                    <a:pt x="27" y="23"/>
                  </a:lnTo>
                  <a:lnTo>
                    <a:pt x="26" y="19"/>
                  </a:lnTo>
                  <a:lnTo>
                    <a:pt x="23" y="16"/>
                  </a:lnTo>
                  <a:lnTo>
                    <a:pt x="22" y="15"/>
                  </a:lnTo>
                  <a:lnTo>
                    <a:pt x="21" y="14"/>
                  </a:lnTo>
                  <a:lnTo>
                    <a:pt x="20" y="12"/>
                  </a:lnTo>
                  <a:lnTo>
                    <a:pt x="18" y="10"/>
                  </a:lnTo>
                  <a:lnTo>
                    <a:pt x="16" y="8"/>
                  </a:lnTo>
                  <a:lnTo>
                    <a:pt x="13" y="7"/>
                  </a:lnTo>
                  <a:lnTo>
                    <a:pt x="11" y="5"/>
                  </a:lnTo>
                  <a:lnTo>
                    <a:pt x="9" y="4"/>
                  </a:lnTo>
                  <a:lnTo>
                    <a:pt x="6" y="3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9"/>
                  </a:lnTo>
                  <a:lnTo>
                    <a:pt x="2" y="16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6" y="35"/>
                  </a:lnTo>
                  <a:lnTo>
                    <a:pt x="10" y="39"/>
                  </a:lnTo>
                  <a:lnTo>
                    <a:pt x="12" y="42"/>
                  </a:lnTo>
                  <a:lnTo>
                    <a:pt x="16" y="44"/>
                  </a:lnTo>
                  <a:lnTo>
                    <a:pt x="19" y="48"/>
                  </a:lnTo>
                  <a:lnTo>
                    <a:pt x="21" y="49"/>
                  </a:lnTo>
                  <a:lnTo>
                    <a:pt x="23" y="50"/>
                  </a:lnTo>
                  <a:lnTo>
                    <a:pt x="26" y="51"/>
                  </a:lnTo>
                  <a:lnTo>
                    <a:pt x="28" y="52"/>
                  </a:lnTo>
                  <a:lnTo>
                    <a:pt x="30" y="51"/>
                  </a:lnTo>
                  <a:lnTo>
                    <a:pt x="33" y="50"/>
                  </a:lnTo>
                  <a:lnTo>
                    <a:pt x="33" y="48"/>
                  </a:lnTo>
                  <a:lnTo>
                    <a:pt x="34" y="43"/>
                  </a:lnTo>
                  <a:lnTo>
                    <a:pt x="33" y="38"/>
                  </a:lnTo>
                  <a:close/>
                </a:path>
              </a:pathLst>
            </a:custGeom>
            <a:solidFill>
              <a:srgbClr val="E0BC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50" name="Freeform 558"/>
            <p:cNvSpPr>
              <a:spLocks/>
            </p:cNvSpPr>
            <p:nvPr/>
          </p:nvSpPr>
          <p:spPr bwMode="auto">
            <a:xfrm>
              <a:off x="115" y="2018"/>
              <a:ext cx="31" cy="50"/>
            </a:xfrm>
            <a:custGeom>
              <a:avLst/>
              <a:gdLst/>
              <a:ahLst/>
              <a:cxnLst>
                <a:cxn ang="0">
                  <a:pos x="30" y="36"/>
                </a:cxn>
                <a:cxn ang="0">
                  <a:pos x="30" y="35"/>
                </a:cxn>
                <a:cxn ang="0">
                  <a:pos x="30" y="34"/>
                </a:cxn>
                <a:cxn ang="0">
                  <a:pos x="29" y="32"/>
                </a:cxn>
                <a:cxn ang="0">
                  <a:pos x="28" y="28"/>
                </a:cxn>
                <a:cxn ang="0">
                  <a:pos x="27" y="25"/>
                </a:cxn>
                <a:cxn ang="0">
                  <a:pos x="26" y="22"/>
                </a:cxn>
                <a:cxn ang="0">
                  <a:pos x="23" y="18"/>
                </a:cxn>
                <a:cxn ang="0">
                  <a:pos x="22" y="16"/>
                </a:cxn>
                <a:cxn ang="0">
                  <a:pos x="20" y="12"/>
                </a:cxn>
                <a:cxn ang="0">
                  <a:pos x="17" y="9"/>
                </a:cxn>
                <a:cxn ang="0">
                  <a:pos x="12" y="7"/>
                </a:cxn>
                <a:cxn ang="0">
                  <a:pos x="9" y="3"/>
                </a:cxn>
                <a:cxn ang="0">
                  <a:pos x="5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3" y="9"/>
                </a:cxn>
                <a:cxn ang="0">
                  <a:pos x="3" y="16"/>
                </a:cxn>
                <a:cxn ang="0">
                  <a:pos x="3" y="22"/>
                </a:cxn>
                <a:cxn ang="0">
                  <a:pos x="3" y="26"/>
                </a:cxn>
                <a:cxn ang="0">
                  <a:pos x="3" y="28"/>
                </a:cxn>
                <a:cxn ang="0">
                  <a:pos x="5" y="31"/>
                </a:cxn>
                <a:cxn ang="0">
                  <a:pos x="7" y="34"/>
                </a:cxn>
                <a:cxn ang="0">
                  <a:pos x="9" y="38"/>
                </a:cxn>
                <a:cxn ang="0">
                  <a:pos x="12" y="40"/>
                </a:cxn>
                <a:cxn ang="0">
                  <a:pos x="15" y="43"/>
                </a:cxn>
                <a:cxn ang="0">
                  <a:pos x="18" y="45"/>
                </a:cxn>
                <a:cxn ang="0">
                  <a:pos x="20" y="48"/>
                </a:cxn>
                <a:cxn ang="0">
                  <a:pos x="21" y="49"/>
                </a:cxn>
                <a:cxn ang="0">
                  <a:pos x="23" y="49"/>
                </a:cxn>
                <a:cxn ang="0">
                  <a:pos x="26" y="50"/>
                </a:cxn>
                <a:cxn ang="0">
                  <a:pos x="28" y="49"/>
                </a:cxn>
                <a:cxn ang="0">
                  <a:pos x="30" y="48"/>
                </a:cxn>
                <a:cxn ang="0">
                  <a:pos x="31" y="45"/>
                </a:cxn>
                <a:cxn ang="0">
                  <a:pos x="31" y="42"/>
                </a:cxn>
                <a:cxn ang="0">
                  <a:pos x="30" y="36"/>
                </a:cxn>
              </a:cxnLst>
              <a:rect l="0" t="0" r="r" b="b"/>
              <a:pathLst>
                <a:path w="31" h="50">
                  <a:moveTo>
                    <a:pt x="30" y="36"/>
                  </a:moveTo>
                  <a:lnTo>
                    <a:pt x="30" y="35"/>
                  </a:lnTo>
                  <a:lnTo>
                    <a:pt x="30" y="34"/>
                  </a:lnTo>
                  <a:lnTo>
                    <a:pt x="29" y="32"/>
                  </a:lnTo>
                  <a:lnTo>
                    <a:pt x="28" y="28"/>
                  </a:lnTo>
                  <a:lnTo>
                    <a:pt x="27" y="25"/>
                  </a:lnTo>
                  <a:lnTo>
                    <a:pt x="26" y="22"/>
                  </a:lnTo>
                  <a:lnTo>
                    <a:pt x="23" y="18"/>
                  </a:lnTo>
                  <a:lnTo>
                    <a:pt x="22" y="16"/>
                  </a:lnTo>
                  <a:lnTo>
                    <a:pt x="20" y="12"/>
                  </a:lnTo>
                  <a:lnTo>
                    <a:pt x="17" y="9"/>
                  </a:lnTo>
                  <a:lnTo>
                    <a:pt x="12" y="7"/>
                  </a:lnTo>
                  <a:lnTo>
                    <a:pt x="9" y="3"/>
                  </a:lnTo>
                  <a:lnTo>
                    <a:pt x="5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3" y="9"/>
                  </a:lnTo>
                  <a:lnTo>
                    <a:pt x="3" y="16"/>
                  </a:lnTo>
                  <a:lnTo>
                    <a:pt x="3" y="22"/>
                  </a:lnTo>
                  <a:lnTo>
                    <a:pt x="3" y="26"/>
                  </a:lnTo>
                  <a:lnTo>
                    <a:pt x="3" y="28"/>
                  </a:lnTo>
                  <a:lnTo>
                    <a:pt x="5" y="31"/>
                  </a:lnTo>
                  <a:lnTo>
                    <a:pt x="7" y="34"/>
                  </a:lnTo>
                  <a:lnTo>
                    <a:pt x="9" y="38"/>
                  </a:lnTo>
                  <a:lnTo>
                    <a:pt x="12" y="40"/>
                  </a:lnTo>
                  <a:lnTo>
                    <a:pt x="15" y="43"/>
                  </a:lnTo>
                  <a:lnTo>
                    <a:pt x="18" y="45"/>
                  </a:lnTo>
                  <a:lnTo>
                    <a:pt x="20" y="48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26" y="50"/>
                  </a:lnTo>
                  <a:lnTo>
                    <a:pt x="28" y="49"/>
                  </a:lnTo>
                  <a:lnTo>
                    <a:pt x="30" y="48"/>
                  </a:lnTo>
                  <a:lnTo>
                    <a:pt x="31" y="45"/>
                  </a:lnTo>
                  <a:lnTo>
                    <a:pt x="31" y="42"/>
                  </a:lnTo>
                  <a:lnTo>
                    <a:pt x="30" y="36"/>
                  </a:lnTo>
                  <a:close/>
                </a:path>
              </a:pathLst>
            </a:custGeom>
            <a:solidFill>
              <a:srgbClr val="D3A5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51" name="Freeform 559"/>
            <p:cNvSpPr>
              <a:spLocks/>
            </p:cNvSpPr>
            <p:nvPr/>
          </p:nvSpPr>
          <p:spPr bwMode="auto">
            <a:xfrm>
              <a:off x="115" y="2019"/>
              <a:ext cx="29" cy="48"/>
            </a:xfrm>
            <a:custGeom>
              <a:avLst/>
              <a:gdLst/>
              <a:ahLst/>
              <a:cxnLst>
                <a:cxn ang="0">
                  <a:pos x="29" y="34"/>
                </a:cxn>
                <a:cxn ang="0">
                  <a:pos x="29" y="34"/>
                </a:cxn>
                <a:cxn ang="0">
                  <a:pos x="28" y="33"/>
                </a:cxn>
                <a:cxn ang="0">
                  <a:pos x="27" y="30"/>
                </a:cxn>
                <a:cxn ang="0">
                  <a:pos x="27" y="27"/>
                </a:cxn>
                <a:cxn ang="0">
                  <a:pos x="25" y="23"/>
                </a:cxn>
                <a:cxn ang="0">
                  <a:pos x="24" y="21"/>
                </a:cxn>
                <a:cxn ang="0">
                  <a:pos x="23" y="18"/>
                </a:cxn>
                <a:cxn ang="0">
                  <a:pos x="22" y="14"/>
                </a:cxn>
                <a:cxn ang="0">
                  <a:pos x="19" y="12"/>
                </a:cxn>
                <a:cxn ang="0">
                  <a:pos x="16" y="9"/>
                </a:cxn>
                <a:cxn ang="0">
                  <a:pos x="13" y="6"/>
                </a:cxn>
                <a:cxn ang="0">
                  <a:pos x="8" y="3"/>
                </a:cxn>
                <a:cxn ang="0">
                  <a:pos x="5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" y="9"/>
                </a:cxn>
                <a:cxn ang="0">
                  <a:pos x="3" y="14"/>
                </a:cxn>
                <a:cxn ang="0">
                  <a:pos x="3" y="21"/>
                </a:cxn>
                <a:cxn ang="0">
                  <a:pos x="3" y="26"/>
                </a:cxn>
                <a:cxn ang="0">
                  <a:pos x="4" y="27"/>
                </a:cxn>
                <a:cxn ang="0">
                  <a:pos x="5" y="29"/>
                </a:cxn>
                <a:cxn ang="0">
                  <a:pos x="7" y="33"/>
                </a:cxn>
                <a:cxn ang="0">
                  <a:pos x="9" y="35"/>
                </a:cxn>
                <a:cxn ang="0">
                  <a:pos x="12" y="38"/>
                </a:cxn>
                <a:cxn ang="0">
                  <a:pos x="15" y="41"/>
                </a:cxn>
                <a:cxn ang="0">
                  <a:pos x="17" y="43"/>
                </a:cxn>
                <a:cxn ang="0">
                  <a:pos x="19" y="45"/>
                </a:cxn>
                <a:cxn ang="0">
                  <a:pos x="20" y="46"/>
                </a:cxn>
                <a:cxn ang="0">
                  <a:pos x="23" y="48"/>
                </a:cxn>
                <a:cxn ang="0">
                  <a:pos x="25" y="48"/>
                </a:cxn>
                <a:cxn ang="0">
                  <a:pos x="27" y="48"/>
                </a:cxn>
                <a:cxn ang="0">
                  <a:pos x="28" y="46"/>
                </a:cxn>
                <a:cxn ang="0">
                  <a:pos x="29" y="43"/>
                </a:cxn>
                <a:cxn ang="0">
                  <a:pos x="29" y="39"/>
                </a:cxn>
                <a:cxn ang="0">
                  <a:pos x="29" y="34"/>
                </a:cxn>
              </a:cxnLst>
              <a:rect l="0" t="0" r="r" b="b"/>
              <a:pathLst>
                <a:path w="29" h="48">
                  <a:moveTo>
                    <a:pt x="29" y="34"/>
                  </a:moveTo>
                  <a:lnTo>
                    <a:pt x="29" y="34"/>
                  </a:lnTo>
                  <a:lnTo>
                    <a:pt x="28" y="33"/>
                  </a:lnTo>
                  <a:lnTo>
                    <a:pt x="27" y="30"/>
                  </a:lnTo>
                  <a:lnTo>
                    <a:pt x="27" y="27"/>
                  </a:lnTo>
                  <a:lnTo>
                    <a:pt x="25" y="23"/>
                  </a:lnTo>
                  <a:lnTo>
                    <a:pt x="24" y="21"/>
                  </a:lnTo>
                  <a:lnTo>
                    <a:pt x="23" y="18"/>
                  </a:lnTo>
                  <a:lnTo>
                    <a:pt x="22" y="14"/>
                  </a:lnTo>
                  <a:lnTo>
                    <a:pt x="19" y="12"/>
                  </a:lnTo>
                  <a:lnTo>
                    <a:pt x="16" y="9"/>
                  </a:lnTo>
                  <a:lnTo>
                    <a:pt x="13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9"/>
                  </a:lnTo>
                  <a:lnTo>
                    <a:pt x="3" y="14"/>
                  </a:lnTo>
                  <a:lnTo>
                    <a:pt x="3" y="21"/>
                  </a:lnTo>
                  <a:lnTo>
                    <a:pt x="3" y="26"/>
                  </a:lnTo>
                  <a:lnTo>
                    <a:pt x="4" y="27"/>
                  </a:lnTo>
                  <a:lnTo>
                    <a:pt x="5" y="29"/>
                  </a:lnTo>
                  <a:lnTo>
                    <a:pt x="7" y="33"/>
                  </a:lnTo>
                  <a:lnTo>
                    <a:pt x="9" y="35"/>
                  </a:lnTo>
                  <a:lnTo>
                    <a:pt x="12" y="38"/>
                  </a:lnTo>
                  <a:lnTo>
                    <a:pt x="15" y="41"/>
                  </a:lnTo>
                  <a:lnTo>
                    <a:pt x="17" y="43"/>
                  </a:lnTo>
                  <a:lnTo>
                    <a:pt x="19" y="45"/>
                  </a:lnTo>
                  <a:lnTo>
                    <a:pt x="20" y="46"/>
                  </a:lnTo>
                  <a:lnTo>
                    <a:pt x="23" y="48"/>
                  </a:lnTo>
                  <a:lnTo>
                    <a:pt x="25" y="48"/>
                  </a:lnTo>
                  <a:lnTo>
                    <a:pt x="27" y="48"/>
                  </a:lnTo>
                  <a:lnTo>
                    <a:pt x="28" y="46"/>
                  </a:lnTo>
                  <a:lnTo>
                    <a:pt x="29" y="43"/>
                  </a:lnTo>
                  <a:lnTo>
                    <a:pt x="29" y="39"/>
                  </a:lnTo>
                  <a:lnTo>
                    <a:pt x="29" y="34"/>
                  </a:lnTo>
                  <a:close/>
                </a:path>
              </a:pathLst>
            </a:custGeom>
            <a:solidFill>
              <a:srgbClr val="CC91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52" name="Freeform 560"/>
            <p:cNvSpPr>
              <a:spLocks/>
            </p:cNvSpPr>
            <p:nvPr/>
          </p:nvSpPr>
          <p:spPr bwMode="auto">
            <a:xfrm>
              <a:off x="117" y="2021"/>
              <a:ext cx="27" cy="44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26" y="32"/>
                </a:cxn>
                <a:cxn ang="0">
                  <a:pos x="25" y="29"/>
                </a:cxn>
                <a:cxn ang="0">
                  <a:pos x="25" y="28"/>
                </a:cxn>
                <a:cxn ang="0">
                  <a:pos x="24" y="25"/>
                </a:cxn>
                <a:cxn ang="0">
                  <a:pos x="23" y="23"/>
                </a:cxn>
                <a:cxn ang="0">
                  <a:pos x="22" y="19"/>
                </a:cxn>
                <a:cxn ang="0">
                  <a:pos x="21" y="16"/>
                </a:cxn>
                <a:cxn ang="0">
                  <a:pos x="20" y="14"/>
                </a:cxn>
                <a:cxn ang="0">
                  <a:pos x="18" y="11"/>
                </a:cxn>
                <a:cxn ang="0">
                  <a:pos x="14" y="8"/>
                </a:cxn>
                <a:cxn ang="0">
                  <a:pos x="11" y="6"/>
                </a:cxn>
                <a:cxn ang="0">
                  <a:pos x="8" y="2"/>
                </a:cxn>
                <a:cxn ang="0">
                  <a:pos x="4" y="1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2" y="8"/>
                </a:cxn>
                <a:cxn ang="0">
                  <a:pos x="2" y="14"/>
                </a:cxn>
                <a:cxn ang="0">
                  <a:pos x="2" y="19"/>
                </a:cxn>
                <a:cxn ang="0">
                  <a:pos x="2" y="24"/>
                </a:cxn>
                <a:cxn ang="0">
                  <a:pos x="3" y="25"/>
                </a:cxn>
                <a:cxn ang="0">
                  <a:pos x="4" y="27"/>
                </a:cxn>
                <a:cxn ang="0">
                  <a:pos x="6" y="30"/>
                </a:cxn>
                <a:cxn ang="0">
                  <a:pos x="9" y="33"/>
                </a:cxn>
                <a:cxn ang="0">
                  <a:pos x="11" y="36"/>
                </a:cxn>
                <a:cxn ang="0">
                  <a:pos x="13" y="38"/>
                </a:cxn>
                <a:cxn ang="0">
                  <a:pos x="15" y="41"/>
                </a:cxn>
                <a:cxn ang="0">
                  <a:pos x="18" y="42"/>
                </a:cxn>
                <a:cxn ang="0">
                  <a:pos x="19" y="43"/>
                </a:cxn>
                <a:cxn ang="0">
                  <a:pos x="21" y="44"/>
                </a:cxn>
                <a:cxn ang="0">
                  <a:pos x="23" y="44"/>
                </a:cxn>
                <a:cxn ang="0">
                  <a:pos x="24" y="44"/>
                </a:cxn>
                <a:cxn ang="0">
                  <a:pos x="26" y="43"/>
                </a:cxn>
                <a:cxn ang="0">
                  <a:pos x="26" y="41"/>
                </a:cxn>
                <a:cxn ang="0">
                  <a:pos x="27" y="37"/>
                </a:cxn>
                <a:cxn ang="0">
                  <a:pos x="26" y="32"/>
                </a:cxn>
              </a:cxnLst>
              <a:rect l="0" t="0" r="r" b="b"/>
              <a:pathLst>
                <a:path w="27" h="44">
                  <a:moveTo>
                    <a:pt x="26" y="32"/>
                  </a:moveTo>
                  <a:lnTo>
                    <a:pt x="26" y="32"/>
                  </a:lnTo>
                  <a:lnTo>
                    <a:pt x="25" y="29"/>
                  </a:lnTo>
                  <a:lnTo>
                    <a:pt x="25" y="28"/>
                  </a:lnTo>
                  <a:lnTo>
                    <a:pt x="24" y="25"/>
                  </a:lnTo>
                  <a:lnTo>
                    <a:pt x="23" y="23"/>
                  </a:lnTo>
                  <a:lnTo>
                    <a:pt x="22" y="19"/>
                  </a:lnTo>
                  <a:lnTo>
                    <a:pt x="21" y="16"/>
                  </a:lnTo>
                  <a:lnTo>
                    <a:pt x="20" y="14"/>
                  </a:lnTo>
                  <a:lnTo>
                    <a:pt x="18" y="11"/>
                  </a:lnTo>
                  <a:lnTo>
                    <a:pt x="14" y="8"/>
                  </a:lnTo>
                  <a:lnTo>
                    <a:pt x="11" y="6"/>
                  </a:lnTo>
                  <a:lnTo>
                    <a:pt x="8" y="2"/>
                  </a:lnTo>
                  <a:lnTo>
                    <a:pt x="4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1" y="2"/>
                  </a:lnTo>
                  <a:lnTo>
                    <a:pt x="2" y="8"/>
                  </a:lnTo>
                  <a:lnTo>
                    <a:pt x="2" y="14"/>
                  </a:lnTo>
                  <a:lnTo>
                    <a:pt x="2" y="19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4" y="27"/>
                  </a:lnTo>
                  <a:lnTo>
                    <a:pt x="6" y="30"/>
                  </a:lnTo>
                  <a:lnTo>
                    <a:pt x="9" y="33"/>
                  </a:lnTo>
                  <a:lnTo>
                    <a:pt x="11" y="36"/>
                  </a:lnTo>
                  <a:lnTo>
                    <a:pt x="13" y="38"/>
                  </a:lnTo>
                  <a:lnTo>
                    <a:pt x="15" y="41"/>
                  </a:lnTo>
                  <a:lnTo>
                    <a:pt x="18" y="42"/>
                  </a:lnTo>
                  <a:lnTo>
                    <a:pt x="19" y="43"/>
                  </a:lnTo>
                  <a:lnTo>
                    <a:pt x="21" y="44"/>
                  </a:lnTo>
                  <a:lnTo>
                    <a:pt x="23" y="44"/>
                  </a:lnTo>
                  <a:lnTo>
                    <a:pt x="24" y="44"/>
                  </a:lnTo>
                  <a:lnTo>
                    <a:pt x="26" y="43"/>
                  </a:lnTo>
                  <a:lnTo>
                    <a:pt x="26" y="41"/>
                  </a:lnTo>
                  <a:lnTo>
                    <a:pt x="27" y="37"/>
                  </a:lnTo>
                  <a:lnTo>
                    <a:pt x="26" y="32"/>
                  </a:lnTo>
                  <a:close/>
                </a:path>
              </a:pathLst>
            </a:custGeom>
            <a:solidFill>
              <a:srgbClr val="C17A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53" name="Freeform 561"/>
            <p:cNvSpPr>
              <a:spLocks/>
            </p:cNvSpPr>
            <p:nvPr/>
          </p:nvSpPr>
          <p:spPr bwMode="auto">
            <a:xfrm>
              <a:off x="120" y="2023"/>
              <a:ext cx="23" cy="42"/>
            </a:xfrm>
            <a:custGeom>
              <a:avLst/>
              <a:gdLst/>
              <a:ahLst/>
              <a:cxnLst>
                <a:cxn ang="0">
                  <a:pos x="22" y="31"/>
                </a:cxn>
                <a:cxn ang="0">
                  <a:pos x="22" y="31"/>
                </a:cxn>
                <a:cxn ang="0">
                  <a:pos x="22" y="28"/>
                </a:cxn>
                <a:cxn ang="0">
                  <a:pos x="21" y="27"/>
                </a:cxn>
                <a:cxn ang="0">
                  <a:pos x="20" y="24"/>
                </a:cxn>
                <a:cxn ang="0">
                  <a:pos x="20" y="21"/>
                </a:cxn>
                <a:cxn ang="0">
                  <a:pos x="19" y="18"/>
                </a:cxn>
                <a:cxn ang="0">
                  <a:pos x="18" y="16"/>
                </a:cxn>
                <a:cxn ang="0">
                  <a:pos x="17" y="13"/>
                </a:cxn>
                <a:cxn ang="0">
                  <a:pos x="15" y="11"/>
                </a:cxn>
                <a:cxn ang="0">
                  <a:pos x="12" y="8"/>
                </a:cxn>
                <a:cxn ang="0">
                  <a:pos x="9" y="5"/>
                </a:cxn>
                <a:cxn ang="0">
                  <a:pos x="6" y="3"/>
                </a:cxn>
                <a:cxn ang="0">
                  <a:pos x="3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8"/>
                </a:cxn>
                <a:cxn ang="0">
                  <a:pos x="2" y="13"/>
                </a:cxn>
                <a:cxn ang="0">
                  <a:pos x="1" y="18"/>
                </a:cxn>
                <a:cxn ang="0">
                  <a:pos x="1" y="22"/>
                </a:cxn>
                <a:cxn ang="0">
                  <a:pos x="2" y="24"/>
                </a:cxn>
                <a:cxn ang="0">
                  <a:pos x="3" y="26"/>
                </a:cxn>
                <a:cxn ang="0">
                  <a:pos x="4" y="29"/>
                </a:cxn>
                <a:cxn ang="0">
                  <a:pos x="6" y="32"/>
                </a:cxn>
                <a:cxn ang="0">
                  <a:pos x="8" y="34"/>
                </a:cxn>
                <a:cxn ang="0">
                  <a:pos x="10" y="36"/>
                </a:cxn>
                <a:cxn ang="0">
                  <a:pos x="12" y="39"/>
                </a:cxn>
                <a:cxn ang="0">
                  <a:pos x="15" y="41"/>
                </a:cxn>
                <a:cxn ang="0">
                  <a:pos x="16" y="41"/>
                </a:cxn>
                <a:cxn ang="0">
                  <a:pos x="18" y="42"/>
                </a:cxn>
                <a:cxn ang="0">
                  <a:pos x="19" y="42"/>
                </a:cxn>
                <a:cxn ang="0">
                  <a:pos x="21" y="42"/>
                </a:cxn>
                <a:cxn ang="0">
                  <a:pos x="22" y="41"/>
                </a:cxn>
                <a:cxn ang="0">
                  <a:pos x="23" y="39"/>
                </a:cxn>
                <a:cxn ang="0">
                  <a:pos x="23" y="35"/>
                </a:cxn>
                <a:cxn ang="0">
                  <a:pos x="22" y="31"/>
                </a:cxn>
              </a:cxnLst>
              <a:rect l="0" t="0" r="r" b="b"/>
              <a:pathLst>
                <a:path w="23" h="42">
                  <a:moveTo>
                    <a:pt x="22" y="31"/>
                  </a:moveTo>
                  <a:lnTo>
                    <a:pt x="22" y="31"/>
                  </a:lnTo>
                  <a:lnTo>
                    <a:pt x="22" y="28"/>
                  </a:lnTo>
                  <a:lnTo>
                    <a:pt x="21" y="27"/>
                  </a:lnTo>
                  <a:lnTo>
                    <a:pt x="20" y="24"/>
                  </a:lnTo>
                  <a:lnTo>
                    <a:pt x="20" y="21"/>
                  </a:lnTo>
                  <a:lnTo>
                    <a:pt x="19" y="18"/>
                  </a:lnTo>
                  <a:lnTo>
                    <a:pt x="18" y="16"/>
                  </a:lnTo>
                  <a:lnTo>
                    <a:pt x="17" y="13"/>
                  </a:lnTo>
                  <a:lnTo>
                    <a:pt x="15" y="11"/>
                  </a:lnTo>
                  <a:lnTo>
                    <a:pt x="12" y="8"/>
                  </a:lnTo>
                  <a:lnTo>
                    <a:pt x="9" y="5"/>
                  </a:lnTo>
                  <a:lnTo>
                    <a:pt x="6" y="3"/>
                  </a:lnTo>
                  <a:lnTo>
                    <a:pt x="3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8"/>
                  </a:lnTo>
                  <a:lnTo>
                    <a:pt x="2" y="13"/>
                  </a:lnTo>
                  <a:lnTo>
                    <a:pt x="1" y="18"/>
                  </a:lnTo>
                  <a:lnTo>
                    <a:pt x="1" y="22"/>
                  </a:lnTo>
                  <a:lnTo>
                    <a:pt x="2" y="24"/>
                  </a:lnTo>
                  <a:lnTo>
                    <a:pt x="3" y="26"/>
                  </a:lnTo>
                  <a:lnTo>
                    <a:pt x="4" y="29"/>
                  </a:lnTo>
                  <a:lnTo>
                    <a:pt x="6" y="32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2" y="39"/>
                  </a:lnTo>
                  <a:lnTo>
                    <a:pt x="15" y="41"/>
                  </a:lnTo>
                  <a:lnTo>
                    <a:pt x="16" y="41"/>
                  </a:lnTo>
                  <a:lnTo>
                    <a:pt x="18" y="42"/>
                  </a:lnTo>
                  <a:lnTo>
                    <a:pt x="19" y="42"/>
                  </a:lnTo>
                  <a:lnTo>
                    <a:pt x="21" y="42"/>
                  </a:lnTo>
                  <a:lnTo>
                    <a:pt x="22" y="41"/>
                  </a:lnTo>
                  <a:lnTo>
                    <a:pt x="23" y="39"/>
                  </a:lnTo>
                  <a:lnTo>
                    <a:pt x="23" y="35"/>
                  </a:lnTo>
                  <a:lnTo>
                    <a:pt x="22" y="31"/>
                  </a:lnTo>
                  <a:close/>
                </a:path>
              </a:pathLst>
            </a:custGeom>
            <a:solidFill>
              <a:srgbClr val="B563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54" name="Freeform 562"/>
            <p:cNvSpPr>
              <a:spLocks/>
            </p:cNvSpPr>
            <p:nvPr/>
          </p:nvSpPr>
          <p:spPr bwMode="auto">
            <a:xfrm>
              <a:off x="211" y="2040"/>
              <a:ext cx="46" cy="66"/>
            </a:xfrm>
            <a:custGeom>
              <a:avLst/>
              <a:gdLst/>
              <a:ahLst/>
              <a:cxnLst>
                <a:cxn ang="0">
                  <a:pos x="46" y="51"/>
                </a:cxn>
                <a:cxn ang="0">
                  <a:pos x="46" y="50"/>
                </a:cxn>
                <a:cxn ang="0">
                  <a:pos x="45" y="47"/>
                </a:cxn>
                <a:cxn ang="0">
                  <a:pos x="44" y="44"/>
                </a:cxn>
                <a:cxn ang="0">
                  <a:pos x="42" y="40"/>
                </a:cxn>
                <a:cxn ang="0">
                  <a:pos x="41" y="37"/>
                </a:cxn>
                <a:cxn ang="0">
                  <a:pos x="39" y="32"/>
                </a:cxn>
                <a:cxn ang="0">
                  <a:pos x="38" y="28"/>
                </a:cxn>
                <a:cxn ang="0">
                  <a:pos x="36" y="24"/>
                </a:cxn>
                <a:cxn ang="0">
                  <a:pos x="35" y="22"/>
                </a:cxn>
                <a:cxn ang="0">
                  <a:pos x="32" y="20"/>
                </a:cxn>
                <a:cxn ang="0">
                  <a:pos x="30" y="17"/>
                </a:cxn>
                <a:cxn ang="0">
                  <a:pos x="28" y="15"/>
                </a:cxn>
                <a:cxn ang="0">
                  <a:pos x="25" y="13"/>
                </a:cxn>
                <a:cxn ang="0">
                  <a:pos x="21" y="10"/>
                </a:cxn>
                <a:cxn ang="0">
                  <a:pos x="18" y="8"/>
                </a:cxn>
                <a:cxn ang="0">
                  <a:pos x="14" y="6"/>
                </a:cxn>
                <a:cxn ang="0">
                  <a:pos x="12" y="3"/>
                </a:cxn>
                <a:cxn ang="0">
                  <a:pos x="9" y="2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6"/>
                </a:cxn>
                <a:cxn ang="0">
                  <a:pos x="4" y="10"/>
                </a:cxn>
                <a:cxn ang="0">
                  <a:pos x="4" y="15"/>
                </a:cxn>
                <a:cxn ang="0">
                  <a:pos x="3" y="18"/>
                </a:cxn>
                <a:cxn ang="0">
                  <a:pos x="2" y="23"/>
                </a:cxn>
                <a:cxn ang="0">
                  <a:pos x="1" y="27"/>
                </a:cxn>
                <a:cxn ang="0">
                  <a:pos x="0" y="29"/>
                </a:cxn>
                <a:cxn ang="0">
                  <a:pos x="0" y="31"/>
                </a:cxn>
                <a:cxn ang="0">
                  <a:pos x="1" y="33"/>
                </a:cxn>
                <a:cxn ang="0">
                  <a:pos x="3" y="37"/>
                </a:cxn>
                <a:cxn ang="0">
                  <a:pos x="6" y="42"/>
                </a:cxn>
                <a:cxn ang="0">
                  <a:pos x="10" y="46"/>
                </a:cxn>
                <a:cxn ang="0">
                  <a:pos x="14" y="51"/>
                </a:cxn>
                <a:cxn ang="0">
                  <a:pos x="19" y="54"/>
                </a:cxn>
                <a:cxn ang="0">
                  <a:pos x="22" y="58"/>
                </a:cxn>
                <a:cxn ang="0">
                  <a:pos x="26" y="61"/>
                </a:cxn>
                <a:cxn ang="0">
                  <a:pos x="29" y="62"/>
                </a:cxn>
                <a:cxn ang="0">
                  <a:pos x="32" y="65"/>
                </a:cxn>
                <a:cxn ang="0">
                  <a:pos x="36" y="66"/>
                </a:cxn>
                <a:cxn ang="0">
                  <a:pos x="39" y="66"/>
                </a:cxn>
                <a:cxn ang="0">
                  <a:pos x="42" y="65"/>
                </a:cxn>
                <a:cxn ang="0">
                  <a:pos x="45" y="61"/>
                </a:cxn>
                <a:cxn ang="0">
                  <a:pos x="46" y="56"/>
                </a:cxn>
                <a:cxn ang="0">
                  <a:pos x="46" y="51"/>
                </a:cxn>
              </a:cxnLst>
              <a:rect l="0" t="0" r="r" b="b"/>
              <a:pathLst>
                <a:path w="46" h="66">
                  <a:moveTo>
                    <a:pt x="46" y="51"/>
                  </a:moveTo>
                  <a:lnTo>
                    <a:pt x="46" y="50"/>
                  </a:lnTo>
                  <a:lnTo>
                    <a:pt x="45" y="47"/>
                  </a:lnTo>
                  <a:lnTo>
                    <a:pt x="44" y="44"/>
                  </a:lnTo>
                  <a:lnTo>
                    <a:pt x="42" y="40"/>
                  </a:lnTo>
                  <a:lnTo>
                    <a:pt x="41" y="37"/>
                  </a:lnTo>
                  <a:lnTo>
                    <a:pt x="39" y="32"/>
                  </a:lnTo>
                  <a:lnTo>
                    <a:pt x="38" y="28"/>
                  </a:lnTo>
                  <a:lnTo>
                    <a:pt x="36" y="24"/>
                  </a:lnTo>
                  <a:lnTo>
                    <a:pt x="35" y="22"/>
                  </a:lnTo>
                  <a:lnTo>
                    <a:pt x="32" y="20"/>
                  </a:lnTo>
                  <a:lnTo>
                    <a:pt x="30" y="17"/>
                  </a:lnTo>
                  <a:lnTo>
                    <a:pt x="28" y="15"/>
                  </a:lnTo>
                  <a:lnTo>
                    <a:pt x="25" y="13"/>
                  </a:lnTo>
                  <a:lnTo>
                    <a:pt x="21" y="10"/>
                  </a:lnTo>
                  <a:lnTo>
                    <a:pt x="18" y="8"/>
                  </a:lnTo>
                  <a:lnTo>
                    <a:pt x="14" y="6"/>
                  </a:lnTo>
                  <a:lnTo>
                    <a:pt x="12" y="3"/>
                  </a:lnTo>
                  <a:lnTo>
                    <a:pt x="9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2" y="2"/>
                  </a:lnTo>
                  <a:lnTo>
                    <a:pt x="3" y="6"/>
                  </a:lnTo>
                  <a:lnTo>
                    <a:pt x="4" y="10"/>
                  </a:lnTo>
                  <a:lnTo>
                    <a:pt x="4" y="15"/>
                  </a:lnTo>
                  <a:lnTo>
                    <a:pt x="3" y="18"/>
                  </a:lnTo>
                  <a:lnTo>
                    <a:pt x="2" y="23"/>
                  </a:lnTo>
                  <a:lnTo>
                    <a:pt x="1" y="27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1" y="33"/>
                  </a:lnTo>
                  <a:lnTo>
                    <a:pt x="3" y="37"/>
                  </a:lnTo>
                  <a:lnTo>
                    <a:pt x="6" y="42"/>
                  </a:lnTo>
                  <a:lnTo>
                    <a:pt x="10" y="46"/>
                  </a:lnTo>
                  <a:lnTo>
                    <a:pt x="14" y="51"/>
                  </a:lnTo>
                  <a:lnTo>
                    <a:pt x="19" y="54"/>
                  </a:lnTo>
                  <a:lnTo>
                    <a:pt x="22" y="58"/>
                  </a:lnTo>
                  <a:lnTo>
                    <a:pt x="26" y="61"/>
                  </a:lnTo>
                  <a:lnTo>
                    <a:pt x="29" y="62"/>
                  </a:lnTo>
                  <a:lnTo>
                    <a:pt x="32" y="65"/>
                  </a:lnTo>
                  <a:lnTo>
                    <a:pt x="36" y="66"/>
                  </a:lnTo>
                  <a:lnTo>
                    <a:pt x="39" y="66"/>
                  </a:lnTo>
                  <a:lnTo>
                    <a:pt x="42" y="65"/>
                  </a:lnTo>
                  <a:lnTo>
                    <a:pt x="45" y="61"/>
                  </a:lnTo>
                  <a:lnTo>
                    <a:pt x="46" y="56"/>
                  </a:lnTo>
                  <a:lnTo>
                    <a:pt x="46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55" name="Freeform 563"/>
            <p:cNvSpPr>
              <a:spLocks/>
            </p:cNvSpPr>
            <p:nvPr/>
          </p:nvSpPr>
          <p:spPr bwMode="auto">
            <a:xfrm>
              <a:off x="214" y="2041"/>
              <a:ext cx="41" cy="63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0" y="34"/>
                </a:cxn>
                <a:cxn ang="0">
                  <a:pos x="2" y="37"/>
                </a:cxn>
                <a:cxn ang="0">
                  <a:pos x="5" y="40"/>
                </a:cxn>
                <a:cxn ang="0">
                  <a:pos x="9" y="45"/>
                </a:cxn>
                <a:cxn ang="0">
                  <a:pos x="13" y="48"/>
                </a:cxn>
                <a:cxn ang="0">
                  <a:pos x="16" y="53"/>
                </a:cxn>
                <a:cxn ang="0">
                  <a:pos x="20" y="56"/>
                </a:cxn>
                <a:cxn ang="0">
                  <a:pos x="23" y="59"/>
                </a:cxn>
                <a:cxn ang="0">
                  <a:pos x="26" y="61"/>
                </a:cxn>
                <a:cxn ang="0">
                  <a:pos x="29" y="62"/>
                </a:cxn>
                <a:cxn ang="0">
                  <a:pos x="33" y="63"/>
                </a:cxn>
                <a:cxn ang="0">
                  <a:pos x="36" y="63"/>
                </a:cxn>
                <a:cxn ang="0">
                  <a:pos x="38" y="62"/>
                </a:cxn>
                <a:cxn ang="0">
                  <a:pos x="40" y="60"/>
                </a:cxn>
                <a:cxn ang="0">
                  <a:pos x="41" y="55"/>
                </a:cxn>
                <a:cxn ang="0">
                  <a:pos x="41" y="48"/>
                </a:cxn>
                <a:cxn ang="0">
                  <a:pos x="40" y="46"/>
                </a:cxn>
                <a:cxn ang="0">
                  <a:pos x="39" y="43"/>
                </a:cxn>
                <a:cxn ang="0">
                  <a:pos x="38" y="39"/>
                </a:cxn>
                <a:cxn ang="0">
                  <a:pos x="37" y="36"/>
                </a:cxn>
                <a:cxn ang="0">
                  <a:pos x="36" y="31"/>
                </a:cxn>
                <a:cxn ang="0">
                  <a:pos x="34" y="28"/>
                </a:cxn>
                <a:cxn ang="0">
                  <a:pos x="33" y="23"/>
                </a:cxn>
                <a:cxn ang="0">
                  <a:pos x="32" y="22"/>
                </a:cxn>
                <a:cxn ang="0">
                  <a:pos x="29" y="20"/>
                </a:cxn>
                <a:cxn ang="0">
                  <a:pos x="27" y="18"/>
                </a:cxn>
                <a:cxn ang="0">
                  <a:pos x="25" y="15"/>
                </a:cxn>
                <a:cxn ang="0">
                  <a:pos x="22" y="13"/>
                </a:cxn>
                <a:cxn ang="0">
                  <a:pos x="20" y="11"/>
                </a:cxn>
                <a:cxn ang="0">
                  <a:pos x="16" y="8"/>
                </a:cxn>
                <a:cxn ang="0">
                  <a:pos x="13" y="6"/>
                </a:cxn>
                <a:cxn ang="0">
                  <a:pos x="11" y="5"/>
                </a:cxn>
                <a:cxn ang="0">
                  <a:pos x="8" y="3"/>
                </a:cxn>
                <a:cxn ang="0">
                  <a:pos x="5" y="2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3" y="7"/>
                </a:cxn>
                <a:cxn ang="0">
                  <a:pos x="3" y="11"/>
                </a:cxn>
                <a:cxn ang="0">
                  <a:pos x="3" y="15"/>
                </a:cxn>
                <a:cxn ang="0">
                  <a:pos x="2" y="19"/>
                </a:cxn>
                <a:cxn ang="0">
                  <a:pos x="1" y="22"/>
                </a:cxn>
                <a:cxn ang="0">
                  <a:pos x="1" y="26"/>
                </a:cxn>
                <a:cxn ang="0">
                  <a:pos x="0" y="29"/>
                </a:cxn>
                <a:cxn ang="0">
                  <a:pos x="0" y="31"/>
                </a:cxn>
              </a:cxnLst>
              <a:rect l="0" t="0" r="r" b="b"/>
              <a:pathLst>
                <a:path w="41" h="63">
                  <a:moveTo>
                    <a:pt x="0" y="31"/>
                  </a:moveTo>
                  <a:lnTo>
                    <a:pt x="0" y="34"/>
                  </a:lnTo>
                  <a:lnTo>
                    <a:pt x="2" y="37"/>
                  </a:lnTo>
                  <a:lnTo>
                    <a:pt x="5" y="40"/>
                  </a:lnTo>
                  <a:lnTo>
                    <a:pt x="9" y="45"/>
                  </a:lnTo>
                  <a:lnTo>
                    <a:pt x="13" y="48"/>
                  </a:lnTo>
                  <a:lnTo>
                    <a:pt x="16" y="53"/>
                  </a:lnTo>
                  <a:lnTo>
                    <a:pt x="20" y="56"/>
                  </a:lnTo>
                  <a:lnTo>
                    <a:pt x="23" y="59"/>
                  </a:lnTo>
                  <a:lnTo>
                    <a:pt x="26" y="61"/>
                  </a:lnTo>
                  <a:lnTo>
                    <a:pt x="29" y="62"/>
                  </a:lnTo>
                  <a:lnTo>
                    <a:pt x="33" y="63"/>
                  </a:lnTo>
                  <a:lnTo>
                    <a:pt x="36" y="63"/>
                  </a:lnTo>
                  <a:lnTo>
                    <a:pt x="38" y="62"/>
                  </a:lnTo>
                  <a:lnTo>
                    <a:pt x="40" y="60"/>
                  </a:lnTo>
                  <a:lnTo>
                    <a:pt x="41" y="55"/>
                  </a:lnTo>
                  <a:lnTo>
                    <a:pt x="41" y="48"/>
                  </a:lnTo>
                  <a:lnTo>
                    <a:pt x="40" y="46"/>
                  </a:lnTo>
                  <a:lnTo>
                    <a:pt x="39" y="43"/>
                  </a:lnTo>
                  <a:lnTo>
                    <a:pt x="38" y="39"/>
                  </a:lnTo>
                  <a:lnTo>
                    <a:pt x="37" y="36"/>
                  </a:lnTo>
                  <a:lnTo>
                    <a:pt x="36" y="31"/>
                  </a:lnTo>
                  <a:lnTo>
                    <a:pt x="34" y="28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29" y="20"/>
                  </a:lnTo>
                  <a:lnTo>
                    <a:pt x="27" y="18"/>
                  </a:lnTo>
                  <a:lnTo>
                    <a:pt x="25" y="15"/>
                  </a:lnTo>
                  <a:lnTo>
                    <a:pt x="22" y="13"/>
                  </a:lnTo>
                  <a:lnTo>
                    <a:pt x="20" y="11"/>
                  </a:lnTo>
                  <a:lnTo>
                    <a:pt x="16" y="8"/>
                  </a:lnTo>
                  <a:lnTo>
                    <a:pt x="13" y="6"/>
                  </a:lnTo>
                  <a:lnTo>
                    <a:pt x="11" y="5"/>
                  </a:lnTo>
                  <a:lnTo>
                    <a:pt x="8" y="3"/>
                  </a:lnTo>
                  <a:lnTo>
                    <a:pt x="5" y="2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3"/>
                  </a:lnTo>
                  <a:lnTo>
                    <a:pt x="3" y="7"/>
                  </a:lnTo>
                  <a:lnTo>
                    <a:pt x="3" y="11"/>
                  </a:lnTo>
                  <a:lnTo>
                    <a:pt x="3" y="15"/>
                  </a:lnTo>
                  <a:lnTo>
                    <a:pt x="2" y="19"/>
                  </a:lnTo>
                  <a:lnTo>
                    <a:pt x="1" y="22"/>
                  </a:lnTo>
                  <a:lnTo>
                    <a:pt x="1" y="26"/>
                  </a:lnTo>
                  <a:lnTo>
                    <a:pt x="0" y="29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4E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56" name="Freeform 564"/>
            <p:cNvSpPr>
              <a:spLocks/>
            </p:cNvSpPr>
            <p:nvPr/>
          </p:nvSpPr>
          <p:spPr bwMode="auto">
            <a:xfrm>
              <a:off x="215" y="2044"/>
              <a:ext cx="40" cy="5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" y="31"/>
                </a:cxn>
                <a:cxn ang="0">
                  <a:pos x="4" y="34"/>
                </a:cxn>
                <a:cxn ang="0">
                  <a:pos x="6" y="37"/>
                </a:cxn>
                <a:cxn ang="0">
                  <a:pos x="9" y="42"/>
                </a:cxn>
                <a:cxn ang="0">
                  <a:pos x="13" y="45"/>
                </a:cxn>
                <a:cxn ang="0">
                  <a:pos x="17" y="48"/>
                </a:cxn>
                <a:cxn ang="0">
                  <a:pos x="20" y="52"/>
                </a:cxn>
                <a:cxn ang="0">
                  <a:pos x="23" y="54"/>
                </a:cxn>
                <a:cxn ang="0">
                  <a:pos x="26" y="56"/>
                </a:cxn>
                <a:cxn ang="0">
                  <a:pos x="28" y="58"/>
                </a:cxn>
                <a:cxn ang="0">
                  <a:pos x="31" y="59"/>
                </a:cxn>
                <a:cxn ang="0">
                  <a:pos x="35" y="59"/>
                </a:cxn>
                <a:cxn ang="0">
                  <a:pos x="37" y="58"/>
                </a:cxn>
                <a:cxn ang="0">
                  <a:pos x="39" y="55"/>
                </a:cxn>
                <a:cxn ang="0">
                  <a:pos x="40" y="51"/>
                </a:cxn>
                <a:cxn ang="0">
                  <a:pos x="40" y="45"/>
                </a:cxn>
                <a:cxn ang="0">
                  <a:pos x="40" y="44"/>
                </a:cxn>
                <a:cxn ang="0">
                  <a:pos x="40" y="43"/>
                </a:cxn>
                <a:cxn ang="0">
                  <a:pos x="39" y="40"/>
                </a:cxn>
                <a:cxn ang="0">
                  <a:pos x="38" y="36"/>
                </a:cxn>
                <a:cxn ang="0">
                  <a:pos x="37" y="33"/>
                </a:cxn>
                <a:cxn ang="0">
                  <a:pos x="35" y="29"/>
                </a:cxn>
                <a:cxn ang="0">
                  <a:pos x="34" y="25"/>
                </a:cxn>
                <a:cxn ang="0">
                  <a:pos x="31" y="22"/>
                </a:cxn>
                <a:cxn ang="0">
                  <a:pos x="30" y="19"/>
                </a:cxn>
                <a:cxn ang="0">
                  <a:pos x="29" y="18"/>
                </a:cxn>
                <a:cxn ang="0">
                  <a:pos x="27" y="16"/>
                </a:cxn>
                <a:cxn ang="0">
                  <a:pos x="25" y="14"/>
                </a:cxn>
                <a:cxn ang="0">
                  <a:pos x="23" y="12"/>
                </a:cxn>
                <a:cxn ang="0">
                  <a:pos x="19" y="10"/>
                </a:cxn>
                <a:cxn ang="0">
                  <a:pos x="16" y="7"/>
                </a:cxn>
                <a:cxn ang="0">
                  <a:pos x="14" y="5"/>
                </a:cxn>
                <a:cxn ang="0">
                  <a:pos x="10" y="4"/>
                </a:cxn>
                <a:cxn ang="0">
                  <a:pos x="8" y="3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3" y="3"/>
                </a:cxn>
                <a:cxn ang="0">
                  <a:pos x="4" y="6"/>
                </a:cxn>
                <a:cxn ang="0">
                  <a:pos x="4" y="10"/>
                </a:cxn>
                <a:cxn ang="0">
                  <a:pos x="4" y="14"/>
                </a:cxn>
                <a:cxn ang="0">
                  <a:pos x="4" y="17"/>
                </a:cxn>
                <a:cxn ang="0">
                  <a:pos x="3" y="21"/>
                </a:cxn>
                <a:cxn ang="0">
                  <a:pos x="1" y="24"/>
                </a:cxn>
                <a:cxn ang="0">
                  <a:pos x="0" y="26"/>
                </a:cxn>
                <a:cxn ang="0">
                  <a:pos x="0" y="29"/>
                </a:cxn>
              </a:cxnLst>
              <a:rect l="0" t="0" r="r" b="b"/>
              <a:pathLst>
                <a:path w="40" h="59">
                  <a:moveTo>
                    <a:pt x="0" y="29"/>
                  </a:moveTo>
                  <a:lnTo>
                    <a:pt x="1" y="31"/>
                  </a:lnTo>
                  <a:lnTo>
                    <a:pt x="4" y="34"/>
                  </a:lnTo>
                  <a:lnTo>
                    <a:pt x="6" y="37"/>
                  </a:lnTo>
                  <a:lnTo>
                    <a:pt x="9" y="42"/>
                  </a:lnTo>
                  <a:lnTo>
                    <a:pt x="13" y="45"/>
                  </a:lnTo>
                  <a:lnTo>
                    <a:pt x="17" y="48"/>
                  </a:lnTo>
                  <a:lnTo>
                    <a:pt x="20" y="52"/>
                  </a:lnTo>
                  <a:lnTo>
                    <a:pt x="23" y="54"/>
                  </a:lnTo>
                  <a:lnTo>
                    <a:pt x="26" y="56"/>
                  </a:lnTo>
                  <a:lnTo>
                    <a:pt x="28" y="58"/>
                  </a:lnTo>
                  <a:lnTo>
                    <a:pt x="31" y="59"/>
                  </a:lnTo>
                  <a:lnTo>
                    <a:pt x="35" y="59"/>
                  </a:lnTo>
                  <a:lnTo>
                    <a:pt x="37" y="58"/>
                  </a:lnTo>
                  <a:lnTo>
                    <a:pt x="39" y="55"/>
                  </a:lnTo>
                  <a:lnTo>
                    <a:pt x="40" y="51"/>
                  </a:lnTo>
                  <a:lnTo>
                    <a:pt x="40" y="45"/>
                  </a:lnTo>
                  <a:lnTo>
                    <a:pt x="40" y="44"/>
                  </a:lnTo>
                  <a:lnTo>
                    <a:pt x="40" y="43"/>
                  </a:lnTo>
                  <a:lnTo>
                    <a:pt x="39" y="40"/>
                  </a:lnTo>
                  <a:lnTo>
                    <a:pt x="38" y="36"/>
                  </a:lnTo>
                  <a:lnTo>
                    <a:pt x="37" y="33"/>
                  </a:lnTo>
                  <a:lnTo>
                    <a:pt x="35" y="29"/>
                  </a:lnTo>
                  <a:lnTo>
                    <a:pt x="34" y="25"/>
                  </a:lnTo>
                  <a:lnTo>
                    <a:pt x="31" y="22"/>
                  </a:lnTo>
                  <a:lnTo>
                    <a:pt x="30" y="19"/>
                  </a:lnTo>
                  <a:lnTo>
                    <a:pt x="29" y="18"/>
                  </a:lnTo>
                  <a:lnTo>
                    <a:pt x="27" y="16"/>
                  </a:lnTo>
                  <a:lnTo>
                    <a:pt x="25" y="14"/>
                  </a:lnTo>
                  <a:lnTo>
                    <a:pt x="23" y="12"/>
                  </a:lnTo>
                  <a:lnTo>
                    <a:pt x="19" y="10"/>
                  </a:lnTo>
                  <a:lnTo>
                    <a:pt x="16" y="7"/>
                  </a:lnTo>
                  <a:lnTo>
                    <a:pt x="14" y="5"/>
                  </a:lnTo>
                  <a:lnTo>
                    <a:pt x="10" y="4"/>
                  </a:lnTo>
                  <a:lnTo>
                    <a:pt x="8" y="3"/>
                  </a:lnTo>
                  <a:lnTo>
                    <a:pt x="6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3" y="3"/>
                  </a:lnTo>
                  <a:lnTo>
                    <a:pt x="4" y="6"/>
                  </a:lnTo>
                  <a:lnTo>
                    <a:pt x="4" y="10"/>
                  </a:lnTo>
                  <a:lnTo>
                    <a:pt x="4" y="14"/>
                  </a:lnTo>
                  <a:lnTo>
                    <a:pt x="4" y="17"/>
                  </a:lnTo>
                  <a:lnTo>
                    <a:pt x="3" y="21"/>
                  </a:lnTo>
                  <a:lnTo>
                    <a:pt x="1" y="24"/>
                  </a:lnTo>
                  <a:lnTo>
                    <a:pt x="0" y="26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EAD3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57" name="Freeform 565"/>
            <p:cNvSpPr>
              <a:spLocks/>
            </p:cNvSpPr>
            <p:nvPr/>
          </p:nvSpPr>
          <p:spPr bwMode="auto">
            <a:xfrm>
              <a:off x="217" y="2044"/>
              <a:ext cx="37" cy="57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30"/>
                </a:cxn>
                <a:cxn ang="0">
                  <a:pos x="2" y="33"/>
                </a:cxn>
                <a:cxn ang="0">
                  <a:pos x="4" y="37"/>
                </a:cxn>
                <a:cxn ang="0">
                  <a:pos x="8" y="40"/>
                </a:cxn>
                <a:cxn ang="0">
                  <a:pos x="11" y="45"/>
                </a:cxn>
                <a:cxn ang="0">
                  <a:pos x="15" y="48"/>
                </a:cxn>
                <a:cxn ang="0">
                  <a:pos x="18" y="51"/>
                </a:cxn>
                <a:cxn ang="0">
                  <a:pos x="20" y="54"/>
                </a:cxn>
                <a:cxn ang="0">
                  <a:pos x="23" y="55"/>
                </a:cxn>
                <a:cxn ang="0">
                  <a:pos x="26" y="56"/>
                </a:cxn>
                <a:cxn ang="0">
                  <a:pos x="29" y="57"/>
                </a:cxn>
                <a:cxn ang="0">
                  <a:pos x="31" y="57"/>
                </a:cxn>
                <a:cxn ang="0">
                  <a:pos x="35" y="56"/>
                </a:cxn>
                <a:cxn ang="0">
                  <a:pos x="36" y="54"/>
                </a:cxn>
                <a:cxn ang="0">
                  <a:pos x="37" y="50"/>
                </a:cxn>
                <a:cxn ang="0">
                  <a:pos x="37" y="43"/>
                </a:cxn>
                <a:cxn ang="0">
                  <a:pos x="37" y="41"/>
                </a:cxn>
                <a:cxn ang="0">
                  <a:pos x="36" y="39"/>
                </a:cxn>
                <a:cxn ang="0">
                  <a:pos x="35" y="35"/>
                </a:cxn>
                <a:cxn ang="0">
                  <a:pos x="34" y="32"/>
                </a:cxn>
                <a:cxn ang="0">
                  <a:pos x="32" y="29"/>
                </a:cxn>
                <a:cxn ang="0">
                  <a:pos x="31" y="25"/>
                </a:cxn>
                <a:cxn ang="0">
                  <a:pos x="29" y="22"/>
                </a:cxn>
                <a:cxn ang="0">
                  <a:pos x="28" y="20"/>
                </a:cxn>
                <a:cxn ang="0">
                  <a:pos x="27" y="17"/>
                </a:cxn>
                <a:cxn ang="0">
                  <a:pos x="24" y="16"/>
                </a:cxn>
                <a:cxn ang="0">
                  <a:pos x="22" y="14"/>
                </a:cxn>
                <a:cxn ang="0">
                  <a:pos x="20" y="12"/>
                </a:cxn>
                <a:cxn ang="0">
                  <a:pos x="17" y="10"/>
                </a:cxn>
                <a:cxn ang="0">
                  <a:pos x="15" y="7"/>
                </a:cxn>
                <a:cxn ang="0">
                  <a:pos x="12" y="6"/>
                </a:cxn>
                <a:cxn ang="0">
                  <a:pos x="9" y="4"/>
                </a:cxn>
                <a:cxn ang="0">
                  <a:pos x="7" y="3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6"/>
                </a:cxn>
                <a:cxn ang="0">
                  <a:pos x="3" y="10"/>
                </a:cxn>
                <a:cxn ang="0">
                  <a:pos x="2" y="14"/>
                </a:cxn>
                <a:cxn ang="0">
                  <a:pos x="2" y="17"/>
                </a:cxn>
                <a:cxn ang="0">
                  <a:pos x="1" y="21"/>
                </a:cxn>
                <a:cxn ang="0">
                  <a:pos x="0" y="23"/>
                </a:cxn>
                <a:cxn ang="0">
                  <a:pos x="0" y="26"/>
                </a:cxn>
                <a:cxn ang="0">
                  <a:pos x="0" y="28"/>
                </a:cxn>
              </a:cxnLst>
              <a:rect l="0" t="0" r="r" b="b"/>
              <a:pathLst>
                <a:path w="37" h="57">
                  <a:moveTo>
                    <a:pt x="0" y="28"/>
                  </a:moveTo>
                  <a:lnTo>
                    <a:pt x="0" y="30"/>
                  </a:lnTo>
                  <a:lnTo>
                    <a:pt x="2" y="33"/>
                  </a:lnTo>
                  <a:lnTo>
                    <a:pt x="4" y="37"/>
                  </a:lnTo>
                  <a:lnTo>
                    <a:pt x="8" y="40"/>
                  </a:lnTo>
                  <a:lnTo>
                    <a:pt x="11" y="45"/>
                  </a:lnTo>
                  <a:lnTo>
                    <a:pt x="15" y="48"/>
                  </a:lnTo>
                  <a:lnTo>
                    <a:pt x="18" y="51"/>
                  </a:lnTo>
                  <a:lnTo>
                    <a:pt x="20" y="54"/>
                  </a:lnTo>
                  <a:lnTo>
                    <a:pt x="23" y="55"/>
                  </a:lnTo>
                  <a:lnTo>
                    <a:pt x="26" y="56"/>
                  </a:lnTo>
                  <a:lnTo>
                    <a:pt x="29" y="57"/>
                  </a:lnTo>
                  <a:lnTo>
                    <a:pt x="31" y="57"/>
                  </a:lnTo>
                  <a:lnTo>
                    <a:pt x="35" y="56"/>
                  </a:lnTo>
                  <a:lnTo>
                    <a:pt x="36" y="54"/>
                  </a:lnTo>
                  <a:lnTo>
                    <a:pt x="37" y="50"/>
                  </a:lnTo>
                  <a:lnTo>
                    <a:pt x="37" y="43"/>
                  </a:lnTo>
                  <a:lnTo>
                    <a:pt x="37" y="41"/>
                  </a:lnTo>
                  <a:lnTo>
                    <a:pt x="36" y="39"/>
                  </a:lnTo>
                  <a:lnTo>
                    <a:pt x="35" y="35"/>
                  </a:lnTo>
                  <a:lnTo>
                    <a:pt x="34" y="32"/>
                  </a:lnTo>
                  <a:lnTo>
                    <a:pt x="32" y="29"/>
                  </a:lnTo>
                  <a:lnTo>
                    <a:pt x="31" y="25"/>
                  </a:lnTo>
                  <a:lnTo>
                    <a:pt x="29" y="22"/>
                  </a:lnTo>
                  <a:lnTo>
                    <a:pt x="28" y="20"/>
                  </a:lnTo>
                  <a:lnTo>
                    <a:pt x="27" y="17"/>
                  </a:lnTo>
                  <a:lnTo>
                    <a:pt x="24" y="16"/>
                  </a:lnTo>
                  <a:lnTo>
                    <a:pt x="22" y="14"/>
                  </a:lnTo>
                  <a:lnTo>
                    <a:pt x="20" y="12"/>
                  </a:lnTo>
                  <a:lnTo>
                    <a:pt x="17" y="10"/>
                  </a:lnTo>
                  <a:lnTo>
                    <a:pt x="15" y="7"/>
                  </a:lnTo>
                  <a:lnTo>
                    <a:pt x="12" y="6"/>
                  </a:lnTo>
                  <a:lnTo>
                    <a:pt x="9" y="4"/>
                  </a:lnTo>
                  <a:lnTo>
                    <a:pt x="7" y="3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3"/>
                  </a:lnTo>
                  <a:lnTo>
                    <a:pt x="2" y="6"/>
                  </a:lnTo>
                  <a:lnTo>
                    <a:pt x="3" y="10"/>
                  </a:lnTo>
                  <a:lnTo>
                    <a:pt x="2" y="14"/>
                  </a:lnTo>
                  <a:lnTo>
                    <a:pt x="2" y="17"/>
                  </a:lnTo>
                  <a:lnTo>
                    <a:pt x="1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E0BC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58" name="Freeform 566"/>
            <p:cNvSpPr>
              <a:spLocks/>
            </p:cNvSpPr>
            <p:nvPr/>
          </p:nvSpPr>
          <p:spPr bwMode="auto">
            <a:xfrm>
              <a:off x="218" y="2048"/>
              <a:ext cx="34" cy="53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2" y="28"/>
                </a:cxn>
                <a:cxn ang="0">
                  <a:pos x="3" y="30"/>
                </a:cxn>
                <a:cxn ang="0">
                  <a:pos x="5" y="34"/>
                </a:cxn>
                <a:cxn ang="0">
                  <a:pos x="8" y="37"/>
                </a:cxn>
                <a:cxn ang="0">
                  <a:pos x="11" y="42"/>
                </a:cxn>
                <a:cxn ang="0">
                  <a:pos x="15" y="45"/>
                </a:cxn>
                <a:cxn ang="0">
                  <a:pos x="17" y="47"/>
                </a:cxn>
                <a:cxn ang="0">
                  <a:pos x="19" y="50"/>
                </a:cxn>
                <a:cxn ang="0">
                  <a:pos x="22" y="51"/>
                </a:cxn>
                <a:cxn ang="0">
                  <a:pos x="24" y="53"/>
                </a:cxn>
                <a:cxn ang="0">
                  <a:pos x="28" y="53"/>
                </a:cxn>
                <a:cxn ang="0">
                  <a:pos x="30" y="53"/>
                </a:cxn>
                <a:cxn ang="0">
                  <a:pos x="32" y="53"/>
                </a:cxn>
                <a:cxn ang="0">
                  <a:pos x="34" y="50"/>
                </a:cxn>
                <a:cxn ang="0">
                  <a:pos x="34" y="46"/>
                </a:cxn>
                <a:cxn ang="0">
                  <a:pos x="34" y="41"/>
                </a:cxn>
                <a:cxn ang="0">
                  <a:pos x="34" y="38"/>
                </a:cxn>
                <a:cxn ang="0">
                  <a:pos x="33" y="36"/>
                </a:cxn>
                <a:cxn ang="0">
                  <a:pos x="32" y="33"/>
                </a:cxn>
                <a:cxn ang="0">
                  <a:pos x="31" y="29"/>
                </a:cxn>
                <a:cxn ang="0">
                  <a:pos x="30" y="26"/>
                </a:cxn>
                <a:cxn ang="0">
                  <a:pos x="29" y="22"/>
                </a:cxn>
                <a:cxn ang="0">
                  <a:pos x="28" y="19"/>
                </a:cxn>
                <a:cxn ang="0">
                  <a:pos x="27" y="18"/>
                </a:cxn>
                <a:cxn ang="0">
                  <a:pos x="26" y="16"/>
                </a:cxn>
                <a:cxn ang="0">
                  <a:pos x="23" y="13"/>
                </a:cxn>
                <a:cxn ang="0">
                  <a:pos x="21" y="12"/>
                </a:cxn>
                <a:cxn ang="0">
                  <a:pos x="19" y="10"/>
                </a:cxn>
                <a:cxn ang="0">
                  <a:pos x="17" y="8"/>
                </a:cxn>
                <a:cxn ang="0">
                  <a:pos x="15" y="5"/>
                </a:cxn>
                <a:cxn ang="0">
                  <a:pos x="11" y="4"/>
                </a:cxn>
                <a:cxn ang="0">
                  <a:pos x="9" y="3"/>
                </a:cxn>
                <a:cxn ang="0">
                  <a:pos x="7" y="1"/>
                </a:cxn>
                <a:cxn ang="0">
                  <a:pos x="5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4" y="5"/>
                </a:cxn>
                <a:cxn ang="0">
                  <a:pos x="4" y="9"/>
                </a:cxn>
                <a:cxn ang="0">
                  <a:pos x="4" y="12"/>
                </a:cxn>
                <a:cxn ang="0">
                  <a:pos x="3" y="16"/>
                </a:cxn>
                <a:cxn ang="0">
                  <a:pos x="2" y="18"/>
                </a:cxn>
                <a:cxn ang="0">
                  <a:pos x="2" y="21"/>
                </a:cxn>
                <a:cxn ang="0">
                  <a:pos x="0" y="24"/>
                </a:cxn>
                <a:cxn ang="0">
                  <a:pos x="0" y="26"/>
                </a:cxn>
              </a:cxnLst>
              <a:rect l="0" t="0" r="r" b="b"/>
              <a:pathLst>
                <a:path w="34" h="53">
                  <a:moveTo>
                    <a:pt x="0" y="26"/>
                  </a:moveTo>
                  <a:lnTo>
                    <a:pt x="2" y="28"/>
                  </a:lnTo>
                  <a:lnTo>
                    <a:pt x="3" y="30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1" y="42"/>
                  </a:lnTo>
                  <a:lnTo>
                    <a:pt x="15" y="45"/>
                  </a:lnTo>
                  <a:lnTo>
                    <a:pt x="17" y="47"/>
                  </a:lnTo>
                  <a:lnTo>
                    <a:pt x="19" y="50"/>
                  </a:lnTo>
                  <a:lnTo>
                    <a:pt x="22" y="51"/>
                  </a:lnTo>
                  <a:lnTo>
                    <a:pt x="24" y="53"/>
                  </a:lnTo>
                  <a:lnTo>
                    <a:pt x="28" y="53"/>
                  </a:lnTo>
                  <a:lnTo>
                    <a:pt x="30" y="53"/>
                  </a:lnTo>
                  <a:lnTo>
                    <a:pt x="32" y="53"/>
                  </a:lnTo>
                  <a:lnTo>
                    <a:pt x="34" y="50"/>
                  </a:lnTo>
                  <a:lnTo>
                    <a:pt x="34" y="46"/>
                  </a:lnTo>
                  <a:lnTo>
                    <a:pt x="34" y="41"/>
                  </a:lnTo>
                  <a:lnTo>
                    <a:pt x="34" y="38"/>
                  </a:lnTo>
                  <a:lnTo>
                    <a:pt x="33" y="36"/>
                  </a:lnTo>
                  <a:lnTo>
                    <a:pt x="32" y="33"/>
                  </a:lnTo>
                  <a:lnTo>
                    <a:pt x="31" y="29"/>
                  </a:lnTo>
                  <a:lnTo>
                    <a:pt x="30" y="26"/>
                  </a:lnTo>
                  <a:lnTo>
                    <a:pt x="29" y="22"/>
                  </a:lnTo>
                  <a:lnTo>
                    <a:pt x="28" y="19"/>
                  </a:lnTo>
                  <a:lnTo>
                    <a:pt x="27" y="18"/>
                  </a:lnTo>
                  <a:lnTo>
                    <a:pt x="26" y="16"/>
                  </a:lnTo>
                  <a:lnTo>
                    <a:pt x="23" y="13"/>
                  </a:lnTo>
                  <a:lnTo>
                    <a:pt x="21" y="12"/>
                  </a:lnTo>
                  <a:lnTo>
                    <a:pt x="19" y="10"/>
                  </a:lnTo>
                  <a:lnTo>
                    <a:pt x="17" y="8"/>
                  </a:lnTo>
                  <a:lnTo>
                    <a:pt x="15" y="5"/>
                  </a:lnTo>
                  <a:lnTo>
                    <a:pt x="11" y="4"/>
                  </a:lnTo>
                  <a:lnTo>
                    <a:pt x="9" y="3"/>
                  </a:lnTo>
                  <a:lnTo>
                    <a:pt x="7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4" y="5"/>
                  </a:lnTo>
                  <a:lnTo>
                    <a:pt x="4" y="9"/>
                  </a:lnTo>
                  <a:lnTo>
                    <a:pt x="4" y="12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2" y="21"/>
                  </a:lnTo>
                  <a:lnTo>
                    <a:pt x="0" y="24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D3A5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59" name="Freeform 567"/>
            <p:cNvSpPr>
              <a:spLocks/>
            </p:cNvSpPr>
            <p:nvPr/>
          </p:nvSpPr>
          <p:spPr bwMode="auto">
            <a:xfrm>
              <a:off x="220" y="2048"/>
              <a:ext cx="32" cy="53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" y="28"/>
                </a:cxn>
                <a:cxn ang="0">
                  <a:pos x="2" y="30"/>
                </a:cxn>
                <a:cxn ang="0">
                  <a:pos x="4" y="33"/>
                </a:cxn>
                <a:cxn ang="0">
                  <a:pos x="7" y="37"/>
                </a:cxn>
                <a:cxn ang="0">
                  <a:pos x="10" y="40"/>
                </a:cxn>
                <a:cxn ang="0">
                  <a:pos x="13" y="44"/>
                </a:cxn>
                <a:cxn ang="0">
                  <a:pos x="16" y="46"/>
                </a:cxn>
                <a:cxn ang="0">
                  <a:pos x="18" y="48"/>
                </a:cxn>
                <a:cxn ang="0">
                  <a:pos x="20" y="51"/>
                </a:cxn>
                <a:cxn ang="0">
                  <a:pos x="23" y="52"/>
                </a:cxn>
                <a:cxn ang="0">
                  <a:pos x="25" y="53"/>
                </a:cxn>
                <a:cxn ang="0">
                  <a:pos x="27" y="53"/>
                </a:cxn>
                <a:cxn ang="0">
                  <a:pos x="29" y="52"/>
                </a:cxn>
                <a:cxn ang="0">
                  <a:pos x="31" y="50"/>
                </a:cxn>
                <a:cxn ang="0">
                  <a:pos x="32" y="46"/>
                </a:cxn>
                <a:cxn ang="0">
                  <a:pos x="32" y="40"/>
                </a:cxn>
                <a:cxn ang="0">
                  <a:pos x="31" y="39"/>
                </a:cxn>
                <a:cxn ang="0">
                  <a:pos x="31" y="38"/>
                </a:cxn>
                <a:cxn ang="0">
                  <a:pos x="31" y="36"/>
                </a:cxn>
                <a:cxn ang="0">
                  <a:pos x="30" y="32"/>
                </a:cxn>
                <a:cxn ang="0">
                  <a:pos x="29" y="29"/>
                </a:cxn>
                <a:cxn ang="0">
                  <a:pos x="28" y="25"/>
                </a:cxn>
                <a:cxn ang="0">
                  <a:pos x="27" y="22"/>
                </a:cxn>
                <a:cxn ang="0">
                  <a:pos x="26" y="19"/>
                </a:cxn>
                <a:cxn ang="0">
                  <a:pos x="25" y="17"/>
                </a:cxn>
                <a:cxn ang="0">
                  <a:pos x="24" y="16"/>
                </a:cxn>
                <a:cxn ang="0">
                  <a:pos x="21" y="14"/>
                </a:cxn>
                <a:cxn ang="0">
                  <a:pos x="19" y="12"/>
                </a:cxn>
                <a:cxn ang="0">
                  <a:pos x="17" y="10"/>
                </a:cxn>
                <a:cxn ang="0">
                  <a:pos x="15" y="8"/>
                </a:cxn>
                <a:cxn ang="0">
                  <a:pos x="13" y="7"/>
                </a:cxn>
                <a:cxn ang="0">
                  <a:pos x="11" y="4"/>
                </a:cxn>
                <a:cxn ang="0">
                  <a:pos x="9" y="3"/>
                </a:cxn>
                <a:cxn ang="0">
                  <a:pos x="6" y="2"/>
                </a:cxn>
                <a:cxn ang="0">
                  <a:pos x="5" y="1"/>
                </a:cxn>
                <a:cxn ang="0">
                  <a:pos x="3" y="1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6"/>
                </a:cxn>
                <a:cxn ang="0">
                  <a:pos x="3" y="9"/>
                </a:cxn>
                <a:cxn ang="0">
                  <a:pos x="3" y="12"/>
                </a:cxn>
                <a:cxn ang="0">
                  <a:pos x="2" y="15"/>
                </a:cxn>
                <a:cxn ang="0">
                  <a:pos x="2" y="18"/>
                </a:cxn>
                <a:cxn ang="0">
                  <a:pos x="1" y="22"/>
                </a:cxn>
                <a:cxn ang="0">
                  <a:pos x="1" y="24"/>
                </a:cxn>
                <a:cxn ang="0">
                  <a:pos x="0" y="25"/>
                </a:cxn>
              </a:cxnLst>
              <a:rect l="0" t="0" r="r" b="b"/>
              <a:pathLst>
                <a:path w="32" h="53">
                  <a:moveTo>
                    <a:pt x="0" y="25"/>
                  </a:moveTo>
                  <a:lnTo>
                    <a:pt x="1" y="28"/>
                  </a:lnTo>
                  <a:lnTo>
                    <a:pt x="2" y="30"/>
                  </a:lnTo>
                  <a:lnTo>
                    <a:pt x="4" y="33"/>
                  </a:lnTo>
                  <a:lnTo>
                    <a:pt x="7" y="37"/>
                  </a:lnTo>
                  <a:lnTo>
                    <a:pt x="10" y="40"/>
                  </a:lnTo>
                  <a:lnTo>
                    <a:pt x="13" y="44"/>
                  </a:lnTo>
                  <a:lnTo>
                    <a:pt x="16" y="46"/>
                  </a:lnTo>
                  <a:lnTo>
                    <a:pt x="18" y="48"/>
                  </a:lnTo>
                  <a:lnTo>
                    <a:pt x="20" y="51"/>
                  </a:lnTo>
                  <a:lnTo>
                    <a:pt x="23" y="52"/>
                  </a:lnTo>
                  <a:lnTo>
                    <a:pt x="25" y="53"/>
                  </a:lnTo>
                  <a:lnTo>
                    <a:pt x="27" y="53"/>
                  </a:lnTo>
                  <a:lnTo>
                    <a:pt x="29" y="52"/>
                  </a:lnTo>
                  <a:lnTo>
                    <a:pt x="31" y="50"/>
                  </a:lnTo>
                  <a:lnTo>
                    <a:pt x="32" y="46"/>
                  </a:lnTo>
                  <a:lnTo>
                    <a:pt x="32" y="40"/>
                  </a:lnTo>
                  <a:lnTo>
                    <a:pt x="31" y="39"/>
                  </a:lnTo>
                  <a:lnTo>
                    <a:pt x="31" y="38"/>
                  </a:lnTo>
                  <a:lnTo>
                    <a:pt x="31" y="36"/>
                  </a:lnTo>
                  <a:lnTo>
                    <a:pt x="30" y="32"/>
                  </a:lnTo>
                  <a:lnTo>
                    <a:pt x="29" y="29"/>
                  </a:lnTo>
                  <a:lnTo>
                    <a:pt x="28" y="25"/>
                  </a:lnTo>
                  <a:lnTo>
                    <a:pt x="27" y="22"/>
                  </a:lnTo>
                  <a:lnTo>
                    <a:pt x="26" y="19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1" y="14"/>
                  </a:lnTo>
                  <a:lnTo>
                    <a:pt x="19" y="12"/>
                  </a:lnTo>
                  <a:lnTo>
                    <a:pt x="17" y="10"/>
                  </a:lnTo>
                  <a:lnTo>
                    <a:pt x="15" y="8"/>
                  </a:lnTo>
                  <a:lnTo>
                    <a:pt x="13" y="7"/>
                  </a:lnTo>
                  <a:lnTo>
                    <a:pt x="11" y="4"/>
                  </a:lnTo>
                  <a:lnTo>
                    <a:pt x="9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3" y="1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2" y="2"/>
                  </a:lnTo>
                  <a:lnTo>
                    <a:pt x="3" y="6"/>
                  </a:lnTo>
                  <a:lnTo>
                    <a:pt x="3" y="9"/>
                  </a:lnTo>
                  <a:lnTo>
                    <a:pt x="3" y="12"/>
                  </a:lnTo>
                  <a:lnTo>
                    <a:pt x="2" y="15"/>
                  </a:lnTo>
                  <a:lnTo>
                    <a:pt x="2" y="18"/>
                  </a:lnTo>
                  <a:lnTo>
                    <a:pt x="1" y="22"/>
                  </a:lnTo>
                  <a:lnTo>
                    <a:pt x="1" y="24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CC91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60" name="Freeform 568"/>
            <p:cNvSpPr>
              <a:spLocks/>
            </p:cNvSpPr>
            <p:nvPr/>
          </p:nvSpPr>
          <p:spPr bwMode="auto">
            <a:xfrm>
              <a:off x="222" y="2051"/>
              <a:ext cx="29" cy="48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0" y="25"/>
                </a:cxn>
                <a:cxn ang="0">
                  <a:pos x="2" y="28"/>
                </a:cxn>
                <a:cxn ang="0">
                  <a:pos x="3" y="30"/>
                </a:cxn>
                <a:cxn ang="0">
                  <a:pos x="6" y="34"/>
                </a:cxn>
                <a:cxn ang="0">
                  <a:pos x="8" y="37"/>
                </a:cxn>
                <a:cxn ang="0">
                  <a:pos x="10" y="41"/>
                </a:cxn>
                <a:cxn ang="0">
                  <a:pos x="14" y="43"/>
                </a:cxn>
                <a:cxn ang="0">
                  <a:pos x="16" y="45"/>
                </a:cxn>
                <a:cxn ang="0">
                  <a:pos x="18" y="46"/>
                </a:cxn>
                <a:cxn ang="0">
                  <a:pos x="20" y="47"/>
                </a:cxn>
                <a:cxn ang="0">
                  <a:pos x="22" y="48"/>
                </a:cxn>
                <a:cxn ang="0">
                  <a:pos x="24" y="48"/>
                </a:cxn>
                <a:cxn ang="0">
                  <a:pos x="27" y="47"/>
                </a:cxn>
                <a:cxn ang="0">
                  <a:pos x="28" y="45"/>
                </a:cxn>
                <a:cxn ang="0">
                  <a:pos x="29" y="42"/>
                </a:cxn>
                <a:cxn ang="0">
                  <a:pos x="29" y="36"/>
                </a:cxn>
                <a:cxn ang="0">
                  <a:pos x="28" y="35"/>
                </a:cxn>
                <a:cxn ang="0">
                  <a:pos x="28" y="33"/>
                </a:cxn>
                <a:cxn ang="0">
                  <a:pos x="27" y="29"/>
                </a:cxn>
                <a:cxn ang="0">
                  <a:pos x="26" y="26"/>
                </a:cxn>
                <a:cxn ang="0">
                  <a:pos x="24" y="24"/>
                </a:cxn>
                <a:cxn ang="0">
                  <a:pos x="23" y="20"/>
                </a:cxn>
                <a:cxn ang="0">
                  <a:pos x="22" y="17"/>
                </a:cxn>
                <a:cxn ang="0">
                  <a:pos x="21" y="15"/>
                </a:cxn>
                <a:cxn ang="0">
                  <a:pos x="18" y="11"/>
                </a:cxn>
                <a:cxn ang="0">
                  <a:pos x="14" y="7"/>
                </a:cxn>
                <a:cxn ang="0">
                  <a:pos x="9" y="4"/>
                </a:cxn>
                <a:cxn ang="0">
                  <a:pos x="5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2" y="4"/>
                </a:cxn>
                <a:cxn ang="0">
                  <a:pos x="2" y="8"/>
                </a:cxn>
                <a:cxn ang="0">
                  <a:pos x="2" y="11"/>
                </a:cxn>
                <a:cxn ang="0">
                  <a:pos x="2" y="13"/>
                </a:cxn>
                <a:cxn ang="0">
                  <a:pos x="1" y="17"/>
                </a:cxn>
                <a:cxn ang="0">
                  <a:pos x="0" y="19"/>
                </a:cxn>
                <a:cxn ang="0">
                  <a:pos x="0" y="21"/>
                </a:cxn>
                <a:cxn ang="0">
                  <a:pos x="0" y="24"/>
                </a:cxn>
              </a:cxnLst>
              <a:rect l="0" t="0" r="r" b="b"/>
              <a:pathLst>
                <a:path w="29" h="48">
                  <a:moveTo>
                    <a:pt x="0" y="24"/>
                  </a:moveTo>
                  <a:lnTo>
                    <a:pt x="0" y="25"/>
                  </a:lnTo>
                  <a:lnTo>
                    <a:pt x="2" y="28"/>
                  </a:lnTo>
                  <a:lnTo>
                    <a:pt x="3" y="30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0" y="41"/>
                  </a:lnTo>
                  <a:lnTo>
                    <a:pt x="14" y="43"/>
                  </a:lnTo>
                  <a:lnTo>
                    <a:pt x="16" y="45"/>
                  </a:lnTo>
                  <a:lnTo>
                    <a:pt x="18" y="46"/>
                  </a:lnTo>
                  <a:lnTo>
                    <a:pt x="20" y="47"/>
                  </a:lnTo>
                  <a:lnTo>
                    <a:pt x="22" y="48"/>
                  </a:lnTo>
                  <a:lnTo>
                    <a:pt x="24" y="48"/>
                  </a:lnTo>
                  <a:lnTo>
                    <a:pt x="27" y="47"/>
                  </a:lnTo>
                  <a:lnTo>
                    <a:pt x="28" y="45"/>
                  </a:lnTo>
                  <a:lnTo>
                    <a:pt x="29" y="42"/>
                  </a:lnTo>
                  <a:lnTo>
                    <a:pt x="29" y="36"/>
                  </a:lnTo>
                  <a:lnTo>
                    <a:pt x="28" y="35"/>
                  </a:lnTo>
                  <a:lnTo>
                    <a:pt x="28" y="33"/>
                  </a:lnTo>
                  <a:lnTo>
                    <a:pt x="27" y="29"/>
                  </a:lnTo>
                  <a:lnTo>
                    <a:pt x="26" y="26"/>
                  </a:lnTo>
                  <a:lnTo>
                    <a:pt x="24" y="24"/>
                  </a:lnTo>
                  <a:lnTo>
                    <a:pt x="23" y="20"/>
                  </a:lnTo>
                  <a:lnTo>
                    <a:pt x="22" y="17"/>
                  </a:lnTo>
                  <a:lnTo>
                    <a:pt x="21" y="15"/>
                  </a:lnTo>
                  <a:lnTo>
                    <a:pt x="18" y="11"/>
                  </a:lnTo>
                  <a:lnTo>
                    <a:pt x="14" y="7"/>
                  </a:lnTo>
                  <a:lnTo>
                    <a:pt x="9" y="4"/>
                  </a:lnTo>
                  <a:lnTo>
                    <a:pt x="5" y="1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2" y="4"/>
                  </a:lnTo>
                  <a:lnTo>
                    <a:pt x="2" y="8"/>
                  </a:lnTo>
                  <a:lnTo>
                    <a:pt x="2" y="11"/>
                  </a:lnTo>
                  <a:lnTo>
                    <a:pt x="2" y="13"/>
                  </a:lnTo>
                  <a:lnTo>
                    <a:pt x="1" y="17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C17A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61" name="Freeform 569"/>
            <p:cNvSpPr>
              <a:spLocks/>
            </p:cNvSpPr>
            <p:nvPr/>
          </p:nvSpPr>
          <p:spPr bwMode="auto">
            <a:xfrm>
              <a:off x="223" y="2052"/>
              <a:ext cx="28" cy="46"/>
            </a:xfrm>
            <a:custGeom>
              <a:avLst/>
              <a:gdLst/>
              <a:ahLst/>
              <a:cxnLst>
                <a:cxn ang="0">
                  <a:pos x="28" y="34"/>
                </a:cxn>
                <a:cxn ang="0">
                  <a:pos x="28" y="34"/>
                </a:cxn>
                <a:cxn ang="0">
                  <a:pos x="27" y="32"/>
                </a:cxn>
                <a:cxn ang="0">
                  <a:pos x="27" y="31"/>
                </a:cxn>
                <a:cxn ang="0">
                  <a:pos x="26" y="28"/>
                </a:cxn>
                <a:cxn ang="0">
                  <a:pos x="26" y="25"/>
                </a:cxn>
                <a:cxn ang="0">
                  <a:pos x="24" y="22"/>
                </a:cxn>
                <a:cxn ang="0">
                  <a:pos x="23" y="19"/>
                </a:cxn>
                <a:cxn ang="0">
                  <a:pos x="22" y="16"/>
                </a:cxn>
                <a:cxn ang="0">
                  <a:pos x="20" y="13"/>
                </a:cxn>
                <a:cxn ang="0">
                  <a:pos x="18" y="11"/>
                </a:cxn>
                <a:cxn ang="0">
                  <a:pos x="13" y="7"/>
                </a:cxn>
                <a:cxn ang="0">
                  <a:pos x="10" y="4"/>
                </a:cxn>
                <a:cxn ang="0">
                  <a:pos x="6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2" y="2"/>
                </a:cxn>
                <a:cxn ang="0">
                  <a:pos x="3" y="7"/>
                </a:cxn>
                <a:cxn ang="0">
                  <a:pos x="2" y="13"/>
                </a:cxn>
                <a:cxn ang="0">
                  <a:pos x="1" y="19"/>
                </a:cxn>
                <a:cxn ang="0">
                  <a:pos x="0" y="22"/>
                </a:cxn>
                <a:cxn ang="0">
                  <a:pos x="1" y="24"/>
                </a:cxn>
                <a:cxn ang="0">
                  <a:pos x="2" y="27"/>
                </a:cxn>
                <a:cxn ang="0">
                  <a:pos x="3" y="29"/>
                </a:cxn>
                <a:cxn ang="0">
                  <a:pos x="7" y="32"/>
                </a:cxn>
                <a:cxn ang="0">
                  <a:pos x="9" y="36"/>
                </a:cxn>
                <a:cxn ang="0">
                  <a:pos x="11" y="38"/>
                </a:cxn>
                <a:cxn ang="0">
                  <a:pos x="13" y="41"/>
                </a:cxn>
                <a:cxn ang="0">
                  <a:pos x="16" y="43"/>
                </a:cxn>
                <a:cxn ang="0">
                  <a:pos x="17" y="44"/>
                </a:cxn>
                <a:cxn ang="0">
                  <a:pos x="19" y="45"/>
                </a:cxn>
                <a:cxn ang="0">
                  <a:pos x="21" y="46"/>
                </a:cxn>
                <a:cxn ang="0">
                  <a:pos x="23" y="46"/>
                </a:cxn>
                <a:cxn ang="0">
                  <a:pos x="26" y="45"/>
                </a:cxn>
                <a:cxn ang="0">
                  <a:pos x="27" y="43"/>
                </a:cxn>
                <a:cxn ang="0">
                  <a:pos x="28" y="39"/>
                </a:cxn>
                <a:cxn ang="0">
                  <a:pos x="28" y="34"/>
                </a:cxn>
              </a:cxnLst>
              <a:rect l="0" t="0" r="r" b="b"/>
              <a:pathLst>
                <a:path w="28" h="46">
                  <a:moveTo>
                    <a:pt x="28" y="34"/>
                  </a:moveTo>
                  <a:lnTo>
                    <a:pt x="28" y="34"/>
                  </a:lnTo>
                  <a:lnTo>
                    <a:pt x="27" y="32"/>
                  </a:lnTo>
                  <a:lnTo>
                    <a:pt x="27" y="31"/>
                  </a:lnTo>
                  <a:lnTo>
                    <a:pt x="26" y="28"/>
                  </a:lnTo>
                  <a:lnTo>
                    <a:pt x="26" y="25"/>
                  </a:lnTo>
                  <a:lnTo>
                    <a:pt x="24" y="22"/>
                  </a:lnTo>
                  <a:lnTo>
                    <a:pt x="23" y="19"/>
                  </a:lnTo>
                  <a:lnTo>
                    <a:pt x="22" y="16"/>
                  </a:lnTo>
                  <a:lnTo>
                    <a:pt x="20" y="13"/>
                  </a:lnTo>
                  <a:lnTo>
                    <a:pt x="18" y="11"/>
                  </a:lnTo>
                  <a:lnTo>
                    <a:pt x="13" y="7"/>
                  </a:lnTo>
                  <a:lnTo>
                    <a:pt x="10" y="4"/>
                  </a:lnTo>
                  <a:lnTo>
                    <a:pt x="6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2" y="2"/>
                  </a:lnTo>
                  <a:lnTo>
                    <a:pt x="3" y="7"/>
                  </a:lnTo>
                  <a:lnTo>
                    <a:pt x="2" y="13"/>
                  </a:lnTo>
                  <a:lnTo>
                    <a:pt x="1" y="19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2" y="27"/>
                  </a:lnTo>
                  <a:lnTo>
                    <a:pt x="3" y="29"/>
                  </a:lnTo>
                  <a:lnTo>
                    <a:pt x="7" y="32"/>
                  </a:lnTo>
                  <a:lnTo>
                    <a:pt x="9" y="36"/>
                  </a:lnTo>
                  <a:lnTo>
                    <a:pt x="11" y="38"/>
                  </a:lnTo>
                  <a:lnTo>
                    <a:pt x="13" y="41"/>
                  </a:lnTo>
                  <a:lnTo>
                    <a:pt x="16" y="43"/>
                  </a:lnTo>
                  <a:lnTo>
                    <a:pt x="17" y="44"/>
                  </a:lnTo>
                  <a:lnTo>
                    <a:pt x="19" y="45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6" y="45"/>
                  </a:lnTo>
                  <a:lnTo>
                    <a:pt x="27" y="43"/>
                  </a:lnTo>
                  <a:lnTo>
                    <a:pt x="28" y="39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B563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62" name="Freeform 570"/>
            <p:cNvSpPr>
              <a:spLocks/>
            </p:cNvSpPr>
            <p:nvPr/>
          </p:nvSpPr>
          <p:spPr bwMode="auto">
            <a:xfrm>
              <a:off x="291" y="1911"/>
              <a:ext cx="61" cy="105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9" y="0"/>
                </a:cxn>
                <a:cxn ang="0">
                  <a:pos x="24" y="1"/>
                </a:cxn>
                <a:cxn ang="0">
                  <a:pos x="20" y="3"/>
                </a:cxn>
                <a:cxn ang="0">
                  <a:pos x="14" y="6"/>
                </a:cxn>
                <a:cxn ang="0">
                  <a:pos x="9" y="12"/>
                </a:cxn>
                <a:cxn ang="0">
                  <a:pos x="4" y="21"/>
                </a:cxn>
                <a:cxn ang="0">
                  <a:pos x="2" y="32"/>
                </a:cxn>
                <a:cxn ang="0">
                  <a:pos x="0" y="57"/>
                </a:cxn>
                <a:cxn ang="0">
                  <a:pos x="2" y="73"/>
                </a:cxn>
                <a:cxn ang="0">
                  <a:pos x="8" y="84"/>
                </a:cxn>
                <a:cxn ang="0">
                  <a:pos x="16" y="88"/>
                </a:cxn>
                <a:cxn ang="0">
                  <a:pos x="18" y="92"/>
                </a:cxn>
                <a:cxn ang="0">
                  <a:pos x="18" y="98"/>
                </a:cxn>
                <a:cxn ang="0">
                  <a:pos x="19" y="102"/>
                </a:cxn>
                <a:cxn ang="0">
                  <a:pos x="22" y="104"/>
                </a:cxn>
                <a:cxn ang="0">
                  <a:pos x="27" y="104"/>
                </a:cxn>
                <a:cxn ang="0">
                  <a:pos x="33" y="103"/>
                </a:cxn>
                <a:cxn ang="0">
                  <a:pos x="40" y="100"/>
                </a:cxn>
                <a:cxn ang="0">
                  <a:pos x="47" y="94"/>
                </a:cxn>
                <a:cxn ang="0">
                  <a:pos x="52" y="86"/>
                </a:cxn>
                <a:cxn ang="0">
                  <a:pos x="55" y="76"/>
                </a:cxn>
                <a:cxn ang="0">
                  <a:pos x="58" y="65"/>
                </a:cxn>
                <a:cxn ang="0">
                  <a:pos x="61" y="53"/>
                </a:cxn>
                <a:cxn ang="0">
                  <a:pos x="61" y="45"/>
                </a:cxn>
                <a:cxn ang="0">
                  <a:pos x="55" y="41"/>
                </a:cxn>
                <a:cxn ang="0">
                  <a:pos x="54" y="39"/>
                </a:cxn>
                <a:cxn ang="0">
                  <a:pos x="51" y="34"/>
                </a:cxn>
                <a:cxn ang="0">
                  <a:pos x="50" y="30"/>
                </a:cxn>
                <a:cxn ang="0">
                  <a:pos x="51" y="25"/>
                </a:cxn>
                <a:cxn ang="0">
                  <a:pos x="55" y="23"/>
                </a:cxn>
                <a:cxn ang="0">
                  <a:pos x="57" y="21"/>
                </a:cxn>
                <a:cxn ang="0">
                  <a:pos x="58" y="16"/>
                </a:cxn>
                <a:cxn ang="0">
                  <a:pos x="58" y="13"/>
                </a:cxn>
                <a:cxn ang="0">
                  <a:pos x="57" y="8"/>
                </a:cxn>
                <a:cxn ang="0">
                  <a:pos x="52" y="5"/>
                </a:cxn>
                <a:cxn ang="0">
                  <a:pos x="45" y="3"/>
                </a:cxn>
                <a:cxn ang="0">
                  <a:pos x="33" y="0"/>
                </a:cxn>
              </a:cxnLst>
              <a:rect l="0" t="0" r="r" b="b"/>
              <a:pathLst>
                <a:path w="61" h="105">
                  <a:moveTo>
                    <a:pt x="33" y="0"/>
                  </a:moveTo>
                  <a:lnTo>
                    <a:pt x="32" y="0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4" y="1"/>
                  </a:lnTo>
                  <a:lnTo>
                    <a:pt x="22" y="1"/>
                  </a:lnTo>
                  <a:lnTo>
                    <a:pt x="20" y="3"/>
                  </a:lnTo>
                  <a:lnTo>
                    <a:pt x="17" y="4"/>
                  </a:lnTo>
                  <a:lnTo>
                    <a:pt x="14" y="6"/>
                  </a:lnTo>
                  <a:lnTo>
                    <a:pt x="11" y="9"/>
                  </a:lnTo>
                  <a:lnTo>
                    <a:pt x="9" y="12"/>
                  </a:lnTo>
                  <a:lnTo>
                    <a:pt x="6" y="16"/>
                  </a:lnTo>
                  <a:lnTo>
                    <a:pt x="4" y="21"/>
                  </a:lnTo>
                  <a:lnTo>
                    <a:pt x="3" y="26"/>
                  </a:lnTo>
                  <a:lnTo>
                    <a:pt x="2" y="32"/>
                  </a:lnTo>
                  <a:lnTo>
                    <a:pt x="1" y="45"/>
                  </a:lnTo>
                  <a:lnTo>
                    <a:pt x="0" y="57"/>
                  </a:lnTo>
                  <a:lnTo>
                    <a:pt x="1" y="66"/>
                  </a:lnTo>
                  <a:lnTo>
                    <a:pt x="2" y="73"/>
                  </a:lnTo>
                  <a:lnTo>
                    <a:pt x="5" y="79"/>
                  </a:lnTo>
                  <a:lnTo>
                    <a:pt x="8" y="84"/>
                  </a:lnTo>
                  <a:lnTo>
                    <a:pt x="11" y="87"/>
                  </a:lnTo>
                  <a:lnTo>
                    <a:pt x="16" y="88"/>
                  </a:lnTo>
                  <a:lnTo>
                    <a:pt x="17" y="89"/>
                  </a:lnTo>
                  <a:lnTo>
                    <a:pt x="18" y="92"/>
                  </a:lnTo>
                  <a:lnTo>
                    <a:pt x="19" y="95"/>
                  </a:lnTo>
                  <a:lnTo>
                    <a:pt x="18" y="98"/>
                  </a:lnTo>
                  <a:lnTo>
                    <a:pt x="18" y="101"/>
                  </a:lnTo>
                  <a:lnTo>
                    <a:pt x="19" y="102"/>
                  </a:lnTo>
                  <a:lnTo>
                    <a:pt x="20" y="103"/>
                  </a:lnTo>
                  <a:lnTo>
                    <a:pt x="22" y="104"/>
                  </a:lnTo>
                  <a:lnTo>
                    <a:pt x="24" y="105"/>
                  </a:lnTo>
                  <a:lnTo>
                    <a:pt x="27" y="104"/>
                  </a:lnTo>
                  <a:lnTo>
                    <a:pt x="30" y="104"/>
                  </a:lnTo>
                  <a:lnTo>
                    <a:pt x="33" y="103"/>
                  </a:lnTo>
                  <a:lnTo>
                    <a:pt x="37" y="102"/>
                  </a:lnTo>
                  <a:lnTo>
                    <a:pt x="40" y="100"/>
                  </a:lnTo>
                  <a:lnTo>
                    <a:pt x="43" y="97"/>
                  </a:lnTo>
                  <a:lnTo>
                    <a:pt x="47" y="94"/>
                  </a:lnTo>
                  <a:lnTo>
                    <a:pt x="50" y="91"/>
                  </a:lnTo>
                  <a:lnTo>
                    <a:pt x="52" y="86"/>
                  </a:lnTo>
                  <a:lnTo>
                    <a:pt x="55" y="82"/>
                  </a:lnTo>
                  <a:lnTo>
                    <a:pt x="55" y="76"/>
                  </a:lnTo>
                  <a:lnTo>
                    <a:pt x="56" y="69"/>
                  </a:lnTo>
                  <a:lnTo>
                    <a:pt x="58" y="65"/>
                  </a:lnTo>
                  <a:lnTo>
                    <a:pt x="59" y="59"/>
                  </a:lnTo>
                  <a:lnTo>
                    <a:pt x="61" y="53"/>
                  </a:lnTo>
                  <a:lnTo>
                    <a:pt x="61" y="49"/>
                  </a:lnTo>
                  <a:lnTo>
                    <a:pt x="61" y="45"/>
                  </a:lnTo>
                  <a:lnTo>
                    <a:pt x="59" y="42"/>
                  </a:lnTo>
                  <a:lnTo>
                    <a:pt x="55" y="41"/>
                  </a:lnTo>
                  <a:lnTo>
                    <a:pt x="54" y="40"/>
                  </a:lnTo>
                  <a:lnTo>
                    <a:pt x="54" y="39"/>
                  </a:lnTo>
                  <a:lnTo>
                    <a:pt x="52" y="36"/>
                  </a:lnTo>
                  <a:lnTo>
                    <a:pt x="51" y="34"/>
                  </a:lnTo>
                  <a:lnTo>
                    <a:pt x="50" y="32"/>
                  </a:lnTo>
                  <a:lnTo>
                    <a:pt x="50" y="30"/>
                  </a:lnTo>
                  <a:lnTo>
                    <a:pt x="50" y="27"/>
                  </a:lnTo>
                  <a:lnTo>
                    <a:pt x="51" y="25"/>
                  </a:lnTo>
                  <a:lnTo>
                    <a:pt x="54" y="24"/>
                  </a:lnTo>
                  <a:lnTo>
                    <a:pt x="55" y="23"/>
                  </a:lnTo>
                  <a:lnTo>
                    <a:pt x="56" y="22"/>
                  </a:lnTo>
                  <a:lnTo>
                    <a:pt x="57" y="21"/>
                  </a:lnTo>
                  <a:lnTo>
                    <a:pt x="58" y="18"/>
                  </a:lnTo>
                  <a:lnTo>
                    <a:pt x="58" y="16"/>
                  </a:lnTo>
                  <a:lnTo>
                    <a:pt x="58" y="14"/>
                  </a:lnTo>
                  <a:lnTo>
                    <a:pt x="58" y="13"/>
                  </a:lnTo>
                  <a:lnTo>
                    <a:pt x="58" y="10"/>
                  </a:lnTo>
                  <a:lnTo>
                    <a:pt x="57" y="8"/>
                  </a:lnTo>
                  <a:lnTo>
                    <a:pt x="55" y="7"/>
                  </a:lnTo>
                  <a:lnTo>
                    <a:pt x="52" y="5"/>
                  </a:lnTo>
                  <a:lnTo>
                    <a:pt x="49" y="4"/>
                  </a:lnTo>
                  <a:lnTo>
                    <a:pt x="45" y="3"/>
                  </a:lnTo>
                  <a:lnTo>
                    <a:pt x="39" y="1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63" name="Freeform 571"/>
            <p:cNvSpPr>
              <a:spLocks/>
            </p:cNvSpPr>
            <p:nvPr/>
          </p:nvSpPr>
          <p:spPr bwMode="auto">
            <a:xfrm>
              <a:off x="292" y="1913"/>
              <a:ext cx="59" cy="102"/>
            </a:xfrm>
            <a:custGeom>
              <a:avLst/>
              <a:gdLst/>
              <a:ahLst/>
              <a:cxnLst>
                <a:cxn ang="0">
                  <a:pos x="15" y="87"/>
                </a:cxn>
                <a:cxn ang="0">
                  <a:pos x="18" y="92"/>
                </a:cxn>
                <a:cxn ang="0">
                  <a:pos x="18" y="96"/>
                </a:cxn>
                <a:cxn ang="0">
                  <a:pos x="18" y="98"/>
                </a:cxn>
                <a:cxn ang="0">
                  <a:pos x="20" y="101"/>
                </a:cxn>
                <a:cxn ang="0">
                  <a:pos x="22" y="101"/>
                </a:cxn>
                <a:cxn ang="0">
                  <a:pos x="26" y="102"/>
                </a:cxn>
                <a:cxn ang="0">
                  <a:pos x="29" y="101"/>
                </a:cxn>
                <a:cxn ang="0">
                  <a:pos x="34" y="98"/>
                </a:cxn>
                <a:cxn ang="0">
                  <a:pos x="41" y="94"/>
                </a:cxn>
                <a:cxn ang="0">
                  <a:pos x="48" y="87"/>
                </a:cxn>
                <a:cxn ang="0">
                  <a:pos x="52" y="79"/>
                </a:cxn>
                <a:cxn ang="0">
                  <a:pos x="53" y="68"/>
                </a:cxn>
                <a:cxn ang="0">
                  <a:pos x="57" y="58"/>
                </a:cxn>
                <a:cxn ang="0">
                  <a:pos x="59" y="49"/>
                </a:cxn>
                <a:cxn ang="0">
                  <a:pos x="57" y="42"/>
                </a:cxn>
                <a:cxn ang="0">
                  <a:pos x="51" y="38"/>
                </a:cxn>
                <a:cxn ang="0">
                  <a:pos x="50" y="36"/>
                </a:cxn>
                <a:cxn ang="0">
                  <a:pos x="48" y="30"/>
                </a:cxn>
                <a:cxn ang="0">
                  <a:pos x="48" y="26"/>
                </a:cxn>
                <a:cxn ang="0">
                  <a:pos x="50" y="23"/>
                </a:cxn>
                <a:cxn ang="0">
                  <a:pos x="52" y="20"/>
                </a:cxn>
                <a:cxn ang="0">
                  <a:pos x="54" y="17"/>
                </a:cxn>
                <a:cxn ang="0">
                  <a:pos x="56" y="14"/>
                </a:cxn>
                <a:cxn ang="0">
                  <a:pos x="56" y="9"/>
                </a:cxn>
                <a:cxn ang="0">
                  <a:pos x="52" y="6"/>
                </a:cxn>
                <a:cxn ang="0">
                  <a:pos x="47" y="3"/>
                </a:cxn>
                <a:cxn ang="0">
                  <a:pos x="38" y="1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19" y="2"/>
                </a:cxn>
                <a:cxn ang="0">
                  <a:pos x="14" y="6"/>
                </a:cxn>
                <a:cxn ang="0">
                  <a:pos x="9" y="11"/>
                </a:cxn>
                <a:cxn ang="0">
                  <a:pos x="5" y="19"/>
                </a:cxn>
                <a:cxn ang="0">
                  <a:pos x="3" y="30"/>
                </a:cxn>
                <a:cxn ang="0">
                  <a:pos x="0" y="54"/>
                </a:cxn>
                <a:cxn ang="0">
                  <a:pos x="3" y="71"/>
                </a:cxn>
                <a:cxn ang="0">
                  <a:pos x="7" y="81"/>
                </a:cxn>
                <a:cxn ang="0">
                  <a:pos x="15" y="87"/>
                </a:cxn>
              </a:cxnLst>
              <a:rect l="0" t="0" r="r" b="b"/>
              <a:pathLst>
                <a:path w="59" h="102">
                  <a:moveTo>
                    <a:pt x="15" y="87"/>
                  </a:moveTo>
                  <a:lnTo>
                    <a:pt x="15" y="87"/>
                  </a:lnTo>
                  <a:lnTo>
                    <a:pt x="16" y="88"/>
                  </a:lnTo>
                  <a:lnTo>
                    <a:pt x="18" y="92"/>
                  </a:lnTo>
                  <a:lnTo>
                    <a:pt x="18" y="95"/>
                  </a:lnTo>
                  <a:lnTo>
                    <a:pt x="18" y="96"/>
                  </a:lnTo>
                  <a:lnTo>
                    <a:pt x="18" y="97"/>
                  </a:lnTo>
                  <a:lnTo>
                    <a:pt x="18" y="98"/>
                  </a:lnTo>
                  <a:lnTo>
                    <a:pt x="19" y="100"/>
                  </a:lnTo>
                  <a:lnTo>
                    <a:pt x="20" y="101"/>
                  </a:lnTo>
                  <a:lnTo>
                    <a:pt x="21" y="101"/>
                  </a:lnTo>
                  <a:lnTo>
                    <a:pt x="22" y="101"/>
                  </a:lnTo>
                  <a:lnTo>
                    <a:pt x="24" y="102"/>
                  </a:lnTo>
                  <a:lnTo>
                    <a:pt x="26" y="102"/>
                  </a:lnTo>
                  <a:lnTo>
                    <a:pt x="27" y="101"/>
                  </a:lnTo>
                  <a:lnTo>
                    <a:pt x="29" y="101"/>
                  </a:lnTo>
                  <a:lnTo>
                    <a:pt x="31" y="100"/>
                  </a:lnTo>
                  <a:lnTo>
                    <a:pt x="34" y="98"/>
                  </a:lnTo>
                  <a:lnTo>
                    <a:pt x="38" y="96"/>
                  </a:lnTo>
                  <a:lnTo>
                    <a:pt x="41" y="94"/>
                  </a:lnTo>
                  <a:lnTo>
                    <a:pt x="44" y="90"/>
                  </a:lnTo>
                  <a:lnTo>
                    <a:pt x="48" y="87"/>
                  </a:lnTo>
                  <a:lnTo>
                    <a:pt x="50" y="84"/>
                  </a:lnTo>
                  <a:lnTo>
                    <a:pt x="52" y="79"/>
                  </a:lnTo>
                  <a:lnTo>
                    <a:pt x="52" y="74"/>
                  </a:lnTo>
                  <a:lnTo>
                    <a:pt x="53" y="68"/>
                  </a:lnTo>
                  <a:lnTo>
                    <a:pt x="54" y="62"/>
                  </a:lnTo>
                  <a:lnTo>
                    <a:pt x="57" y="58"/>
                  </a:lnTo>
                  <a:lnTo>
                    <a:pt x="58" y="53"/>
                  </a:lnTo>
                  <a:lnTo>
                    <a:pt x="59" y="49"/>
                  </a:lnTo>
                  <a:lnTo>
                    <a:pt x="58" y="44"/>
                  </a:lnTo>
                  <a:lnTo>
                    <a:pt x="57" y="42"/>
                  </a:lnTo>
                  <a:lnTo>
                    <a:pt x="52" y="39"/>
                  </a:lnTo>
                  <a:lnTo>
                    <a:pt x="51" y="38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3"/>
                  </a:lnTo>
                  <a:lnTo>
                    <a:pt x="48" y="30"/>
                  </a:lnTo>
                  <a:lnTo>
                    <a:pt x="48" y="28"/>
                  </a:lnTo>
                  <a:lnTo>
                    <a:pt x="48" y="26"/>
                  </a:lnTo>
                  <a:lnTo>
                    <a:pt x="49" y="24"/>
                  </a:lnTo>
                  <a:lnTo>
                    <a:pt x="50" y="23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3" y="19"/>
                  </a:lnTo>
                  <a:lnTo>
                    <a:pt x="54" y="17"/>
                  </a:lnTo>
                  <a:lnTo>
                    <a:pt x="56" y="16"/>
                  </a:lnTo>
                  <a:lnTo>
                    <a:pt x="56" y="14"/>
                  </a:lnTo>
                  <a:lnTo>
                    <a:pt x="56" y="11"/>
                  </a:lnTo>
                  <a:lnTo>
                    <a:pt x="56" y="9"/>
                  </a:lnTo>
                  <a:lnTo>
                    <a:pt x="53" y="8"/>
                  </a:lnTo>
                  <a:lnTo>
                    <a:pt x="52" y="6"/>
                  </a:lnTo>
                  <a:lnTo>
                    <a:pt x="50" y="4"/>
                  </a:lnTo>
                  <a:lnTo>
                    <a:pt x="47" y="3"/>
                  </a:lnTo>
                  <a:lnTo>
                    <a:pt x="42" y="2"/>
                  </a:lnTo>
                  <a:lnTo>
                    <a:pt x="38" y="1"/>
                  </a:lnTo>
                  <a:lnTo>
                    <a:pt x="31" y="0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1" y="1"/>
                  </a:lnTo>
                  <a:lnTo>
                    <a:pt x="19" y="2"/>
                  </a:lnTo>
                  <a:lnTo>
                    <a:pt x="16" y="3"/>
                  </a:lnTo>
                  <a:lnTo>
                    <a:pt x="14" y="6"/>
                  </a:lnTo>
                  <a:lnTo>
                    <a:pt x="11" y="8"/>
                  </a:lnTo>
                  <a:lnTo>
                    <a:pt x="9" y="11"/>
                  </a:lnTo>
                  <a:lnTo>
                    <a:pt x="7" y="15"/>
                  </a:lnTo>
                  <a:lnTo>
                    <a:pt x="5" y="19"/>
                  </a:lnTo>
                  <a:lnTo>
                    <a:pt x="4" y="25"/>
                  </a:lnTo>
                  <a:lnTo>
                    <a:pt x="3" y="30"/>
                  </a:lnTo>
                  <a:lnTo>
                    <a:pt x="0" y="43"/>
                  </a:lnTo>
                  <a:lnTo>
                    <a:pt x="0" y="54"/>
                  </a:lnTo>
                  <a:lnTo>
                    <a:pt x="1" y="63"/>
                  </a:lnTo>
                  <a:lnTo>
                    <a:pt x="3" y="71"/>
                  </a:lnTo>
                  <a:lnTo>
                    <a:pt x="5" y="77"/>
                  </a:lnTo>
                  <a:lnTo>
                    <a:pt x="7" y="81"/>
                  </a:lnTo>
                  <a:lnTo>
                    <a:pt x="10" y="85"/>
                  </a:lnTo>
                  <a:lnTo>
                    <a:pt x="15" y="87"/>
                  </a:lnTo>
                  <a:close/>
                </a:path>
              </a:pathLst>
            </a:custGeom>
            <a:solidFill>
              <a:srgbClr val="F4E5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64" name="Freeform 572"/>
            <p:cNvSpPr>
              <a:spLocks/>
            </p:cNvSpPr>
            <p:nvPr/>
          </p:nvSpPr>
          <p:spPr bwMode="auto">
            <a:xfrm>
              <a:off x="294" y="1913"/>
              <a:ext cx="57" cy="99"/>
            </a:xfrm>
            <a:custGeom>
              <a:avLst/>
              <a:gdLst/>
              <a:ahLst/>
              <a:cxnLst>
                <a:cxn ang="0">
                  <a:pos x="13" y="85"/>
                </a:cxn>
                <a:cxn ang="0">
                  <a:pos x="17" y="90"/>
                </a:cxn>
                <a:cxn ang="0">
                  <a:pos x="18" y="94"/>
                </a:cxn>
                <a:cxn ang="0">
                  <a:pos x="18" y="96"/>
                </a:cxn>
                <a:cxn ang="0">
                  <a:pos x="20" y="97"/>
                </a:cxn>
                <a:cxn ang="0">
                  <a:pos x="22" y="99"/>
                </a:cxn>
                <a:cxn ang="0">
                  <a:pos x="26" y="99"/>
                </a:cxn>
                <a:cxn ang="0">
                  <a:pos x="30" y="97"/>
                </a:cxn>
                <a:cxn ang="0">
                  <a:pos x="37" y="94"/>
                </a:cxn>
                <a:cxn ang="0">
                  <a:pos x="42" y="88"/>
                </a:cxn>
                <a:cxn ang="0">
                  <a:pos x="48" y="82"/>
                </a:cxn>
                <a:cxn ang="0">
                  <a:pos x="50" y="73"/>
                </a:cxn>
                <a:cxn ang="0">
                  <a:pos x="52" y="61"/>
                </a:cxn>
                <a:cxn ang="0">
                  <a:pos x="56" y="52"/>
                </a:cxn>
                <a:cxn ang="0">
                  <a:pos x="56" y="44"/>
                </a:cxn>
                <a:cxn ang="0">
                  <a:pos x="50" y="39"/>
                </a:cxn>
                <a:cxn ang="0">
                  <a:pos x="48" y="35"/>
                </a:cxn>
                <a:cxn ang="0">
                  <a:pos x="46" y="30"/>
                </a:cxn>
                <a:cxn ang="0">
                  <a:pos x="46" y="25"/>
                </a:cxn>
                <a:cxn ang="0">
                  <a:pos x="48" y="23"/>
                </a:cxn>
                <a:cxn ang="0">
                  <a:pos x="50" y="20"/>
                </a:cxn>
                <a:cxn ang="0">
                  <a:pos x="52" y="17"/>
                </a:cxn>
                <a:cxn ang="0">
                  <a:pos x="54" y="12"/>
                </a:cxn>
                <a:cxn ang="0">
                  <a:pos x="52" y="9"/>
                </a:cxn>
                <a:cxn ang="0">
                  <a:pos x="50" y="6"/>
                </a:cxn>
                <a:cxn ang="0">
                  <a:pos x="44" y="2"/>
                </a:cxn>
                <a:cxn ang="0">
                  <a:pos x="36" y="1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12" y="4"/>
                </a:cxn>
                <a:cxn ang="0">
                  <a:pos x="4" y="18"/>
                </a:cxn>
                <a:cxn ang="0">
                  <a:pos x="0" y="42"/>
                </a:cxn>
                <a:cxn ang="0">
                  <a:pos x="1" y="62"/>
                </a:cxn>
                <a:cxn ang="0">
                  <a:pos x="3" y="75"/>
                </a:cxn>
                <a:cxn ang="0">
                  <a:pos x="9" y="83"/>
                </a:cxn>
              </a:cxnLst>
              <a:rect l="0" t="0" r="r" b="b"/>
              <a:pathLst>
                <a:path w="57" h="99">
                  <a:moveTo>
                    <a:pt x="12" y="85"/>
                  </a:moveTo>
                  <a:lnTo>
                    <a:pt x="13" y="85"/>
                  </a:lnTo>
                  <a:lnTo>
                    <a:pt x="14" y="86"/>
                  </a:lnTo>
                  <a:lnTo>
                    <a:pt x="17" y="90"/>
                  </a:lnTo>
                  <a:lnTo>
                    <a:pt x="17" y="93"/>
                  </a:lnTo>
                  <a:lnTo>
                    <a:pt x="18" y="94"/>
                  </a:lnTo>
                  <a:lnTo>
                    <a:pt x="18" y="95"/>
                  </a:lnTo>
                  <a:lnTo>
                    <a:pt x="18" y="96"/>
                  </a:lnTo>
                  <a:lnTo>
                    <a:pt x="19" y="97"/>
                  </a:lnTo>
                  <a:lnTo>
                    <a:pt x="20" y="97"/>
                  </a:lnTo>
                  <a:lnTo>
                    <a:pt x="21" y="99"/>
                  </a:lnTo>
                  <a:lnTo>
                    <a:pt x="22" y="99"/>
                  </a:lnTo>
                  <a:lnTo>
                    <a:pt x="24" y="99"/>
                  </a:lnTo>
                  <a:lnTo>
                    <a:pt x="26" y="99"/>
                  </a:lnTo>
                  <a:lnTo>
                    <a:pt x="28" y="99"/>
                  </a:lnTo>
                  <a:lnTo>
                    <a:pt x="30" y="97"/>
                  </a:lnTo>
                  <a:lnTo>
                    <a:pt x="33" y="96"/>
                  </a:lnTo>
                  <a:lnTo>
                    <a:pt x="37" y="94"/>
                  </a:lnTo>
                  <a:lnTo>
                    <a:pt x="40" y="92"/>
                  </a:lnTo>
                  <a:lnTo>
                    <a:pt x="42" y="88"/>
                  </a:lnTo>
                  <a:lnTo>
                    <a:pt x="46" y="86"/>
                  </a:lnTo>
                  <a:lnTo>
                    <a:pt x="48" y="82"/>
                  </a:lnTo>
                  <a:lnTo>
                    <a:pt x="50" y="77"/>
                  </a:lnTo>
                  <a:lnTo>
                    <a:pt x="50" y="73"/>
                  </a:lnTo>
                  <a:lnTo>
                    <a:pt x="51" y="67"/>
                  </a:lnTo>
                  <a:lnTo>
                    <a:pt x="52" y="61"/>
                  </a:lnTo>
                  <a:lnTo>
                    <a:pt x="55" y="57"/>
                  </a:lnTo>
                  <a:lnTo>
                    <a:pt x="56" y="52"/>
                  </a:lnTo>
                  <a:lnTo>
                    <a:pt x="57" y="48"/>
                  </a:lnTo>
                  <a:lnTo>
                    <a:pt x="56" y="44"/>
                  </a:lnTo>
                  <a:lnTo>
                    <a:pt x="55" y="42"/>
                  </a:lnTo>
                  <a:lnTo>
                    <a:pt x="50" y="39"/>
                  </a:lnTo>
                  <a:lnTo>
                    <a:pt x="49" y="37"/>
                  </a:lnTo>
                  <a:lnTo>
                    <a:pt x="48" y="35"/>
                  </a:lnTo>
                  <a:lnTo>
                    <a:pt x="47" y="33"/>
                  </a:lnTo>
                  <a:lnTo>
                    <a:pt x="46" y="30"/>
                  </a:lnTo>
                  <a:lnTo>
                    <a:pt x="46" y="27"/>
                  </a:lnTo>
                  <a:lnTo>
                    <a:pt x="46" y="25"/>
                  </a:lnTo>
                  <a:lnTo>
                    <a:pt x="47" y="24"/>
                  </a:lnTo>
                  <a:lnTo>
                    <a:pt x="48" y="23"/>
                  </a:lnTo>
                  <a:lnTo>
                    <a:pt x="49" y="21"/>
                  </a:lnTo>
                  <a:lnTo>
                    <a:pt x="50" y="20"/>
                  </a:lnTo>
                  <a:lnTo>
                    <a:pt x="51" y="18"/>
                  </a:lnTo>
                  <a:lnTo>
                    <a:pt x="52" y="17"/>
                  </a:lnTo>
                  <a:lnTo>
                    <a:pt x="52" y="15"/>
                  </a:lnTo>
                  <a:lnTo>
                    <a:pt x="54" y="12"/>
                  </a:lnTo>
                  <a:lnTo>
                    <a:pt x="54" y="11"/>
                  </a:lnTo>
                  <a:lnTo>
                    <a:pt x="52" y="9"/>
                  </a:lnTo>
                  <a:lnTo>
                    <a:pt x="51" y="8"/>
                  </a:lnTo>
                  <a:lnTo>
                    <a:pt x="50" y="6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40" y="1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8" y="2"/>
                  </a:lnTo>
                  <a:lnTo>
                    <a:pt x="12" y="4"/>
                  </a:lnTo>
                  <a:lnTo>
                    <a:pt x="8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53"/>
                  </a:lnTo>
                  <a:lnTo>
                    <a:pt x="1" y="62"/>
                  </a:lnTo>
                  <a:lnTo>
                    <a:pt x="2" y="69"/>
                  </a:lnTo>
                  <a:lnTo>
                    <a:pt x="3" y="75"/>
                  </a:lnTo>
                  <a:lnTo>
                    <a:pt x="7" y="79"/>
                  </a:lnTo>
                  <a:lnTo>
                    <a:pt x="9" y="83"/>
                  </a:lnTo>
                  <a:lnTo>
                    <a:pt x="12" y="85"/>
                  </a:lnTo>
                  <a:close/>
                </a:path>
              </a:pathLst>
            </a:custGeom>
            <a:solidFill>
              <a:srgbClr val="E5C9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65" name="Freeform 573"/>
            <p:cNvSpPr>
              <a:spLocks/>
            </p:cNvSpPr>
            <p:nvPr/>
          </p:nvSpPr>
          <p:spPr bwMode="auto">
            <a:xfrm>
              <a:off x="294" y="1914"/>
              <a:ext cx="54" cy="98"/>
            </a:xfrm>
            <a:custGeom>
              <a:avLst/>
              <a:gdLst/>
              <a:ahLst/>
              <a:cxnLst>
                <a:cxn ang="0">
                  <a:pos x="11" y="84"/>
                </a:cxn>
                <a:cxn ang="0">
                  <a:pos x="12" y="85"/>
                </a:cxn>
                <a:cxn ang="0">
                  <a:pos x="14" y="86"/>
                </a:cxn>
                <a:cxn ang="0">
                  <a:pos x="15" y="89"/>
                </a:cxn>
                <a:cxn ang="0">
                  <a:pos x="16" y="92"/>
                </a:cxn>
                <a:cxn ang="0">
                  <a:pos x="18" y="94"/>
                </a:cxn>
                <a:cxn ang="0">
                  <a:pos x="19" y="96"/>
                </a:cxn>
                <a:cxn ang="0">
                  <a:pos x="21" y="98"/>
                </a:cxn>
                <a:cxn ang="0">
                  <a:pos x="24" y="96"/>
                </a:cxn>
                <a:cxn ang="0">
                  <a:pos x="28" y="95"/>
                </a:cxn>
                <a:cxn ang="0">
                  <a:pos x="34" y="93"/>
                </a:cxn>
                <a:cxn ang="0">
                  <a:pos x="41" y="87"/>
                </a:cxn>
                <a:cxn ang="0">
                  <a:pos x="46" y="80"/>
                </a:cxn>
                <a:cxn ang="0">
                  <a:pos x="48" y="71"/>
                </a:cxn>
                <a:cxn ang="0">
                  <a:pos x="50" y="61"/>
                </a:cxn>
                <a:cxn ang="0">
                  <a:pos x="53" y="52"/>
                </a:cxn>
                <a:cxn ang="0">
                  <a:pos x="53" y="45"/>
                </a:cxn>
                <a:cxn ang="0">
                  <a:pos x="47" y="39"/>
                </a:cxn>
                <a:cxn ang="0">
                  <a:pos x="46" y="37"/>
                </a:cxn>
                <a:cxn ang="0">
                  <a:pos x="44" y="32"/>
                </a:cxn>
                <a:cxn ang="0">
                  <a:pos x="43" y="28"/>
                </a:cxn>
                <a:cxn ang="0">
                  <a:pos x="44" y="23"/>
                </a:cxn>
                <a:cxn ang="0">
                  <a:pos x="46" y="21"/>
                </a:cxn>
                <a:cxn ang="0">
                  <a:pos x="48" y="19"/>
                </a:cxn>
                <a:cxn ang="0">
                  <a:pos x="49" y="15"/>
                </a:cxn>
                <a:cxn ang="0">
                  <a:pos x="50" y="11"/>
                </a:cxn>
                <a:cxn ang="0">
                  <a:pos x="48" y="7"/>
                </a:cxn>
                <a:cxn ang="0">
                  <a:pos x="45" y="4"/>
                </a:cxn>
                <a:cxn ang="0">
                  <a:pos x="38" y="2"/>
                </a:cxn>
                <a:cxn ang="0">
                  <a:pos x="28" y="0"/>
                </a:cxn>
                <a:cxn ang="0">
                  <a:pos x="25" y="0"/>
                </a:cxn>
                <a:cxn ang="0">
                  <a:pos x="16" y="2"/>
                </a:cxn>
                <a:cxn ang="0">
                  <a:pos x="8" y="11"/>
                </a:cxn>
                <a:cxn ang="0">
                  <a:pos x="2" y="30"/>
                </a:cxn>
                <a:cxn ang="0">
                  <a:pos x="0" y="52"/>
                </a:cxn>
                <a:cxn ang="0">
                  <a:pos x="2" y="69"/>
                </a:cxn>
                <a:cxn ang="0">
                  <a:pos x="5" y="79"/>
                </a:cxn>
                <a:cxn ang="0">
                  <a:pos x="11" y="84"/>
                </a:cxn>
              </a:cxnLst>
              <a:rect l="0" t="0" r="r" b="b"/>
              <a:pathLst>
                <a:path w="54" h="98">
                  <a:moveTo>
                    <a:pt x="11" y="84"/>
                  </a:moveTo>
                  <a:lnTo>
                    <a:pt x="11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3" y="86"/>
                  </a:lnTo>
                  <a:lnTo>
                    <a:pt x="14" y="86"/>
                  </a:lnTo>
                  <a:lnTo>
                    <a:pt x="15" y="87"/>
                  </a:lnTo>
                  <a:lnTo>
                    <a:pt x="15" y="89"/>
                  </a:lnTo>
                  <a:lnTo>
                    <a:pt x="16" y="91"/>
                  </a:lnTo>
                  <a:lnTo>
                    <a:pt x="16" y="92"/>
                  </a:lnTo>
                  <a:lnTo>
                    <a:pt x="18" y="93"/>
                  </a:lnTo>
                  <a:lnTo>
                    <a:pt x="18" y="94"/>
                  </a:lnTo>
                  <a:lnTo>
                    <a:pt x="19" y="95"/>
                  </a:lnTo>
                  <a:lnTo>
                    <a:pt x="19" y="96"/>
                  </a:lnTo>
                  <a:lnTo>
                    <a:pt x="20" y="96"/>
                  </a:lnTo>
                  <a:lnTo>
                    <a:pt x="21" y="98"/>
                  </a:lnTo>
                  <a:lnTo>
                    <a:pt x="22" y="98"/>
                  </a:lnTo>
                  <a:lnTo>
                    <a:pt x="24" y="96"/>
                  </a:lnTo>
                  <a:lnTo>
                    <a:pt x="26" y="96"/>
                  </a:lnTo>
                  <a:lnTo>
                    <a:pt x="28" y="95"/>
                  </a:lnTo>
                  <a:lnTo>
                    <a:pt x="31" y="94"/>
                  </a:lnTo>
                  <a:lnTo>
                    <a:pt x="34" y="93"/>
                  </a:lnTo>
                  <a:lnTo>
                    <a:pt x="37" y="91"/>
                  </a:lnTo>
                  <a:lnTo>
                    <a:pt x="41" y="87"/>
                  </a:lnTo>
                  <a:lnTo>
                    <a:pt x="44" y="85"/>
                  </a:lnTo>
                  <a:lnTo>
                    <a:pt x="46" y="80"/>
                  </a:lnTo>
                  <a:lnTo>
                    <a:pt x="47" y="76"/>
                  </a:lnTo>
                  <a:lnTo>
                    <a:pt x="48" y="71"/>
                  </a:lnTo>
                  <a:lnTo>
                    <a:pt x="48" y="66"/>
                  </a:lnTo>
                  <a:lnTo>
                    <a:pt x="50" y="61"/>
                  </a:lnTo>
                  <a:lnTo>
                    <a:pt x="51" y="57"/>
                  </a:lnTo>
                  <a:lnTo>
                    <a:pt x="53" y="52"/>
                  </a:lnTo>
                  <a:lnTo>
                    <a:pt x="54" y="48"/>
                  </a:lnTo>
                  <a:lnTo>
                    <a:pt x="53" y="45"/>
                  </a:lnTo>
                  <a:lnTo>
                    <a:pt x="51" y="42"/>
                  </a:lnTo>
                  <a:lnTo>
                    <a:pt x="47" y="39"/>
                  </a:lnTo>
                  <a:lnTo>
                    <a:pt x="47" y="38"/>
                  </a:lnTo>
                  <a:lnTo>
                    <a:pt x="46" y="37"/>
                  </a:lnTo>
                  <a:lnTo>
                    <a:pt x="45" y="35"/>
                  </a:lnTo>
                  <a:lnTo>
                    <a:pt x="44" y="32"/>
                  </a:lnTo>
                  <a:lnTo>
                    <a:pt x="43" y="30"/>
                  </a:lnTo>
                  <a:lnTo>
                    <a:pt x="43" y="28"/>
                  </a:lnTo>
                  <a:lnTo>
                    <a:pt x="43" y="24"/>
                  </a:lnTo>
                  <a:lnTo>
                    <a:pt x="44" y="23"/>
                  </a:lnTo>
                  <a:lnTo>
                    <a:pt x="45" y="22"/>
                  </a:lnTo>
                  <a:lnTo>
                    <a:pt x="46" y="21"/>
                  </a:lnTo>
                  <a:lnTo>
                    <a:pt x="47" y="20"/>
                  </a:lnTo>
                  <a:lnTo>
                    <a:pt x="48" y="19"/>
                  </a:lnTo>
                  <a:lnTo>
                    <a:pt x="49" y="16"/>
                  </a:lnTo>
                  <a:lnTo>
                    <a:pt x="49" y="15"/>
                  </a:lnTo>
                  <a:lnTo>
                    <a:pt x="50" y="13"/>
                  </a:lnTo>
                  <a:lnTo>
                    <a:pt x="50" y="11"/>
                  </a:lnTo>
                  <a:lnTo>
                    <a:pt x="49" y="10"/>
                  </a:lnTo>
                  <a:lnTo>
                    <a:pt x="48" y="7"/>
                  </a:lnTo>
                  <a:lnTo>
                    <a:pt x="47" y="6"/>
                  </a:lnTo>
                  <a:lnTo>
                    <a:pt x="45" y="4"/>
                  </a:lnTo>
                  <a:lnTo>
                    <a:pt x="42" y="3"/>
                  </a:lnTo>
                  <a:lnTo>
                    <a:pt x="38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6" y="2"/>
                  </a:lnTo>
                  <a:lnTo>
                    <a:pt x="12" y="5"/>
                  </a:lnTo>
                  <a:lnTo>
                    <a:pt x="8" y="11"/>
                  </a:lnTo>
                  <a:lnTo>
                    <a:pt x="4" y="19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1" y="61"/>
                  </a:lnTo>
                  <a:lnTo>
                    <a:pt x="2" y="69"/>
                  </a:lnTo>
                  <a:lnTo>
                    <a:pt x="3" y="75"/>
                  </a:lnTo>
                  <a:lnTo>
                    <a:pt x="5" y="79"/>
                  </a:lnTo>
                  <a:lnTo>
                    <a:pt x="8" y="82"/>
                  </a:lnTo>
                  <a:lnTo>
                    <a:pt x="11" y="84"/>
                  </a:lnTo>
                  <a:close/>
                </a:path>
              </a:pathLst>
            </a:custGeom>
            <a:solidFill>
              <a:srgbClr val="DBAF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66" name="Freeform 574"/>
            <p:cNvSpPr>
              <a:spLocks/>
            </p:cNvSpPr>
            <p:nvPr/>
          </p:nvSpPr>
          <p:spPr bwMode="auto">
            <a:xfrm>
              <a:off x="295" y="1914"/>
              <a:ext cx="53" cy="95"/>
            </a:xfrm>
            <a:custGeom>
              <a:avLst/>
              <a:gdLst/>
              <a:ahLst/>
              <a:cxnLst>
                <a:cxn ang="0">
                  <a:pos x="10" y="82"/>
                </a:cxn>
                <a:cxn ang="0">
                  <a:pos x="12" y="83"/>
                </a:cxn>
                <a:cxn ang="0">
                  <a:pos x="14" y="84"/>
                </a:cxn>
                <a:cxn ang="0">
                  <a:pos x="16" y="87"/>
                </a:cxn>
                <a:cxn ang="0">
                  <a:pos x="17" y="89"/>
                </a:cxn>
                <a:cxn ang="0">
                  <a:pos x="18" y="91"/>
                </a:cxn>
                <a:cxn ang="0">
                  <a:pos x="19" y="93"/>
                </a:cxn>
                <a:cxn ang="0">
                  <a:pos x="20" y="95"/>
                </a:cxn>
                <a:cxn ang="0">
                  <a:pos x="24" y="95"/>
                </a:cxn>
                <a:cxn ang="0">
                  <a:pos x="27" y="93"/>
                </a:cxn>
                <a:cxn ang="0">
                  <a:pos x="34" y="90"/>
                </a:cxn>
                <a:cxn ang="0">
                  <a:pos x="39" y="86"/>
                </a:cxn>
                <a:cxn ang="0">
                  <a:pos x="45" y="80"/>
                </a:cxn>
                <a:cxn ang="0">
                  <a:pos x="47" y="71"/>
                </a:cxn>
                <a:cxn ang="0">
                  <a:pos x="49" y="60"/>
                </a:cxn>
                <a:cxn ang="0">
                  <a:pos x="52" y="53"/>
                </a:cxn>
                <a:cxn ang="0">
                  <a:pos x="52" y="45"/>
                </a:cxn>
                <a:cxn ang="0">
                  <a:pos x="47" y="39"/>
                </a:cxn>
                <a:cxn ang="0">
                  <a:pos x="46" y="38"/>
                </a:cxn>
                <a:cxn ang="0">
                  <a:pos x="43" y="33"/>
                </a:cxn>
                <a:cxn ang="0">
                  <a:pos x="42" y="28"/>
                </a:cxn>
                <a:cxn ang="0">
                  <a:pos x="43" y="23"/>
                </a:cxn>
                <a:cxn ang="0">
                  <a:pos x="45" y="21"/>
                </a:cxn>
                <a:cxn ang="0">
                  <a:pos x="47" y="19"/>
                </a:cxn>
                <a:cxn ang="0">
                  <a:pos x="48" y="15"/>
                </a:cxn>
                <a:cxn ang="0">
                  <a:pos x="48" y="12"/>
                </a:cxn>
                <a:cxn ang="0">
                  <a:pos x="47" y="8"/>
                </a:cxn>
                <a:cxn ang="0">
                  <a:pos x="44" y="5"/>
                </a:cxn>
                <a:cxn ang="0">
                  <a:pos x="37" y="3"/>
                </a:cxn>
                <a:cxn ang="0">
                  <a:pos x="27" y="2"/>
                </a:cxn>
                <a:cxn ang="0">
                  <a:pos x="24" y="0"/>
                </a:cxn>
                <a:cxn ang="0">
                  <a:pos x="16" y="3"/>
                </a:cxn>
                <a:cxn ang="0">
                  <a:pos x="8" y="11"/>
                </a:cxn>
                <a:cxn ang="0">
                  <a:pos x="3" y="30"/>
                </a:cxn>
                <a:cxn ang="0">
                  <a:pos x="0" y="51"/>
                </a:cxn>
                <a:cxn ang="0">
                  <a:pos x="2" y="67"/>
                </a:cxn>
                <a:cxn ang="0">
                  <a:pos x="5" y="77"/>
                </a:cxn>
                <a:cxn ang="0">
                  <a:pos x="10" y="82"/>
                </a:cxn>
              </a:cxnLst>
              <a:rect l="0" t="0" r="r" b="b"/>
              <a:pathLst>
                <a:path w="53" h="95">
                  <a:moveTo>
                    <a:pt x="10" y="82"/>
                  </a:moveTo>
                  <a:lnTo>
                    <a:pt x="10" y="82"/>
                  </a:lnTo>
                  <a:lnTo>
                    <a:pt x="10" y="83"/>
                  </a:lnTo>
                  <a:lnTo>
                    <a:pt x="12" y="83"/>
                  </a:lnTo>
                  <a:lnTo>
                    <a:pt x="13" y="83"/>
                  </a:lnTo>
                  <a:lnTo>
                    <a:pt x="14" y="84"/>
                  </a:lnTo>
                  <a:lnTo>
                    <a:pt x="15" y="86"/>
                  </a:lnTo>
                  <a:lnTo>
                    <a:pt x="16" y="87"/>
                  </a:lnTo>
                  <a:lnTo>
                    <a:pt x="16" y="88"/>
                  </a:lnTo>
                  <a:lnTo>
                    <a:pt x="17" y="89"/>
                  </a:lnTo>
                  <a:lnTo>
                    <a:pt x="17" y="90"/>
                  </a:lnTo>
                  <a:lnTo>
                    <a:pt x="18" y="91"/>
                  </a:lnTo>
                  <a:lnTo>
                    <a:pt x="18" y="92"/>
                  </a:lnTo>
                  <a:lnTo>
                    <a:pt x="19" y="93"/>
                  </a:lnTo>
                  <a:lnTo>
                    <a:pt x="19" y="95"/>
                  </a:lnTo>
                  <a:lnTo>
                    <a:pt x="20" y="95"/>
                  </a:lnTo>
                  <a:lnTo>
                    <a:pt x="21" y="95"/>
                  </a:lnTo>
                  <a:lnTo>
                    <a:pt x="24" y="95"/>
                  </a:lnTo>
                  <a:lnTo>
                    <a:pt x="25" y="95"/>
                  </a:lnTo>
                  <a:lnTo>
                    <a:pt x="27" y="93"/>
                  </a:lnTo>
                  <a:lnTo>
                    <a:pt x="31" y="92"/>
                  </a:lnTo>
                  <a:lnTo>
                    <a:pt x="34" y="90"/>
                  </a:lnTo>
                  <a:lnTo>
                    <a:pt x="36" y="88"/>
                  </a:lnTo>
                  <a:lnTo>
                    <a:pt x="39" y="86"/>
                  </a:lnTo>
                  <a:lnTo>
                    <a:pt x="43" y="83"/>
                  </a:lnTo>
                  <a:lnTo>
                    <a:pt x="45" y="80"/>
                  </a:lnTo>
                  <a:lnTo>
                    <a:pt x="46" y="75"/>
                  </a:lnTo>
                  <a:lnTo>
                    <a:pt x="47" y="71"/>
                  </a:lnTo>
                  <a:lnTo>
                    <a:pt x="48" y="65"/>
                  </a:lnTo>
                  <a:lnTo>
                    <a:pt x="49" y="60"/>
                  </a:lnTo>
                  <a:lnTo>
                    <a:pt x="50" y="56"/>
                  </a:lnTo>
                  <a:lnTo>
                    <a:pt x="52" y="53"/>
                  </a:lnTo>
                  <a:lnTo>
                    <a:pt x="53" y="48"/>
                  </a:lnTo>
                  <a:lnTo>
                    <a:pt x="52" y="45"/>
                  </a:lnTo>
                  <a:lnTo>
                    <a:pt x="50" y="42"/>
                  </a:lnTo>
                  <a:lnTo>
                    <a:pt x="47" y="39"/>
                  </a:lnTo>
                  <a:lnTo>
                    <a:pt x="46" y="39"/>
                  </a:lnTo>
                  <a:lnTo>
                    <a:pt x="46" y="38"/>
                  </a:lnTo>
                  <a:lnTo>
                    <a:pt x="44" y="36"/>
                  </a:lnTo>
                  <a:lnTo>
                    <a:pt x="43" y="33"/>
                  </a:lnTo>
                  <a:lnTo>
                    <a:pt x="42" y="30"/>
                  </a:lnTo>
                  <a:lnTo>
                    <a:pt x="42" y="28"/>
                  </a:lnTo>
                  <a:lnTo>
                    <a:pt x="42" y="25"/>
                  </a:lnTo>
                  <a:lnTo>
                    <a:pt x="43" y="23"/>
                  </a:lnTo>
                  <a:lnTo>
                    <a:pt x="44" y="22"/>
                  </a:lnTo>
                  <a:lnTo>
                    <a:pt x="45" y="21"/>
                  </a:lnTo>
                  <a:lnTo>
                    <a:pt x="46" y="20"/>
                  </a:lnTo>
                  <a:lnTo>
                    <a:pt x="47" y="19"/>
                  </a:lnTo>
                  <a:lnTo>
                    <a:pt x="47" y="17"/>
                  </a:lnTo>
                  <a:lnTo>
                    <a:pt x="48" y="15"/>
                  </a:lnTo>
                  <a:lnTo>
                    <a:pt x="48" y="14"/>
                  </a:lnTo>
                  <a:lnTo>
                    <a:pt x="48" y="12"/>
                  </a:lnTo>
                  <a:lnTo>
                    <a:pt x="48" y="11"/>
                  </a:lnTo>
                  <a:lnTo>
                    <a:pt x="47" y="8"/>
                  </a:lnTo>
                  <a:lnTo>
                    <a:pt x="46" y="7"/>
                  </a:lnTo>
                  <a:lnTo>
                    <a:pt x="44" y="5"/>
                  </a:lnTo>
                  <a:lnTo>
                    <a:pt x="41" y="4"/>
                  </a:lnTo>
                  <a:lnTo>
                    <a:pt x="37" y="3"/>
                  </a:lnTo>
                  <a:lnTo>
                    <a:pt x="33" y="2"/>
                  </a:lnTo>
                  <a:lnTo>
                    <a:pt x="27" y="2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6" y="3"/>
                  </a:lnTo>
                  <a:lnTo>
                    <a:pt x="12" y="6"/>
                  </a:lnTo>
                  <a:lnTo>
                    <a:pt x="8" y="11"/>
                  </a:lnTo>
                  <a:lnTo>
                    <a:pt x="5" y="19"/>
                  </a:lnTo>
                  <a:lnTo>
                    <a:pt x="3" y="30"/>
                  </a:lnTo>
                  <a:lnTo>
                    <a:pt x="0" y="41"/>
                  </a:lnTo>
                  <a:lnTo>
                    <a:pt x="0" y="51"/>
                  </a:lnTo>
                  <a:lnTo>
                    <a:pt x="2" y="60"/>
                  </a:lnTo>
                  <a:lnTo>
                    <a:pt x="2" y="67"/>
                  </a:lnTo>
                  <a:lnTo>
                    <a:pt x="4" y="73"/>
                  </a:lnTo>
                  <a:lnTo>
                    <a:pt x="5" y="77"/>
                  </a:lnTo>
                  <a:lnTo>
                    <a:pt x="7" y="81"/>
                  </a:lnTo>
                  <a:lnTo>
                    <a:pt x="10" y="82"/>
                  </a:lnTo>
                  <a:close/>
                </a:path>
              </a:pathLst>
            </a:custGeom>
            <a:solidFill>
              <a:srgbClr val="CE99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67" name="Freeform 575"/>
            <p:cNvSpPr>
              <a:spLocks/>
            </p:cNvSpPr>
            <p:nvPr/>
          </p:nvSpPr>
          <p:spPr bwMode="auto">
            <a:xfrm>
              <a:off x="295" y="1916"/>
              <a:ext cx="51" cy="91"/>
            </a:xfrm>
            <a:custGeom>
              <a:avLst/>
              <a:gdLst/>
              <a:ahLst/>
              <a:cxnLst>
                <a:cxn ang="0">
                  <a:pos x="8" y="80"/>
                </a:cxn>
                <a:cxn ang="0">
                  <a:pos x="11" y="80"/>
                </a:cxn>
                <a:cxn ang="0">
                  <a:pos x="13" y="81"/>
                </a:cxn>
                <a:cxn ang="0">
                  <a:pos x="15" y="82"/>
                </a:cxn>
                <a:cxn ang="0">
                  <a:pos x="16" y="84"/>
                </a:cxn>
                <a:cxn ang="0">
                  <a:pos x="17" y="85"/>
                </a:cxn>
                <a:cxn ang="0">
                  <a:pos x="19" y="88"/>
                </a:cxn>
                <a:cxn ang="0">
                  <a:pos x="20" y="90"/>
                </a:cxn>
                <a:cxn ang="0">
                  <a:pos x="23" y="91"/>
                </a:cxn>
                <a:cxn ang="0">
                  <a:pos x="26" y="89"/>
                </a:cxn>
                <a:cxn ang="0">
                  <a:pos x="32" y="87"/>
                </a:cxn>
                <a:cxn ang="0">
                  <a:pos x="39" y="82"/>
                </a:cxn>
                <a:cxn ang="0">
                  <a:pos x="43" y="76"/>
                </a:cxn>
                <a:cxn ang="0">
                  <a:pos x="46" y="67"/>
                </a:cxn>
                <a:cxn ang="0">
                  <a:pos x="48" y="58"/>
                </a:cxn>
                <a:cxn ang="0">
                  <a:pos x="50" y="51"/>
                </a:cxn>
                <a:cxn ang="0">
                  <a:pos x="50" y="44"/>
                </a:cxn>
                <a:cxn ang="0">
                  <a:pos x="46" y="38"/>
                </a:cxn>
                <a:cxn ang="0">
                  <a:pos x="44" y="36"/>
                </a:cxn>
                <a:cxn ang="0">
                  <a:pos x="42" y="31"/>
                </a:cxn>
                <a:cxn ang="0">
                  <a:pos x="40" y="26"/>
                </a:cxn>
                <a:cxn ang="0">
                  <a:pos x="41" y="22"/>
                </a:cxn>
                <a:cxn ang="0">
                  <a:pos x="43" y="20"/>
                </a:cxn>
                <a:cxn ang="0">
                  <a:pos x="46" y="17"/>
                </a:cxn>
                <a:cxn ang="0">
                  <a:pos x="47" y="15"/>
                </a:cxn>
                <a:cxn ang="0">
                  <a:pos x="47" y="11"/>
                </a:cxn>
                <a:cxn ang="0">
                  <a:pos x="46" y="8"/>
                </a:cxn>
                <a:cxn ang="0">
                  <a:pos x="42" y="4"/>
                </a:cxn>
                <a:cxn ang="0">
                  <a:pos x="35" y="2"/>
                </a:cxn>
                <a:cxn ang="0">
                  <a:pos x="26" y="1"/>
                </a:cxn>
                <a:cxn ang="0">
                  <a:pos x="23" y="0"/>
                </a:cxn>
                <a:cxn ang="0">
                  <a:pos x="16" y="2"/>
                </a:cxn>
                <a:cxn ang="0">
                  <a:pos x="7" y="10"/>
                </a:cxn>
                <a:cxn ang="0">
                  <a:pos x="2" y="28"/>
                </a:cxn>
                <a:cxn ang="0">
                  <a:pos x="0" y="49"/>
                </a:cxn>
                <a:cxn ang="0">
                  <a:pos x="2" y="64"/>
                </a:cxn>
                <a:cxn ang="0">
                  <a:pos x="5" y="74"/>
                </a:cxn>
                <a:cxn ang="0">
                  <a:pos x="8" y="80"/>
                </a:cxn>
              </a:cxnLst>
              <a:rect l="0" t="0" r="r" b="b"/>
              <a:pathLst>
                <a:path w="51" h="91">
                  <a:moveTo>
                    <a:pt x="8" y="80"/>
                  </a:moveTo>
                  <a:lnTo>
                    <a:pt x="8" y="80"/>
                  </a:lnTo>
                  <a:lnTo>
                    <a:pt x="9" y="80"/>
                  </a:lnTo>
                  <a:lnTo>
                    <a:pt x="11" y="80"/>
                  </a:lnTo>
                  <a:lnTo>
                    <a:pt x="12" y="80"/>
                  </a:lnTo>
                  <a:lnTo>
                    <a:pt x="13" y="81"/>
                  </a:lnTo>
                  <a:lnTo>
                    <a:pt x="14" y="82"/>
                  </a:lnTo>
                  <a:lnTo>
                    <a:pt x="15" y="82"/>
                  </a:lnTo>
                  <a:lnTo>
                    <a:pt x="16" y="83"/>
                  </a:lnTo>
                  <a:lnTo>
                    <a:pt x="16" y="84"/>
                  </a:lnTo>
                  <a:lnTo>
                    <a:pt x="17" y="84"/>
                  </a:lnTo>
                  <a:lnTo>
                    <a:pt x="17" y="85"/>
                  </a:lnTo>
                  <a:lnTo>
                    <a:pt x="17" y="87"/>
                  </a:lnTo>
                  <a:lnTo>
                    <a:pt x="19" y="88"/>
                  </a:lnTo>
                  <a:lnTo>
                    <a:pt x="19" y="89"/>
                  </a:lnTo>
                  <a:lnTo>
                    <a:pt x="20" y="90"/>
                  </a:lnTo>
                  <a:lnTo>
                    <a:pt x="21" y="91"/>
                  </a:lnTo>
                  <a:lnTo>
                    <a:pt x="23" y="91"/>
                  </a:lnTo>
                  <a:lnTo>
                    <a:pt x="24" y="90"/>
                  </a:lnTo>
                  <a:lnTo>
                    <a:pt x="26" y="89"/>
                  </a:lnTo>
                  <a:lnTo>
                    <a:pt x="29" y="88"/>
                  </a:lnTo>
                  <a:lnTo>
                    <a:pt x="32" y="87"/>
                  </a:lnTo>
                  <a:lnTo>
                    <a:pt x="35" y="84"/>
                  </a:lnTo>
                  <a:lnTo>
                    <a:pt x="39" y="82"/>
                  </a:lnTo>
                  <a:lnTo>
                    <a:pt x="41" y="80"/>
                  </a:lnTo>
                  <a:lnTo>
                    <a:pt x="43" y="76"/>
                  </a:lnTo>
                  <a:lnTo>
                    <a:pt x="44" y="72"/>
                  </a:lnTo>
                  <a:lnTo>
                    <a:pt x="46" y="67"/>
                  </a:lnTo>
                  <a:lnTo>
                    <a:pt x="47" y="63"/>
                  </a:lnTo>
                  <a:lnTo>
                    <a:pt x="48" y="58"/>
                  </a:lnTo>
                  <a:lnTo>
                    <a:pt x="49" y="54"/>
                  </a:lnTo>
                  <a:lnTo>
                    <a:pt x="50" y="51"/>
                  </a:lnTo>
                  <a:lnTo>
                    <a:pt x="51" y="47"/>
                  </a:lnTo>
                  <a:lnTo>
                    <a:pt x="50" y="44"/>
                  </a:lnTo>
                  <a:lnTo>
                    <a:pt x="49" y="40"/>
                  </a:lnTo>
                  <a:lnTo>
                    <a:pt x="46" y="38"/>
                  </a:lnTo>
                  <a:lnTo>
                    <a:pt x="46" y="37"/>
                  </a:lnTo>
                  <a:lnTo>
                    <a:pt x="44" y="36"/>
                  </a:lnTo>
                  <a:lnTo>
                    <a:pt x="43" y="34"/>
                  </a:lnTo>
                  <a:lnTo>
                    <a:pt x="42" y="31"/>
                  </a:lnTo>
                  <a:lnTo>
                    <a:pt x="41" y="29"/>
                  </a:lnTo>
                  <a:lnTo>
                    <a:pt x="40" y="26"/>
                  </a:lnTo>
                  <a:lnTo>
                    <a:pt x="40" y="24"/>
                  </a:lnTo>
                  <a:lnTo>
                    <a:pt x="41" y="22"/>
                  </a:lnTo>
                  <a:lnTo>
                    <a:pt x="42" y="21"/>
                  </a:lnTo>
                  <a:lnTo>
                    <a:pt x="43" y="20"/>
                  </a:lnTo>
                  <a:lnTo>
                    <a:pt x="44" y="19"/>
                  </a:lnTo>
                  <a:lnTo>
                    <a:pt x="46" y="17"/>
                  </a:lnTo>
                  <a:lnTo>
                    <a:pt x="46" y="16"/>
                  </a:lnTo>
                  <a:lnTo>
                    <a:pt x="47" y="15"/>
                  </a:lnTo>
                  <a:lnTo>
                    <a:pt x="47" y="12"/>
                  </a:lnTo>
                  <a:lnTo>
                    <a:pt x="47" y="11"/>
                  </a:lnTo>
                  <a:lnTo>
                    <a:pt x="47" y="9"/>
                  </a:lnTo>
                  <a:lnTo>
                    <a:pt x="46" y="8"/>
                  </a:lnTo>
                  <a:lnTo>
                    <a:pt x="43" y="6"/>
                  </a:lnTo>
                  <a:lnTo>
                    <a:pt x="42" y="4"/>
                  </a:lnTo>
                  <a:lnTo>
                    <a:pt x="39" y="3"/>
                  </a:lnTo>
                  <a:lnTo>
                    <a:pt x="35" y="2"/>
                  </a:lnTo>
                  <a:lnTo>
                    <a:pt x="32" y="1"/>
                  </a:lnTo>
                  <a:lnTo>
                    <a:pt x="26" y="1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0" y="1"/>
                  </a:lnTo>
                  <a:lnTo>
                    <a:pt x="16" y="2"/>
                  </a:lnTo>
                  <a:lnTo>
                    <a:pt x="12" y="6"/>
                  </a:lnTo>
                  <a:lnTo>
                    <a:pt x="7" y="10"/>
                  </a:lnTo>
                  <a:lnTo>
                    <a:pt x="4" y="18"/>
                  </a:lnTo>
                  <a:lnTo>
                    <a:pt x="2" y="28"/>
                  </a:lnTo>
                  <a:lnTo>
                    <a:pt x="2" y="39"/>
                  </a:lnTo>
                  <a:lnTo>
                    <a:pt x="0" y="49"/>
                  </a:lnTo>
                  <a:lnTo>
                    <a:pt x="0" y="57"/>
                  </a:lnTo>
                  <a:lnTo>
                    <a:pt x="2" y="64"/>
                  </a:lnTo>
                  <a:lnTo>
                    <a:pt x="3" y="70"/>
                  </a:lnTo>
                  <a:lnTo>
                    <a:pt x="5" y="74"/>
                  </a:lnTo>
                  <a:lnTo>
                    <a:pt x="6" y="78"/>
                  </a:lnTo>
                  <a:lnTo>
                    <a:pt x="8" y="80"/>
                  </a:lnTo>
                  <a:close/>
                </a:path>
              </a:pathLst>
            </a:custGeom>
            <a:solidFill>
              <a:srgbClr val="C17C4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68" name="Freeform 576"/>
            <p:cNvSpPr>
              <a:spLocks/>
            </p:cNvSpPr>
            <p:nvPr/>
          </p:nvSpPr>
          <p:spPr bwMode="auto">
            <a:xfrm>
              <a:off x="297" y="1917"/>
              <a:ext cx="48" cy="8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3" y="0"/>
                </a:cxn>
                <a:cxn ang="0">
                  <a:pos x="21" y="0"/>
                </a:cxn>
                <a:cxn ang="0">
                  <a:pos x="18" y="2"/>
                </a:cxn>
                <a:cxn ang="0">
                  <a:pos x="14" y="3"/>
                </a:cxn>
                <a:cxn ang="0">
                  <a:pos x="10" y="5"/>
                </a:cxn>
                <a:cxn ang="0">
                  <a:pos x="7" y="11"/>
                </a:cxn>
                <a:cxn ang="0">
                  <a:pos x="3" y="17"/>
                </a:cxn>
                <a:cxn ang="0">
                  <a:pos x="1" y="28"/>
                </a:cxn>
                <a:cxn ang="0">
                  <a:pos x="0" y="39"/>
                </a:cxn>
                <a:cxn ang="0">
                  <a:pos x="0" y="48"/>
                </a:cxn>
                <a:cxn ang="0">
                  <a:pos x="0" y="57"/>
                </a:cxn>
                <a:cxn ang="0">
                  <a:pos x="1" y="64"/>
                </a:cxn>
                <a:cxn ang="0">
                  <a:pos x="2" y="69"/>
                </a:cxn>
                <a:cxn ang="0">
                  <a:pos x="3" y="73"/>
                </a:cxn>
                <a:cxn ang="0">
                  <a:pos x="4" y="76"/>
                </a:cxn>
                <a:cxn ang="0">
                  <a:pos x="7" y="78"/>
                </a:cxn>
                <a:cxn ang="0">
                  <a:pos x="8" y="78"/>
                </a:cxn>
                <a:cxn ang="0">
                  <a:pos x="10" y="78"/>
                </a:cxn>
                <a:cxn ang="0">
                  <a:pos x="11" y="79"/>
                </a:cxn>
                <a:cxn ang="0">
                  <a:pos x="13" y="79"/>
                </a:cxn>
                <a:cxn ang="0">
                  <a:pos x="14" y="80"/>
                </a:cxn>
                <a:cxn ang="0">
                  <a:pos x="17" y="83"/>
                </a:cxn>
                <a:cxn ang="0">
                  <a:pos x="17" y="84"/>
                </a:cxn>
                <a:cxn ang="0">
                  <a:pos x="17" y="85"/>
                </a:cxn>
                <a:cxn ang="0">
                  <a:pos x="17" y="86"/>
                </a:cxn>
                <a:cxn ang="0">
                  <a:pos x="18" y="87"/>
                </a:cxn>
                <a:cxn ang="0">
                  <a:pos x="18" y="88"/>
                </a:cxn>
                <a:cxn ang="0">
                  <a:pos x="19" y="88"/>
                </a:cxn>
                <a:cxn ang="0">
                  <a:pos x="20" y="88"/>
                </a:cxn>
                <a:cxn ang="0">
                  <a:pos x="22" y="88"/>
                </a:cxn>
                <a:cxn ang="0">
                  <a:pos x="24" y="87"/>
                </a:cxn>
                <a:cxn ang="0">
                  <a:pos x="27" y="86"/>
                </a:cxn>
                <a:cxn ang="0">
                  <a:pos x="30" y="84"/>
                </a:cxn>
                <a:cxn ang="0">
                  <a:pos x="32" y="83"/>
                </a:cxn>
                <a:cxn ang="0">
                  <a:pos x="35" y="80"/>
                </a:cxn>
                <a:cxn ang="0">
                  <a:pos x="38" y="78"/>
                </a:cxn>
                <a:cxn ang="0">
                  <a:pos x="40" y="75"/>
                </a:cxn>
                <a:cxn ang="0">
                  <a:pos x="41" y="71"/>
                </a:cxn>
                <a:cxn ang="0">
                  <a:pos x="42" y="67"/>
                </a:cxn>
                <a:cxn ang="0">
                  <a:pos x="43" y="63"/>
                </a:cxn>
                <a:cxn ang="0">
                  <a:pos x="44" y="58"/>
                </a:cxn>
                <a:cxn ang="0">
                  <a:pos x="45" y="55"/>
                </a:cxn>
                <a:cxn ang="0">
                  <a:pos x="46" y="50"/>
                </a:cxn>
                <a:cxn ang="0">
                  <a:pos x="48" y="48"/>
                </a:cxn>
                <a:cxn ang="0">
                  <a:pos x="46" y="45"/>
                </a:cxn>
                <a:cxn ang="0">
                  <a:pos x="45" y="41"/>
                </a:cxn>
                <a:cxn ang="0">
                  <a:pos x="42" y="38"/>
                </a:cxn>
                <a:cxn ang="0">
                  <a:pos x="41" y="35"/>
                </a:cxn>
                <a:cxn ang="0">
                  <a:pos x="40" y="33"/>
                </a:cxn>
                <a:cxn ang="0">
                  <a:pos x="39" y="31"/>
                </a:cxn>
                <a:cxn ang="0">
                  <a:pos x="38" y="29"/>
                </a:cxn>
                <a:cxn ang="0">
                  <a:pos x="36" y="25"/>
                </a:cxn>
                <a:cxn ang="0">
                  <a:pos x="36" y="23"/>
                </a:cxn>
                <a:cxn ang="0">
                  <a:pos x="38" y="22"/>
                </a:cxn>
                <a:cxn ang="0">
                  <a:pos x="40" y="20"/>
                </a:cxn>
                <a:cxn ang="0">
                  <a:pos x="41" y="17"/>
                </a:cxn>
                <a:cxn ang="0">
                  <a:pos x="42" y="14"/>
                </a:cxn>
                <a:cxn ang="0">
                  <a:pos x="43" y="11"/>
                </a:cxn>
                <a:cxn ang="0">
                  <a:pos x="41" y="7"/>
                </a:cxn>
                <a:cxn ang="0">
                  <a:pos x="39" y="5"/>
                </a:cxn>
                <a:cxn ang="0">
                  <a:pos x="33" y="3"/>
                </a:cxn>
                <a:cxn ang="0">
                  <a:pos x="24" y="0"/>
                </a:cxn>
              </a:cxnLst>
              <a:rect l="0" t="0" r="r" b="b"/>
              <a:pathLst>
                <a:path w="48" h="88">
                  <a:moveTo>
                    <a:pt x="24" y="0"/>
                  </a:moveTo>
                  <a:lnTo>
                    <a:pt x="23" y="0"/>
                  </a:lnTo>
                  <a:lnTo>
                    <a:pt x="21" y="0"/>
                  </a:lnTo>
                  <a:lnTo>
                    <a:pt x="18" y="2"/>
                  </a:lnTo>
                  <a:lnTo>
                    <a:pt x="14" y="3"/>
                  </a:lnTo>
                  <a:lnTo>
                    <a:pt x="10" y="5"/>
                  </a:lnTo>
                  <a:lnTo>
                    <a:pt x="7" y="11"/>
                  </a:lnTo>
                  <a:lnTo>
                    <a:pt x="3" y="17"/>
                  </a:lnTo>
                  <a:lnTo>
                    <a:pt x="1" y="28"/>
                  </a:lnTo>
                  <a:lnTo>
                    <a:pt x="0" y="39"/>
                  </a:lnTo>
                  <a:lnTo>
                    <a:pt x="0" y="48"/>
                  </a:lnTo>
                  <a:lnTo>
                    <a:pt x="0" y="57"/>
                  </a:lnTo>
                  <a:lnTo>
                    <a:pt x="1" y="64"/>
                  </a:lnTo>
                  <a:lnTo>
                    <a:pt x="2" y="69"/>
                  </a:lnTo>
                  <a:lnTo>
                    <a:pt x="3" y="73"/>
                  </a:lnTo>
                  <a:lnTo>
                    <a:pt x="4" y="76"/>
                  </a:lnTo>
                  <a:lnTo>
                    <a:pt x="7" y="78"/>
                  </a:lnTo>
                  <a:lnTo>
                    <a:pt x="8" y="78"/>
                  </a:lnTo>
                  <a:lnTo>
                    <a:pt x="10" y="78"/>
                  </a:lnTo>
                  <a:lnTo>
                    <a:pt x="11" y="79"/>
                  </a:lnTo>
                  <a:lnTo>
                    <a:pt x="13" y="79"/>
                  </a:lnTo>
                  <a:lnTo>
                    <a:pt x="14" y="80"/>
                  </a:lnTo>
                  <a:lnTo>
                    <a:pt x="17" y="83"/>
                  </a:lnTo>
                  <a:lnTo>
                    <a:pt x="17" y="84"/>
                  </a:lnTo>
                  <a:lnTo>
                    <a:pt x="17" y="85"/>
                  </a:lnTo>
                  <a:lnTo>
                    <a:pt x="17" y="86"/>
                  </a:lnTo>
                  <a:lnTo>
                    <a:pt x="18" y="87"/>
                  </a:lnTo>
                  <a:lnTo>
                    <a:pt x="18" y="88"/>
                  </a:lnTo>
                  <a:lnTo>
                    <a:pt x="19" y="88"/>
                  </a:lnTo>
                  <a:lnTo>
                    <a:pt x="20" y="88"/>
                  </a:lnTo>
                  <a:lnTo>
                    <a:pt x="22" y="88"/>
                  </a:lnTo>
                  <a:lnTo>
                    <a:pt x="24" y="87"/>
                  </a:lnTo>
                  <a:lnTo>
                    <a:pt x="27" y="86"/>
                  </a:lnTo>
                  <a:lnTo>
                    <a:pt x="30" y="84"/>
                  </a:lnTo>
                  <a:lnTo>
                    <a:pt x="32" y="83"/>
                  </a:lnTo>
                  <a:lnTo>
                    <a:pt x="35" y="80"/>
                  </a:lnTo>
                  <a:lnTo>
                    <a:pt x="38" y="78"/>
                  </a:lnTo>
                  <a:lnTo>
                    <a:pt x="40" y="75"/>
                  </a:lnTo>
                  <a:lnTo>
                    <a:pt x="41" y="71"/>
                  </a:lnTo>
                  <a:lnTo>
                    <a:pt x="42" y="67"/>
                  </a:lnTo>
                  <a:lnTo>
                    <a:pt x="43" y="63"/>
                  </a:lnTo>
                  <a:lnTo>
                    <a:pt x="44" y="58"/>
                  </a:lnTo>
                  <a:lnTo>
                    <a:pt x="45" y="55"/>
                  </a:lnTo>
                  <a:lnTo>
                    <a:pt x="46" y="50"/>
                  </a:lnTo>
                  <a:lnTo>
                    <a:pt x="48" y="48"/>
                  </a:lnTo>
                  <a:lnTo>
                    <a:pt x="46" y="45"/>
                  </a:lnTo>
                  <a:lnTo>
                    <a:pt x="45" y="41"/>
                  </a:lnTo>
                  <a:lnTo>
                    <a:pt x="42" y="38"/>
                  </a:lnTo>
                  <a:lnTo>
                    <a:pt x="41" y="35"/>
                  </a:lnTo>
                  <a:lnTo>
                    <a:pt x="40" y="33"/>
                  </a:lnTo>
                  <a:lnTo>
                    <a:pt x="39" y="31"/>
                  </a:lnTo>
                  <a:lnTo>
                    <a:pt x="38" y="29"/>
                  </a:lnTo>
                  <a:lnTo>
                    <a:pt x="36" y="25"/>
                  </a:lnTo>
                  <a:lnTo>
                    <a:pt x="36" y="23"/>
                  </a:lnTo>
                  <a:lnTo>
                    <a:pt x="38" y="22"/>
                  </a:lnTo>
                  <a:lnTo>
                    <a:pt x="40" y="20"/>
                  </a:lnTo>
                  <a:lnTo>
                    <a:pt x="41" y="17"/>
                  </a:lnTo>
                  <a:lnTo>
                    <a:pt x="42" y="14"/>
                  </a:lnTo>
                  <a:lnTo>
                    <a:pt x="43" y="11"/>
                  </a:lnTo>
                  <a:lnTo>
                    <a:pt x="41" y="7"/>
                  </a:lnTo>
                  <a:lnTo>
                    <a:pt x="39" y="5"/>
                  </a:lnTo>
                  <a:lnTo>
                    <a:pt x="33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B563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69" name="Freeform 577"/>
            <p:cNvSpPr>
              <a:spLocks/>
            </p:cNvSpPr>
            <p:nvPr/>
          </p:nvSpPr>
          <p:spPr bwMode="auto">
            <a:xfrm>
              <a:off x="328" y="1908"/>
              <a:ext cx="34" cy="44"/>
            </a:xfrm>
            <a:custGeom>
              <a:avLst/>
              <a:gdLst/>
              <a:ahLst/>
              <a:cxnLst>
                <a:cxn ang="0">
                  <a:pos x="6" y="7"/>
                </a:cxn>
                <a:cxn ang="0">
                  <a:pos x="6" y="7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4" y="1"/>
                </a:cxn>
                <a:cxn ang="0">
                  <a:pos x="7" y="0"/>
                </a:cxn>
                <a:cxn ang="0">
                  <a:pos x="11" y="1"/>
                </a:cxn>
                <a:cxn ang="0">
                  <a:pos x="14" y="1"/>
                </a:cxn>
                <a:cxn ang="0">
                  <a:pos x="17" y="2"/>
                </a:cxn>
                <a:cxn ang="0">
                  <a:pos x="19" y="3"/>
                </a:cxn>
                <a:cxn ang="0">
                  <a:pos x="23" y="5"/>
                </a:cxn>
                <a:cxn ang="0">
                  <a:pos x="25" y="7"/>
                </a:cxn>
                <a:cxn ang="0">
                  <a:pos x="27" y="9"/>
                </a:cxn>
                <a:cxn ang="0">
                  <a:pos x="29" y="11"/>
                </a:cxn>
                <a:cxn ang="0">
                  <a:pos x="30" y="14"/>
                </a:cxn>
                <a:cxn ang="0">
                  <a:pos x="31" y="16"/>
                </a:cxn>
                <a:cxn ang="0">
                  <a:pos x="32" y="19"/>
                </a:cxn>
                <a:cxn ang="0">
                  <a:pos x="34" y="22"/>
                </a:cxn>
                <a:cxn ang="0">
                  <a:pos x="34" y="25"/>
                </a:cxn>
                <a:cxn ang="0">
                  <a:pos x="34" y="28"/>
                </a:cxn>
                <a:cxn ang="0">
                  <a:pos x="34" y="33"/>
                </a:cxn>
                <a:cxn ang="0">
                  <a:pos x="34" y="34"/>
                </a:cxn>
                <a:cxn ang="0">
                  <a:pos x="32" y="36"/>
                </a:cxn>
                <a:cxn ang="0">
                  <a:pos x="30" y="38"/>
                </a:cxn>
                <a:cxn ang="0">
                  <a:pos x="29" y="41"/>
                </a:cxn>
                <a:cxn ang="0">
                  <a:pos x="27" y="43"/>
                </a:cxn>
                <a:cxn ang="0">
                  <a:pos x="26" y="44"/>
                </a:cxn>
                <a:cxn ang="0">
                  <a:pos x="24" y="44"/>
                </a:cxn>
                <a:cxn ang="0">
                  <a:pos x="22" y="43"/>
                </a:cxn>
                <a:cxn ang="0">
                  <a:pos x="19" y="42"/>
                </a:cxn>
                <a:cxn ang="0">
                  <a:pos x="18" y="41"/>
                </a:cxn>
                <a:cxn ang="0">
                  <a:pos x="16" y="38"/>
                </a:cxn>
                <a:cxn ang="0">
                  <a:pos x="15" y="36"/>
                </a:cxn>
                <a:cxn ang="0">
                  <a:pos x="15" y="34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0" y="25"/>
                </a:cxn>
                <a:cxn ang="0">
                  <a:pos x="22" y="23"/>
                </a:cxn>
                <a:cxn ang="0">
                  <a:pos x="23" y="19"/>
                </a:cxn>
                <a:cxn ang="0">
                  <a:pos x="23" y="16"/>
                </a:cxn>
                <a:cxn ang="0">
                  <a:pos x="20" y="14"/>
                </a:cxn>
                <a:cxn ang="0">
                  <a:pos x="18" y="11"/>
                </a:cxn>
                <a:cxn ang="0">
                  <a:pos x="13" y="9"/>
                </a:cxn>
                <a:cxn ang="0">
                  <a:pos x="6" y="7"/>
                </a:cxn>
              </a:cxnLst>
              <a:rect l="0" t="0" r="r" b="b"/>
              <a:pathLst>
                <a:path w="34" h="44">
                  <a:moveTo>
                    <a:pt x="6" y="7"/>
                  </a:moveTo>
                  <a:lnTo>
                    <a:pt x="6" y="7"/>
                  </a:lnTo>
                  <a:lnTo>
                    <a:pt x="4" y="6"/>
                  </a:lnTo>
                  <a:lnTo>
                    <a:pt x="3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lnTo>
                    <a:pt x="14" y="1"/>
                  </a:lnTo>
                  <a:lnTo>
                    <a:pt x="17" y="2"/>
                  </a:lnTo>
                  <a:lnTo>
                    <a:pt x="19" y="3"/>
                  </a:lnTo>
                  <a:lnTo>
                    <a:pt x="23" y="5"/>
                  </a:lnTo>
                  <a:lnTo>
                    <a:pt x="25" y="7"/>
                  </a:lnTo>
                  <a:lnTo>
                    <a:pt x="27" y="9"/>
                  </a:lnTo>
                  <a:lnTo>
                    <a:pt x="29" y="11"/>
                  </a:lnTo>
                  <a:lnTo>
                    <a:pt x="30" y="14"/>
                  </a:lnTo>
                  <a:lnTo>
                    <a:pt x="31" y="16"/>
                  </a:lnTo>
                  <a:lnTo>
                    <a:pt x="32" y="19"/>
                  </a:lnTo>
                  <a:lnTo>
                    <a:pt x="34" y="22"/>
                  </a:lnTo>
                  <a:lnTo>
                    <a:pt x="34" y="25"/>
                  </a:lnTo>
                  <a:lnTo>
                    <a:pt x="34" y="28"/>
                  </a:lnTo>
                  <a:lnTo>
                    <a:pt x="34" y="33"/>
                  </a:lnTo>
                  <a:lnTo>
                    <a:pt x="34" y="34"/>
                  </a:lnTo>
                  <a:lnTo>
                    <a:pt x="32" y="36"/>
                  </a:lnTo>
                  <a:lnTo>
                    <a:pt x="30" y="38"/>
                  </a:lnTo>
                  <a:lnTo>
                    <a:pt x="29" y="41"/>
                  </a:lnTo>
                  <a:lnTo>
                    <a:pt x="27" y="43"/>
                  </a:lnTo>
                  <a:lnTo>
                    <a:pt x="26" y="44"/>
                  </a:lnTo>
                  <a:lnTo>
                    <a:pt x="24" y="44"/>
                  </a:lnTo>
                  <a:lnTo>
                    <a:pt x="22" y="43"/>
                  </a:lnTo>
                  <a:lnTo>
                    <a:pt x="19" y="42"/>
                  </a:lnTo>
                  <a:lnTo>
                    <a:pt x="18" y="41"/>
                  </a:lnTo>
                  <a:lnTo>
                    <a:pt x="16" y="38"/>
                  </a:lnTo>
                  <a:lnTo>
                    <a:pt x="15" y="36"/>
                  </a:lnTo>
                  <a:lnTo>
                    <a:pt x="15" y="34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0" y="25"/>
                  </a:lnTo>
                  <a:lnTo>
                    <a:pt x="22" y="23"/>
                  </a:lnTo>
                  <a:lnTo>
                    <a:pt x="23" y="19"/>
                  </a:lnTo>
                  <a:lnTo>
                    <a:pt x="23" y="16"/>
                  </a:lnTo>
                  <a:lnTo>
                    <a:pt x="20" y="14"/>
                  </a:lnTo>
                  <a:lnTo>
                    <a:pt x="18" y="11"/>
                  </a:lnTo>
                  <a:lnTo>
                    <a:pt x="13" y="9"/>
                  </a:lnTo>
                  <a:lnTo>
                    <a:pt x="6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70" name="Freeform 578"/>
            <p:cNvSpPr>
              <a:spLocks/>
            </p:cNvSpPr>
            <p:nvPr/>
          </p:nvSpPr>
          <p:spPr bwMode="auto">
            <a:xfrm>
              <a:off x="328" y="1910"/>
              <a:ext cx="34" cy="4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0"/>
                </a:cxn>
                <a:cxn ang="0">
                  <a:pos x="11" y="0"/>
                </a:cxn>
                <a:cxn ang="0">
                  <a:pos x="14" y="1"/>
                </a:cxn>
                <a:cxn ang="0">
                  <a:pos x="17" y="1"/>
                </a:cxn>
                <a:cxn ang="0">
                  <a:pos x="19" y="2"/>
                </a:cxn>
                <a:cxn ang="0">
                  <a:pos x="21" y="4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9" y="12"/>
                </a:cxn>
                <a:cxn ang="0">
                  <a:pos x="31" y="14"/>
                </a:cxn>
                <a:cxn ang="0">
                  <a:pos x="32" y="18"/>
                </a:cxn>
                <a:cxn ang="0">
                  <a:pos x="32" y="20"/>
                </a:cxn>
                <a:cxn ang="0">
                  <a:pos x="34" y="23"/>
                </a:cxn>
                <a:cxn ang="0">
                  <a:pos x="34" y="26"/>
                </a:cxn>
                <a:cxn ang="0">
                  <a:pos x="34" y="30"/>
                </a:cxn>
                <a:cxn ang="0">
                  <a:pos x="34" y="31"/>
                </a:cxn>
                <a:cxn ang="0">
                  <a:pos x="32" y="32"/>
                </a:cxn>
                <a:cxn ang="0">
                  <a:pos x="31" y="34"/>
                </a:cxn>
                <a:cxn ang="0">
                  <a:pos x="30" y="36"/>
                </a:cxn>
                <a:cxn ang="0">
                  <a:pos x="29" y="39"/>
                </a:cxn>
                <a:cxn ang="0">
                  <a:pos x="27" y="41"/>
                </a:cxn>
                <a:cxn ang="0">
                  <a:pos x="26" y="42"/>
                </a:cxn>
                <a:cxn ang="0">
                  <a:pos x="23" y="42"/>
                </a:cxn>
                <a:cxn ang="0">
                  <a:pos x="21" y="41"/>
                </a:cxn>
                <a:cxn ang="0">
                  <a:pos x="20" y="40"/>
                </a:cxn>
                <a:cxn ang="0">
                  <a:pos x="18" y="39"/>
                </a:cxn>
                <a:cxn ang="0">
                  <a:pos x="17" y="36"/>
                </a:cxn>
                <a:cxn ang="0">
                  <a:pos x="15" y="35"/>
                </a:cxn>
                <a:cxn ang="0">
                  <a:pos x="14" y="33"/>
                </a:cxn>
                <a:cxn ang="0">
                  <a:pos x="15" y="31"/>
                </a:cxn>
                <a:cxn ang="0">
                  <a:pos x="17" y="28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20" y="23"/>
                </a:cxn>
                <a:cxn ang="0">
                  <a:pos x="22" y="21"/>
                </a:cxn>
                <a:cxn ang="0">
                  <a:pos x="22" y="18"/>
                </a:cxn>
                <a:cxn ang="0">
                  <a:pos x="22" y="15"/>
                </a:cxn>
                <a:cxn ang="0">
                  <a:pos x="21" y="12"/>
                </a:cxn>
                <a:cxn ang="0">
                  <a:pos x="18" y="10"/>
                </a:cxn>
                <a:cxn ang="0">
                  <a:pos x="13" y="7"/>
                </a:cxn>
                <a:cxn ang="0">
                  <a:pos x="6" y="5"/>
                </a:cxn>
                <a:cxn ang="0">
                  <a:pos x="5" y="5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4" y="0"/>
                </a:cxn>
              </a:cxnLst>
              <a:rect l="0" t="0" r="r" b="b"/>
              <a:pathLst>
                <a:path w="34" h="42">
                  <a:moveTo>
                    <a:pt x="4" y="0"/>
                  </a:moveTo>
                  <a:lnTo>
                    <a:pt x="8" y="0"/>
                  </a:lnTo>
                  <a:lnTo>
                    <a:pt x="11" y="0"/>
                  </a:lnTo>
                  <a:lnTo>
                    <a:pt x="14" y="1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2"/>
                  </a:lnTo>
                  <a:lnTo>
                    <a:pt x="31" y="14"/>
                  </a:lnTo>
                  <a:lnTo>
                    <a:pt x="32" y="18"/>
                  </a:lnTo>
                  <a:lnTo>
                    <a:pt x="32" y="20"/>
                  </a:lnTo>
                  <a:lnTo>
                    <a:pt x="34" y="23"/>
                  </a:lnTo>
                  <a:lnTo>
                    <a:pt x="34" y="26"/>
                  </a:lnTo>
                  <a:lnTo>
                    <a:pt x="34" y="30"/>
                  </a:lnTo>
                  <a:lnTo>
                    <a:pt x="34" y="31"/>
                  </a:lnTo>
                  <a:lnTo>
                    <a:pt x="32" y="32"/>
                  </a:lnTo>
                  <a:lnTo>
                    <a:pt x="31" y="34"/>
                  </a:lnTo>
                  <a:lnTo>
                    <a:pt x="30" y="36"/>
                  </a:lnTo>
                  <a:lnTo>
                    <a:pt x="29" y="39"/>
                  </a:lnTo>
                  <a:lnTo>
                    <a:pt x="27" y="41"/>
                  </a:lnTo>
                  <a:lnTo>
                    <a:pt x="26" y="42"/>
                  </a:lnTo>
                  <a:lnTo>
                    <a:pt x="23" y="42"/>
                  </a:lnTo>
                  <a:lnTo>
                    <a:pt x="21" y="41"/>
                  </a:lnTo>
                  <a:lnTo>
                    <a:pt x="20" y="40"/>
                  </a:lnTo>
                  <a:lnTo>
                    <a:pt x="18" y="39"/>
                  </a:lnTo>
                  <a:lnTo>
                    <a:pt x="17" y="36"/>
                  </a:lnTo>
                  <a:lnTo>
                    <a:pt x="15" y="35"/>
                  </a:lnTo>
                  <a:lnTo>
                    <a:pt x="14" y="33"/>
                  </a:lnTo>
                  <a:lnTo>
                    <a:pt x="15" y="31"/>
                  </a:lnTo>
                  <a:lnTo>
                    <a:pt x="17" y="28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20" y="23"/>
                  </a:lnTo>
                  <a:lnTo>
                    <a:pt x="22" y="21"/>
                  </a:lnTo>
                  <a:lnTo>
                    <a:pt x="22" y="18"/>
                  </a:lnTo>
                  <a:lnTo>
                    <a:pt x="22" y="15"/>
                  </a:lnTo>
                  <a:lnTo>
                    <a:pt x="21" y="12"/>
                  </a:lnTo>
                  <a:lnTo>
                    <a:pt x="18" y="10"/>
                  </a:lnTo>
                  <a:lnTo>
                    <a:pt x="13" y="7"/>
                  </a:lnTo>
                  <a:lnTo>
                    <a:pt x="6" y="5"/>
                  </a:lnTo>
                  <a:lnTo>
                    <a:pt x="5" y="5"/>
                  </a:lnTo>
                  <a:lnTo>
                    <a:pt x="3" y="4"/>
                  </a:lnTo>
                  <a:lnTo>
                    <a:pt x="2" y="3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EFEFE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71" name="Freeform 579"/>
            <p:cNvSpPr>
              <a:spLocks/>
            </p:cNvSpPr>
            <p:nvPr/>
          </p:nvSpPr>
          <p:spPr bwMode="auto">
            <a:xfrm>
              <a:off x="331" y="1910"/>
              <a:ext cx="31" cy="40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6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5" y="2"/>
                </a:cxn>
                <a:cxn ang="0">
                  <a:pos x="17" y="3"/>
                </a:cxn>
                <a:cxn ang="0">
                  <a:pos x="20" y="4"/>
                </a:cxn>
                <a:cxn ang="0">
                  <a:pos x="22" y="5"/>
                </a:cxn>
                <a:cxn ang="0">
                  <a:pos x="24" y="7"/>
                </a:cxn>
                <a:cxn ang="0">
                  <a:pos x="25" y="10"/>
                </a:cxn>
                <a:cxn ang="0">
                  <a:pos x="26" y="12"/>
                </a:cxn>
                <a:cxn ang="0">
                  <a:pos x="28" y="14"/>
                </a:cxn>
                <a:cxn ang="0">
                  <a:pos x="28" y="17"/>
                </a:cxn>
                <a:cxn ang="0">
                  <a:pos x="29" y="20"/>
                </a:cxn>
                <a:cxn ang="0">
                  <a:pos x="29" y="23"/>
                </a:cxn>
                <a:cxn ang="0">
                  <a:pos x="31" y="26"/>
                </a:cxn>
                <a:cxn ang="0">
                  <a:pos x="29" y="30"/>
                </a:cxn>
                <a:cxn ang="0">
                  <a:pos x="29" y="31"/>
                </a:cxn>
                <a:cxn ang="0">
                  <a:pos x="29" y="32"/>
                </a:cxn>
                <a:cxn ang="0">
                  <a:pos x="28" y="34"/>
                </a:cxn>
                <a:cxn ang="0">
                  <a:pos x="27" y="36"/>
                </a:cxn>
                <a:cxn ang="0">
                  <a:pos x="26" y="38"/>
                </a:cxn>
                <a:cxn ang="0">
                  <a:pos x="24" y="39"/>
                </a:cxn>
                <a:cxn ang="0">
                  <a:pos x="23" y="40"/>
                </a:cxn>
                <a:cxn ang="0">
                  <a:pos x="21" y="40"/>
                </a:cxn>
                <a:cxn ang="0">
                  <a:pos x="20" y="39"/>
                </a:cxn>
                <a:cxn ang="0">
                  <a:pos x="17" y="38"/>
                </a:cxn>
                <a:cxn ang="0">
                  <a:pos x="16" y="37"/>
                </a:cxn>
                <a:cxn ang="0">
                  <a:pos x="15" y="36"/>
                </a:cxn>
                <a:cxn ang="0">
                  <a:pos x="14" y="34"/>
                </a:cxn>
                <a:cxn ang="0">
                  <a:pos x="13" y="32"/>
                </a:cxn>
                <a:cxn ang="0">
                  <a:pos x="14" y="30"/>
                </a:cxn>
                <a:cxn ang="0">
                  <a:pos x="15" y="27"/>
                </a:cxn>
                <a:cxn ang="0">
                  <a:pos x="15" y="26"/>
                </a:cxn>
                <a:cxn ang="0">
                  <a:pos x="16" y="26"/>
                </a:cxn>
                <a:cxn ang="0">
                  <a:pos x="19" y="23"/>
                </a:cxn>
                <a:cxn ang="0">
                  <a:pos x="20" y="21"/>
                </a:cxn>
                <a:cxn ang="0">
                  <a:pos x="21" y="17"/>
                </a:cxn>
                <a:cxn ang="0">
                  <a:pos x="21" y="15"/>
                </a:cxn>
                <a:cxn ang="0">
                  <a:pos x="19" y="12"/>
                </a:cxn>
                <a:cxn ang="0">
                  <a:pos x="16" y="10"/>
                </a:cxn>
                <a:cxn ang="0">
                  <a:pos x="12" y="7"/>
                </a:cxn>
                <a:cxn ang="0">
                  <a:pos x="6" y="5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4" y="1"/>
                </a:cxn>
              </a:cxnLst>
              <a:rect l="0" t="0" r="r" b="b"/>
              <a:pathLst>
                <a:path w="31" h="40">
                  <a:moveTo>
                    <a:pt x="4" y="1"/>
                  </a:moveTo>
                  <a:lnTo>
                    <a:pt x="6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5" y="2"/>
                  </a:lnTo>
                  <a:lnTo>
                    <a:pt x="17" y="3"/>
                  </a:lnTo>
                  <a:lnTo>
                    <a:pt x="20" y="4"/>
                  </a:lnTo>
                  <a:lnTo>
                    <a:pt x="22" y="5"/>
                  </a:lnTo>
                  <a:lnTo>
                    <a:pt x="24" y="7"/>
                  </a:lnTo>
                  <a:lnTo>
                    <a:pt x="25" y="10"/>
                  </a:lnTo>
                  <a:lnTo>
                    <a:pt x="26" y="12"/>
                  </a:lnTo>
                  <a:lnTo>
                    <a:pt x="28" y="14"/>
                  </a:lnTo>
                  <a:lnTo>
                    <a:pt x="28" y="17"/>
                  </a:lnTo>
                  <a:lnTo>
                    <a:pt x="29" y="20"/>
                  </a:lnTo>
                  <a:lnTo>
                    <a:pt x="29" y="23"/>
                  </a:lnTo>
                  <a:lnTo>
                    <a:pt x="31" y="26"/>
                  </a:lnTo>
                  <a:lnTo>
                    <a:pt x="29" y="30"/>
                  </a:lnTo>
                  <a:lnTo>
                    <a:pt x="29" y="31"/>
                  </a:lnTo>
                  <a:lnTo>
                    <a:pt x="29" y="32"/>
                  </a:lnTo>
                  <a:lnTo>
                    <a:pt x="28" y="34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4" y="39"/>
                  </a:lnTo>
                  <a:lnTo>
                    <a:pt x="23" y="40"/>
                  </a:lnTo>
                  <a:lnTo>
                    <a:pt x="21" y="40"/>
                  </a:lnTo>
                  <a:lnTo>
                    <a:pt x="20" y="39"/>
                  </a:lnTo>
                  <a:lnTo>
                    <a:pt x="17" y="38"/>
                  </a:lnTo>
                  <a:lnTo>
                    <a:pt x="16" y="37"/>
                  </a:lnTo>
                  <a:lnTo>
                    <a:pt x="15" y="36"/>
                  </a:lnTo>
                  <a:lnTo>
                    <a:pt x="14" y="34"/>
                  </a:lnTo>
                  <a:lnTo>
                    <a:pt x="13" y="32"/>
                  </a:lnTo>
                  <a:lnTo>
                    <a:pt x="14" y="30"/>
                  </a:lnTo>
                  <a:lnTo>
                    <a:pt x="15" y="27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9" y="23"/>
                  </a:lnTo>
                  <a:lnTo>
                    <a:pt x="20" y="21"/>
                  </a:lnTo>
                  <a:lnTo>
                    <a:pt x="21" y="17"/>
                  </a:lnTo>
                  <a:lnTo>
                    <a:pt x="21" y="15"/>
                  </a:lnTo>
                  <a:lnTo>
                    <a:pt x="19" y="12"/>
                  </a:lnTo>
                  <a:lnTo>
                    <a:pt x="16" y="10"/>
                  </a:lnTo>
                  <a:lnTo>
                    <a:pt x="12" y="7"/>
                  </a:lnTo>
                  <a:lnTo>
                    <a:pt x="6" y="5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72" name="Freeform 580"/>
            <p:cNvSpPr>
              <a:spLocks/>
            </p:cNvSpPr>
            <p:nvPr/>
          </p:nvSpPr>
          <p:spPr bwMode="auto">
            <a:xfrm>
              <a:off x="332" y="1910"/>
              <a:ext cx="28" cy="4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9" y="0"/>
                </a:cxn>
                <a:cxn ang="0">
                  <a:pos x="14" y="1"/>
                </a:cxn>
                <a:cxn ang="0">
                  <a:pos x="18" y="3"/>
                </a:cxn>
                <a:cxn ang="0">
                  <a:pos x="23" y="7"/>
                </a:cxn>
                <a:cxn ang="0">
                  <a:pos x="25" y="11"/>
                </a:cxn>
                <a:cxn ang="0">
                  <a:pos x="27" y="17"/>
                </a:cxn>
                <a:cxn ang="0">
                  <a:pos x="28" y="23"/>
                </a:cxn>
                <a:cxn ang="0">
                  <a:pos x="28" y="30"/>
                </a:cxn>
                <a:cxn ang="0">
                  <a:pos x="27" y="32"/>
                </a:cxn>
                <a:cxn ang="0">
                  <a:pos x="26" y="33"/>
                </a:cxn>
                <a:cxn ang="0">
                  <a:pos x="25" y="36"/>
                </a:cxn>
                <a:cxn ang="0">
                  <a:pos x="24" y="38"/>
                </a:cxn>
                <a:cxn ang="0">
                  <a:pos x="23" y="40"/>
                </a:cxn>
                <a:cxn ang="0">
                  <a:pos x="21" y="40"/>
                </a:cxn>
                <a:cxn ang="0">
                  <a:pos x="19" y="40"/>
                </a:cxn>
                <a:cxn ang="0">
                  <a:pos x="18" y="40"/>
                </a:cxn>
                <a:cxn ang="0">
                  <a:pos x="17" y="39"/>
                </a:cxn>
                <a:cxn ang="0">
                  <a:pos x="15" y="38"/>
                </a:cxn>
                <a:cxn ang="0">
                  <a:pos x="14" y="36"/>
                </a:cxn>
                <a:cxn ang="0">
                  <a:pos x="14" y="35"/>
                </a:cxn>
                <a:cxn ang="0">
                  <a:pos x="13" y="32"/>
                </a:cxn>
                <a:cxn ang="0">
                  <a:pos x="14" y="30"/>
                </a:cxn>
                <a:cxn ang="0">
                  <a:pos x="15" y="28"/>
                </a:cxn>
                <a:cxn ang="0">
                  <a:pos x="15" y="26"/>
                </a:cxn>
                <a:cxn ang="0">
                  <a:pos x="16" y="26"/>
                </a:cxn>
                <a:cxn ang="0">
                  <a:pos x="16" y="25"/>
                </a:cxn>
                <a:cxn ang="0">
                  <a:pos x="18" y="23"/>
                </a:cxn>
                <a:cxn ang="0">
                  <a:pos x="19" y="20"/>
                </a:cxn>
                <a:cxn ang="0">
                  <a:pos x="19" y="17"/>
                </a:cxn>
                <a:cxn ang="0">
                  <a:pos x="19" y="15"/>
                </a:cxn>
                <a:cxn ang="0">
                  <a:pos x="18" y="11"/>
                </a:cxn>
                <a:cxn ang="0">
                  <a:pos x="15" y="9"/>
                </a:cxn>
                <a:cxn ang="0">
                  <a:pos x="11" y="7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4" y="0"/>
                </a:cxn>
              </a:cxnLst>
              <a:rect l="0" t="0" r="r" b="b"/>
              <a:pathLst>
                <a:path w="28" h="40">
                  <a:moveTo>
                    <a:pt x="4" y="0"/>
                  </a:moveTo>
                  <a:lnTo>
                    <a:pt x="9" y="0"/>
                  </a:lnTo>
                  <a:lnTo>
                    <a:pt x="14" y="1"/>
                  </a:lnTo>
                  <a:lnTo>
                    <a:pt x="18" y="3"/>
                  </a:lnTo>
                  <a:lnTo>
                    <a:pt x="23" y="7"/>
                  </a:lnTo>
                  <a:lnTo>
                    <a:pt x="25" y="11"/>
                  </a:lnTo>
                  <a:lnTo>
                    <a:pt x="27" y="17"/>
                  </a:lnTo>
                  <a:lnTo>
                    <a:pt x="28" y="23"/>
                  </a:lnTo>
                  <a:lnTo>
                    <a:pt x="28" y="30"/>
                  </a:lnTo>
                  <a:lnTo>
                    <a:pt x="27" y="32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3" y="40"/>
                  </a:lnTo>
                  <a:lnTo>
                    <a:pt x="21" y="40"/>
                  </a:lnTo>
                  <a:lnTo>
                    <a:pt x="19" y="40"/>
                  </a:lnTo>
                  <a:lnTo>
                    <a:pt x="18" y="40"/>
                  </a:lnTo>
                  <a:lnTo>
                    <a:pt x="17" y="39"/>
                  </a:lnTo>
                  <a:lnTo>
                    <a:pt x="15" y="38"/>
                  </a:lnTo>
                  <a:lnTo>
                    <a:pt x="14" y="36"/>
                  </a:lnTo>
                  <a:lnTo>
                    <a:pt x="14" y="35"/>
                  </a:lnTo>
                  <a:lnTo>
                    <a:pt x="13" y="32"/>
                  </a:lnTo>
                  <a:lnTo>
                    <a:pt x="14" y="30"/>
                  </a:lnTo>
                  <a:lnTo>
                    <a:pt x="15" y="28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6" y="25"/>
                  </a:lnTo>
                  <a:lnTo>
                    <a:pt x="18" y="23"/>
                  </a:lnTo>
                  <a:lnTo>
                    <a:pt x="19" y="20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8" y="11"/>
                  </a:lnTo>
                  <a:lnTo>
                    <a:pt x="15" y="9"/>
                  </a:lnTo>
                  <a:lnTo>
                    <a:pt x="11" y="7"/>
                  </a:lnTo>
                  <a:lnTo>
                    <a:pt x="6" y="6"/>
                  </a:lnTo>
                  <a:lnTo>
                    <a:pt x="6" y="4"/>
                  </a:lnTo>
                  <a:lnTo>
                    <a:pt x="5" y="4"/>
                  </a:lnTo>
                  <a:lnTo>
                    <a:pt x="4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CC9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73" name="Freeform 581"/>
            <p:cNvSpPr>
              <a:spLocks/>
            </p:cNvSpPr>
            <p:nvPr/>
          </p:nvSpPr>
          <p:spPr bwMode="auto">
            <a:xfrm>
              <a:off x="334" y="1910"/>
              <a:ext cx="26" cy="4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" y="1"/>
                </a:cxn>
                <a:cxn ang="0">
                  <a:pos x="13" y="2"/>
                </a:cxn>
                <a:cxn ang="0">
                  <a:pos x="16" y="4"/>
                </a:cxn>
                <a:cxn ang="0">
                  <a:pos x="21" y="8"/>
                </a:cxn>
                <a:cxn ang="0">
                  <a:pos x="23" y="11"/>
                </a:cxn>
                <a:cxn ang="0">
                  <a:pos x="25" y="17"/>
                </a:cxn>
                <a:cxn ang="0">
                  <a:pos x="26" y="23"/>
                </a:cxn>
                <a:cxn ang="0">
                  <a:pos x="26" y="29"/>
                </a:cxn>
                <a:cxn ang="0">
                  <a:pos x="25" y="30"/>
                </a:cxn>
                <a:cxn ang="0">
                  <a:pos x="25" y="31"/>
                </a:cxn>
                <a:cxn ang="0">
                  <a:pos x="24" y="33"/>
                </a:cxn>
                <a:cxn ang="0">
                  <a:pos x="23" y="36"/>
                </a:cxn>
                <a:cxn ang="0">
                  <a:pos x="22" y="38"/>
                </a:cxn>
                <a:cxn ang="0">
                  <a:pos x="21" y="39"/>
                </a:cxn>
                <a:cxn ang="0">
                  <a:pos x="19" y="40"/>
                </a:cxn>
                <a:cxn ang="0">
                  <a:pos x="18" y="40"/>
                </a:cxn>
                <a:cxn ang="0">
                  <a:pos x="16" y="39"/>
                </a:cxn>
                <a:cxn ang="0">
                  <a:pos x="15" y="38"/>
                </a:cxn>
                <a:cxn ang="0">
                  <a:pos x="14" y="37"/>
                </a:cxn>
                <a:cxn ang="0">
                  <a:pos x="13" y="36"/>
                </a:cxn>
                <a:cxn ang="0">
                  <a:pos x="12" y="33"/>
                </a:cxn>
                <a:cxn ang="0">
                  <a:pos x="12" y="32"/>
                </a:cxn>
                <a:cxn ang="0">
                  <a:pos x="13" y="30"/>
                </a:cxn>
                <a:cxn ang="0">
                  <a:pos x="14" y="28"/>
                </a:cxn>
                <a:cxn ang="0">
                  <a:pos x="14" y="26"/>
                </a:cxn>
                <a:cxn ang="0">
                  <a:pos x="15" y="26"/>
                </a:cxn>
                <a:cxn ang="0">
                  <a:pos x="15" y="25"/>
                </a:cxn>
                <a:cxn ang="0">
                  <a:pos x="16" y="23"/>
                </a:cxn>
                <a:cxn ang="0">
                  <a:pos x="17" y="20"/>
                </a:cxn>
                <a:cxn ang="0">
                  <a:pos x="18" y="17"/>
                </a:cxn>
                <a:cxn ang="0">
                  <a:pos x="17" y="15"/>
                </a:cxn>
                <a:cxn ang="0">
                  <a:pos x="16" y="11"/>
                </a:cxn>
                <a:cxn ang="0">
                  <a:pos x="14" y="9"/>
                </a:cxn>
                <a:cxn ang="0">
                  <a:pos x="11" y="8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0"/>
                </a:cxn>
              </a:cxnLst>
              <a:rect l="0" t="0" r="r" b="b"/>
              <a:pathLst>
                <a:path w="26" h="40">
                  <a:moveTo>
                    <a:pt x="3" y="0"/>
                  </a:moveTo>
                  <a:lnTo>
                    <a:pt x="9" y="1"/>
                  </a:lnTo>
                  <a:lnTo>
                    <a:pt x="13" y="2"/>
                  </a:lnTo>
                  <a:lnTo>
                    <a:pt x="16" y="4"/>
                  </a:lnTo>
                  <a:lnTo>
                    <a:pt x="21" y="8"/>
                  </a:lnTo>
                  <a:lnTo>
                    <a:pt x="23" y="11"/>
                  </a:lnTo>
                  <a:lnTo>
                    <a:pt x="25" y="17"/>
                  </a:lnTo>
                  <a:lnTo>
                    <a:pt x="26" y="23"/>
                  </a:lnTo>
                  <a:lnTo>
                    <a:pt x="26" y="29"/>
                  </a:lnTo>
                  <a:lnTo>
                    <a:pt x="25" y="30"/>
                  </a:lnTo>
                  <a:lnTo>
                    <a:pt x="25" y="31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2" y="38"/>
                  </a:lnTo>
                  <a:lnTo>
                    <a:pt x="21" y="39"/>
                  </a:lnTo>
                  <a:lnTo>
                    <a:pt x="19" y="40"/>
                  </a:lnTo>
                  <a:lnTo>
                    <a:pt x="18" y="40"/>
                  </a:lnTo>
                  <a:lnTo>
                    <a:pt x="16" y="39"/>
                  </a:lnTo>
                  <a:lnTo>
                    <a:pt x="15" y="38"/>
                  </a:lnTo>
                  <a:lnTo>
                    <a:pt x="14" y="37"/>
                  </a:lnTo>
                  <a:lnTo>
                    <a:pt x="13" y="36"/>
                  </a:lnTo>
                  <a:lnTo>
                    <a:pt x="12" y="33"/>
                  </a:lnTo>
                  <a:lnTo>
                    <a:pt x="12" y="32"/>
                  </a:lnTo>
                  <a:lnTo>
                    <a:pt x="13" y="30"/>
                  </a:lnTo>
                  <a:lnTo>
                    <a:pt x="14" y="28"/>
                  </a:lnTo>
                  <a:lnTo>
                    <a:pt x="14" y="26"/>
                  </a:lnTo>
                  <a:lnTo>
                    <a:pt x="15" y="26"/>
                  </a:lnTo>
                  <a:lnTo>
                    <a:pt x="15" y="25"/>
                  </a:lnTo>
                  <a:lnTo>
                    <a:pt x="16" y="23"/>
                  </a:lnTo>
                  <a:lnTo>
                    <a:pt x="17" y="20"/>
                  </a:lnTo>
                  <a:lnTo>
                    <a:pt x="18" y="17"/>
                  </a:lnTo>
                  <a:lnTo>
                    <a:pt x="17" y="15"/>
                  </a:lnTo>
                  <a:lnTo>
                    <a:pt x="16" y="11"/>
                  </a:lnTo>
                  <a:lnTo>
                    <a:pt x="14" y="9"/>
                  </a:lnTo>
                  <a:lnTo>
                    <a:pt x="11" y="8"/>
                  </a:lnTo>
                  <a:lnTo>
                    <a:pt x="7" y="6"/>
                  </a:lnTo>
                  <a:lnTo>
                    <a:pt x="5" y="6"/>
                  </a:lnTo>
                  <a:lnTo>
                    <a:pt x="5" y="4"/>
                  </a:lnTo>
                  <a:lnTo>
                    <a:pt x="4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CBA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74" name="Freeform 582"/>
            <p:cNvSpPr>
              <a:spLocks/>
            </p:cNvSpPr>
            <p:nvPr/>
          </p:nvSpPr>
          <p:spPr bwMode="auto">
            <a:xfrm>
              <a:off x="335" y="1911"/>
              <a:ext cx="25" cy="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" y="0"/>
                </a:cxn>
                <a:cxn ang="0">
                  <a:pos x="12" y="1"/>
                </a:cxn>
                <a:cxn ang="0">
                  <a:pos x="17" y="4"/>
                </a:cxn>
                <a:cxn ang="0">
                  <a:pos x="19" y="7"/>
                </a:cxn>
                <a:cxn ang="0">
                  <a:pos x="23" y="11"/>
                </a:cxn>
                <a:cxn ang="0">
                  <a:pos x="24" y="16"/>
                </a:cxn>
                <a:cxn ang="0">
                  <a:pos x="25" y="22"/>
                </a:cxn>
                <a:cxn ang="0">
                  <a:pos x="25" y="28"/>
                </a:cxn>
                <a:cxn ang="0">
                  <a:pos x="25" y="29"/>
                </a:cxn>
                <a:cxn ang="0">
                  <a:pos x="24" y="30"/>
                </a:cxn>
                <a:cxn ang="0">
                  <a:pos x="24" y="31"/>
                </a:cxn>
                <a:cxn ang="0">
                  <a:pos x="23" y="33"/>
                </a:cxn>
                <a:cxn ang="0">
                  <a:pos x="22" y="36"/>
                </a:cxn>
                <a:cxn ang="0">
                  <a:pos x="20" y="38"/>
                </a:cxn>
                <a:cxn ang="0">
                  <a:pos x="19" y="38"/>
                </a:cxn>
                <a:cxn ang="0">
                  <a:pos x="18" y="38"/>
                </a:cxn>
                <a:cxn ang="0">
                  <a:pos x="17" y="38"/>
                </a:cxn>
                <a:cxn ang="0">
                  <a:pos x="15" y="37"/>
                </a:cxn>
                <a:cxn ang="0">
                  <a:pos x="13" y="36"/>
                </a:cxn>
                <a:cxn ang="0">
                  <a:pos x="13" y="35"/>
                </a:cxn>
                <a:cxn ang="0">
                  <a:pos x="12" y="32"/>
                </a:cxn>
                <a:cxn ang="0">
                  <a:pos x="12" y="30"/>
                </a:cxn>
                <a:cxn ang="0">
                  <a:pos x="13" y="28"/>
                </a:cxn>
                <a:cxn ang="0">
                  <a:pos x="15" y="25"/>
                </a:cxn>
                <a:cxn ang="0">
                  <a:pos x="15" y="24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8" y="16"/>
                </a:cxn>
                <a:cxn ang="0">
                  <a:pos x="18" y="14"/>
                </a:cxn>
                <a:cxn ang="0">
                  <a:pos x="17" y="11"/>
                </a:cxn>
                <a:cxn ang="0">
                  <a:pos x="15" y="8"/>
                </a:cxn>
                <a:cxn ang="0">
                  <a:pos x="11" y="7"/>
                </a:cxn>
                <a:cxn ang="0">
                  <a:pos x="6" y="5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3" y="0"/>
                </a:cxn>
              </a:cxnLst>
              <a:rect l="0" t="0" r="r" b="b"/>
              <a:pathLst>
                <a:path w="25" h="38">
                  <a:moveTo>
                    <a:pt x="3" y="0"/>
                  </a:moveTo>
                  <a:lnTo>
                    <a:pt x="9" y="0"/>
                  </a:lnTo>
                  <a:lnTo>
                    <a:pt x="12" y="1"/>
                  </a:lnTo>
                  <a:lnTo>
                    <a:pt x="17" y="4"/>
                  </a:lnTo>
                  <a:lnTo>
                    <a:pt x="19" y="7"/>
                  </a:lnTo>
                  <a:lnTo>
                    <a:pt x="23" y="11"/>
                  </a:lnTo>
                  <a:lnTo>
                    <a:pt x="24" y="16"/>
                  </a:lnTo>
                  <a:lnTo>
                    <a:pt x="25" y="22"/>
                  </a:lnTo>
                  <a:lnTo>
                    <a:pt x="25" y="28"/>
                  </a:lnTo>
                  <a:lnTo>
                    <a:pt x="25" y="29"/>
                  </a:lnTo>
                  <a:lnTo>
                    <a:pt x="24" y="30"/>
                  </a:lnTo>
                  <a:lnTo>
                    <a:pt x="24" y="31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0" y="38"/>
                  </a:lnTo>
                  <a:lnTo>
                    <a:pt x="19" y="38"/>
                  </a:lnTo>
                  <a:lnTo>
                    <a:pt x="18" y="38"/>
                  </a:lnTo>
                  <a:lnTo>
                    <a:pt x="17" y="38"/>
                  </a:lnTo>
                  <a:lnTo>
                    <a:pt x="15" y="37"/>
                  </a:lnTo>
                  <a:lnTo>
                    <a:pt x="13" y="36"/>
                  </a:lnTo>
                  <a:lnTo>
                    <a:pt x="13" y="35"/>
                  </a:lnTo>
                  <a:lnTo>
                    <a:pt x="12" y="32"/>
                  </a:lnTo>
                  <a:lnTo>
                    <a:pt x="12" y="30"/>
                  </a:lnTo>
                  <a:lnTo>
                    <a:pt x="13" y="28"/>
                  </a:lnTo>
                  <a:lnTo>
                    <a:pt x="15" y="25"/>
                  </a:lnTo>
                  <a:lnTo>
                    <a:pt x="15" y="24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8" y="16"/>
                  </a:lnTo>
                  <a:lnTo>
                    <a:pt x="18" y="14"/>
                  </a:lnTo>
                  <a:lnTo>
                    <a:pt x="17" y="11"/>
                  </a:lnTo>
                  <a:lnTo>
                    <a:pt x="15" y="8"/>
                  </a:lnTo>
                  <a:lnTo>
                    <a:pt x="11" y="7"/>
                  </a:lnTo>
                  <a:lnTo>
                    <a:pt x="6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4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AA8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75" name="Freeform 583"/>
            <p:cNvSpPr>
              <a:spLocks/>
            </p:cNvSpPr>
            <p:nvPr/>
          </p:nvSpPr>
          <p:spPr bwMode="auto">
            <a:xfrm>
              <a:off x="337" y="1911"/>
              <a:ext cx="23" cy="3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0"/>
                </a:cxn>
                <a:cxn ang="0">
                  <a:pos x="11" y="1"/>
                </a:cxn>
                <a:cxn ang="0">
                  <a:pos x="15" y="4"/>
                </a:cxn>
                <a:cxn ang="0">
                  <a:pos x="17" y="7"/>
                </a:cxn>
                <a:cxn ang="0">
                  <a:pos x="21" y="12"/>
                </a:cxn>
                <a:cxn ang="0">
                  <a:pos x="22" y="16"/>
                </a:cxn>
                <a:cxn ang="0">
                  <a:pos x="23" y="22"/>
                </a:cxn>
                <a:cxn ang="0">
                  <a:pos x="23" y="28"/>
                </a:cxn>
                <a:cxn ang="0">
                  <a:pos x="22" y="28"/>
                </a:cxn>
                <a:cxn ang="0">
                  <a:pos x="22" y="29"/>
                </a:cxn>
                <a:cxn ang="0">
                  <a:pos x="21" y="31"/>
                </a:cxn>
                <a:cxn ang="0">
                  <a:pos x="21" y="33"/>
                </a:cxn>
                <a:cxn ang="0">
                  <a:pos x="20" y="36"/>
                </a:cxn>
                <a:cxn ang="0">
                  <a:pos x="18" y="37"/>
                </a:cxn>
                <a:cxn ang="0">
                  <a:pos x="17" y="38"/>
                </a:cxn>
                <a:cxn ang="0">
                  <a:pos x="16" y="38"/>
                </a:cxn>
                <a:cxn ang="0">
                  <a:pos x="15" y="37"/>
                </a:cxn>
                <a:cxn ang="0">
                  <a:pos x="14" y="36"/>
                </a:cxn>
                <a:cxn ang="0">
                  <a:pos x="13" y="35"/>
                </a:cxn>
                <a:cxn ang="0">
                  <a:pos x="11" y="33"/>
                </a:cxn>
                <a:cxn ang="0">
                  <a:pos x="11" y="32"/>
                </a:cxn>
                <a:cxn ang="0">
                  <a:pos x="11" y="30"/>
                </a:cxn>
                <a:cxn ang="0">
                  <a:pos x="13" y="28"/>
                </a:cxn>
                <a:cxn ang="0">
                  <a:pos x="14" y="25"/>
                </a:cxn>
                <a:cxn ang="0">
                  <a:pos x="14" y="24"/>
                </a:cxn>
                <a:cxn ang="0">
                  <a:pos x="16" y="22"/>
                </a:cxn>
                <a:cxn ang="0">
                  <a:pos x="16" y="19"/>
                </a:cxn>
                <a:cxn ang="0">
                  <a:pos x="17" y="16"/>
                </a:cxn>
                <a:cxn ang="0">
                  <a:pos x="16" y="14"/>
                </a:cxn>
                <a:cxn ang="0">
                  <a:pos x="15" y="11"/>
                </a:cxn>
                <a:cxn ang="0">
                  <a:pos x="13" y="8"/>
                </a:cxn>
                <a:cxn ang="0">
                  <a:pos x="10" y="7"/>
                </a:cxn>
                <a:cxn ang="0">
                  <a:pos x="7" y="5"/>
                </a:cxn>
                <a:cxn ang="0">
                  <a:pos x="6" y="5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2" y="4"/>
                </a:cxn>
                <a:cxn ang="0">
                  <a:pos x="1" y="3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4" y="0"/>
                </a:cxn>
              </a:cxnLst>
              <a:rect l="0" t="0" r="r" b="b"/>
              <a:pathLst>
                <a:path w="23" h="38">
                  <a:moveTo>
                    <a:pt x="4" y="0"/>
                  </a:moveTo>
                  <a:lnTo>
                    <a:pt x="8" y="0"/>
                  </a:lnTo>
                  <a:lnTo>
                    <a:pt x="11" y="1"/>
                  </a:lnTo>
                  <a:lnTo>
                    <a:pt x="15" y="4"/>
                  </a:lnTo>
                  <a:lnTo>
                    <a:pt x="17" y="7"/>
                  </a:lnTo>
                  <a:lnTo>
                    <a:pt x="21" y="12"/>
                  </a:lnTo>
                  <a:lnTo>
                    <a:pt x="22" y="16"/>
                  </a:lnTo>
                  <a:lnTo>
                    <a:pt x="23" y="22"/>
                  </a:lnTo>
                  <a:lnTo>
                    <a:pt x="23" y="28"/>
                  </a:lnTo>
                  <a:lnTo>
                    <a:pt x="22" y="28"/>
                  </a:lnTo>
                  <a:lnTo>
                    <a:pt x="22" y="29"/>
                  </a:lnTo>
                  <a:lnTo>
                    <a:pt x="21" y="31"/>
                  </a:lnTo>
                  <a:lnTo>
                    <a:pt x="21" y="33"/>
                  </a:lnTo>
                  <a:lnTo>
                    <a:pt x="20" y="36"/>
                  </a:lnTo>
                  <a:lnTo>
                    <a:pt x="18" y="37"/>
                  </a:lnTo>
                  <a:lnTo>
                    <a:pt x="17" y="38"/>
                  </a:lnTo>
                  <a:lnTo>
                    <a:pt x="16" y="38"/>
                  </a:lnTo>
                  <a:lnTo>
                    <a:pt x="15" y="37"/>
                  </a:lnTo>
                  <a:lnTo>
                    <a:pt x="14" y="36"/>
                  </a:lnTo>
                  <a:lnTo>
                    <a:pt x="13" y="35"/>
                  </a:lnTo>
                  <a:lnTo>
                    <a:pt x="11" y="33"/>
                  </a:lnTo>
                  <a:lnTo>
                    <a:pt x="11" y="32"/>
                  </a:lnTo>
                  <a:lnTo>
                    <a:pt x="11" y="30"/>
                  </a:lnTo>
                  <a:lnTo>
                    <a:pt x="13" y="28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6" y="22"/>
                  </a:lnTo>
                  <a:lnTo>
                    <a:pt x="16" y="19"/>
                  </a:lnTo>
                  <a:lnTo>
                    <a:pt x="17" y="16"/>
                  </a:lnTo>
                  <a:lnTo>
                    <a:pt x="16" y="14"/>
                  </a:lnTo>
                  <a:lnTo>
                    <a:pt x="15" y="11"/>
                  </a:lnTo>
                  <a:lnTo>
                    <a:pt x="13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6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B99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76" name="Freeform 584"/>
            <p:cNvSpPr>
              <a:spLocks/>
            </p:cNvSpPr>
            <p:nvPr/>
          </p:nvSpPr>
          <p:spPr bwMode="auto">
            <a:xfrm>
              <a:off x="340" y="1913"/>
              <a:ext cx="18" cy="34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5" y="0"/>
                </a:cxn>
                <a:cxn ang="0">
                  <a:pos x="9" y="1"/>
                </a:cxn>
                <a:cxn ang="0">
                  <a:pos x="12" y="3"/>
                </a:cxn>
                <a:cxn ang="0">
                  <a:pos x="14" y="5"/>
                </a:cxn>
                <a:cxn ang="0">
                  <a:pos x="16" y="10"/>
                </a:cxn>
                <a:cxn ang="0">
                  <a:pos x="18" y="14"/>
                </a:cxn>
                <a:cxn ang="0">
                  <a:pos x="18" y="19"/>
                </a:cxn>
                <a:cxn ang="0">
                  <a:pos x="18" y="25"/>
                </a:cxn>
                <a:cxn ang="0">
                  <a:pos x="18" y="27"/>
                </a:cxn>
                <a:cxn ang="0">
                  <a:pos x="18" y="29"/>
                </a:cxn>
                <a:cxn ang="0">
                  <a:pos x="18" y="30"/>
                </a:cxn>
                <a:cxn ang="0">
                  <a:pos x="16" y="32"/>
                </a:cxn>
                <a:cxn ang="0">
                  <a:pos x="15" y="33"/>
                </a:cxn>
                <a:cxn ang="0">
                  <a:pos x="14" y="34"/>
                </a:cxn>
                <a:cxn ang="0">
                  <a:pos x="13" y="34"/>
                </a:cxn>
                <a:cxn ang="0">
                  <a:pos x="12" y="34"/>
                </a:cxn>
                <a:cxn ang="0">
                  <a:pos x="11" y="33"/>
                </a:cxn>
                <a:cxn ang="0">
                  <a:pos x="10" y="32"/>
                </a:cxn>
                <a:cxn ang="0">
                  <a:pos x="10" y="31"/>
                </a:cxn>
                <a:cxn ang="0">
                  <a:pos x="10" y="29"/>
                </a:cxn>
                <a:cxn ang="0">
                  <a:pos x="10" y="28"/>
                </a:cxn>
                <a:cxn ang="0">
                  <a:pos x="10" y="25"/>
                </a:cxn>
                <a:cxn ang="0">
                  <a:pos x="11" y="23"/>
                </a:cxn>
                <a:cxn ang="0">
                  <a:pos x="13" y="20"/>
                </a:cxn>
                <a:cxn ang="0">
                  <a:pos x="14" y="18"/>
                </a:cxn>
                <a:cxn ang="0">
                  <a:pos x="14" y="14"/>
                </a:cxn>
                <a:cxn ang="0">
                  <a:pos x="14" y="12"/>
                </a:cxn>
                <a:cxn ang="0">
                  <a:pos x="13" y="9"/>
                </a:cxn>
                <a:cxn ang="0">
                  <a:pos x="11" y="7"/>
                </a:cxn>
                <a:cxn ang="0">
                  <a:pos x="9" y="4"/>
                </a:cxn>
                <a:cxn ang="0">
                  <a:pos x="4" y="3"/>
                </a:cxn>
              </a:cxnLst>
              <a:rect l="0" t="0" r="r" b="b"/>
              <a:pathLst>
                <a:path w="18" h="34">
                  <a:moveTo>
                    <a:pt x="4" y="3"/>
                  </a:moveTo>
                  <a:lnTo>
                    <a:pt x="4" y="3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9" y="1"/>
                  </a:lnTo>
                  <a:lnTo>
                    <a:pt x="12" y="3"/>
                  </a:lnTo>
                  <a:lnTo>
                    <a:pt x="14" y="5"/>
                  </a:lnTo>
                  <a:lnTo>
                    <a:pt x="16" y="10"/>
                  </a:lnTo>
                  <a:lnTo>
                    <a:pt x="18" y="14"/>
                  </a:lnTo>
                  <a:lnTo>
                    <a:pt x="18" y="19"/>
                  </a:lnTo>
                  <a:lnTo>
                    <a:pt x="18" y="25"/>
                  </a:lnTo>
                  <a:lnTo>
                    <a:pt x="18" y="27"/>
                  </a:lnTo>
                  <a:lnTo>
                    <a:pt x="18" y="29"/>
                  </a:lnTo>
                  <a:lnTo>
                    <a:pt x="18" y="30"/>
                  </a:lnTo>
                  <a:lnTo>
                    <a:pt x="16" y="32"/>
                  </a:lnTo>
                  <a:lnTo>
                    <a:pt x="15" y="33"/>
                  </a:lnTo>
                  <a:lnTo>
                    <a:pt x="14" y="34"/>
                  </a:lnTo>
                  <a:lnTo>
                    <a:pt x="13" y="34"/>
                  </a:lnTo>
                  <a:lnTo>
                    <a:pt x="12" y="34"/>
                  </a:lnTo>
                  <a:lnTo>
                    <a:pt x="11" y="33"/>
                  </a:lnTo>
                  <a:lnTo>
                    <a:pt x="10" y="32"/>
                  </a:lnTo>
                  <a:lnTo>
                    <a:pt x="10" y="31"/>
                  </a:lnTo>
                  <a:lnTo>
                    <a:pt x="10" y="29"/>
                  </a:lnTo>
                  <a:lnTo>
                    <a:pt x="10" y="28"/>
                  </a:lnTo>
                  <a:lnTo>
                    <a:pt x="10" y="25"/>
                  </a:lnTo>
                  <a:lnTo>
                    <a:pt x="11" y="23"/>
                  </a:lnTo>
                  <a:lnTo>
                    <a:pt x="13" y="20"/>
                  </a:lnTo>
                  <a:lnTo>
                    <a:pt x="14" y="18"/>
                  </a:lnTo>
                  <a:lnTo>
                    <a:pt x="14" y="14"/>
                  </a:lnTo>
                  <a:lnTo>
                    <a:pt x="14" y="12"/>
                  </a:lnTo>
                  <a:lnTo>
                    <a:pt x="13" y="9"/>
                  </a:lnTo>
                  <a:lnTo>
                    <a:pt x="11" y="7"/>
                  </a:lnTo>
                  <a:lnTo>
                    <a:pt x="9" y="4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89878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77" name="Freeform 585"/>
            <p:cNvSpPr>
              <a:spLocks/>
            </p:cNvSpPr>
            <p:nvPr/>
          </p:nvSpPr>
          <p:spPr bwMode="auto">
            <a:xfrm>
              <a:off x="134" y="2057"/>
              <a:ext cx="21" cy="3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0"/>
                </a:cxn>
                <a:cxn ang="0">
                  <a:pos x="15" y="1"/>
                </a:cxn>
                <a:cxn ang="0">
                  <a:pos x="15" y="3"/>
                </a:cxn>
                <a:cxn ang="0">
                  <a:pos x="14" y="7"/>
                </a:cxn>
                <a:cxn ang="0">
                  <a:pos x="13" y="9"/>
                </a:cxn>
                <a:cxn ang="0">
                  <a:pos x="9" y="13"/>
                </a:cxn>
                <a:cxn ang="0">
                  <a:pos x="5" y="15"/>
                </a:cxn>
                <a:cxn ang="0">
                  <a:pos x="0" y="17"/>
                </a:cxn>
                <a:cxn ang="0">
                  <a:pos x="9" y="30"/>
                </a:cxn>
                <a:cxn ang="0">
                  <a:pos x="12" y="29"/>
                </a:cxn>
                <a:cxn ang="0">
                  <a:pos x="14" y="28"/>
                </a:cxn>
                <a:cxn ang="0">
                  <a:pos x="17" y="25"/>
                </a:cxn>
                <a:cxn ang="0">
                  <a:pos x="19" y="22"/>
                </a:cxn>
                <a:cxn ang="0">
                  <a:pos x="21" y="17"/>
                </a:cxn>
                <a:cxn ang="0">
                  <a:pos x="21" y="12"/>
                </a:cxn>
                <a:cxn ang="0">
                  <a:pos x="20" y="3"/>
                </a:cxn>
                <a:cxn ang="0">
                  <a:pos x="15" y="0"/>
                </a:cxn>
              </a:cxnLst>
              <a:rect l="0" t="0" r="r" b="b"/>
              <a:pathLst>
                <a:path w="21" h="30">
                  <a:moveTo>
                    <a:pt x="15" y="0"/>
                  </a:moveTo>
                  <a:lnTo>
                    <a:pt x="15" y="0"/>
                  </a:lnTo>
                  <a:lnTo>
                    <a:pt x="15" y="1"/>
                  </a:lnTo>
                  <a:lnTo>
                    <a:pt x="15" y="3"/>
                  </a:lnTo>
                  <a:lnTo>
                    <a:pt x="14" y="7"/>
                  </a:lnTo>
                  <a:lnTo>
                    <a:pt x="13" y="9"/>
                  </a:lnTo>
                  <a:lnTo>
                    <a:pt x="9" y="13"/>
                  </a:lnTo>
                  <a:lnTo>
                    <a:pt x="5" y="15"/>
                  </a:lnTo>
                  <a:lnTo>
                    <a:pt x="0" y="17"/>
                  </a:lnTo>
                  <a:lnTo>
                    <a:pt x="9" y="30"/>
                  </a:lnTo>
                  <a:lnTo>
                    <a:pt x="12" y="29"/>
                  </a:lnTo>
                  <a:lnTo>
                    <a:pt x="14" y="28"/>
                  </a:lnTo>
                  <a:lnTo>
                    <a:pt x="17" y="25"/>
                  </a:lnTo>
                  <a:lnTo>
                    <a:pt x="19" y="22"/>
                  </a:lnTo>
                  <a:lnTo>
                    <a:pt x="21" y="17"/>
                  </a:lnTo>
                  <a:lnTo>
                    <a:pt x="21" y="12"/>
                  </a:lnTo>
                  <a:lnTo>
                    <a:pt x="20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78" name="Freeform 586"/>
            <p:cNvSpPr>
              <a:spLocks/>
            </p:cNvSpPr>
            <p:nvPr/>
          </p:nvSpPr>
          <p:spPr bwMode="auto">
            <a:xfrm>
              <a:off x="243" y="2089"/>
              <a:ext cx="23" cy="32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1"/>
                </a:cxn>
                <a:cxn ang="0">
                  <a:pos x="14" y="3"/>
                </a:cxn>
                <a:cxn ang="0">
                  <a:pos x="14" y="6"/>
                </a:cxn>
                <a:cxn ang="0">
                  <a:pos x="13" y="11"/>
                </a:cxn>
                <a:cxn ang="0">
                  <a:pos x="12" y="14"/>
                </a:cxn>
                <a:cxn ang="0">
                  <a:pos x="9" y="19"/>
                </a:cxn>
                <a:cxn ang="0">
                  <a:pos x="6" y="21"/>
                </a:cxn>
                <a:cxn ang="0">
                  <a:pos x="0" y="23"/>
                </a:cxn>
                <a:cxn ang="0">
                  <a:pos x="6" y="32"/>
                </a:cxn>
                <a:cxn ang="0">
                  <a:pos x="7" y="32"/>
                </a:cxn>
                <a:cxn ang="0">
                  <a:pos x="9" y="31"/>
                </a:cxn>
                <a:cxn ang="0">
                  <a:pos x="11" y="29"/>
                </a:cxn>
                <a:cxn ang="0">
                  <a:pos x="14" y="27"/>
                </a:cxn>
                <a:cxn ang="0">
                  <a:pos x="18" y="23"/>
                </a:cxn>
                <a:cxn ang="0">
                  <a:pos x="20" y="20"/>
                </a:cxn>
                <a:cxn ang="0">
                  <a:pos x="22" y="14"/>
                </a:cxn>
                <a:cxn ang="0">
                  <a:pos x="23" y="9"/>
                </a:cxn>
                <a:cxn ang="0">
                  <a:pos x="15" y="0"/>
                </a:cxn>
              </a:cxnLst>
              <a:rect l="0" t="0" r="r" b="b"/>
              <a:pathLst>
                <a:path w="23" h="32">
                  <a:moveTo>
                    <a:pt x="15" y="0"/>
                  </a:moveTo>
                  <a:lnTo>
                    <a:pt x="15" y="1"/>
                  </a:lnTo>
                  <a:lnTo>
                    <a:pt x="14" y="3"/>
                  </a:lnTo>
                  <a:lnTo>
                    <a:pt x="14" y="6"/>
                  </a:lnTo>
                  <a:lnTo>
                    <a:pt x="13" y="11"/>
                  </a:lnTo>
                  <a:lnTo>
                    <a:pt x="12" y="14"/>
                  </a:lnTo>
                  <a:lnTo>
                    <a:pt x="9" y="19"/>
                  </a:lnTo>
                  <a:lnTo>
                    <a:pt x="6" y="21"/>
                  </a:lnTo>
                  <a:lnTo>
                    <a:pt x="0" y="23"/>
                  </a:lnTo>
                  <a:lnTo>
                    <a:pt x="6" y="32"/>
                  </a:lnTo>
                  <a:lnTo>
                    <a:pt x="7" y="32"/>
                  </a:lnTo>
                  <a:lnTo>
                    <a:pt x="9" y="31"/>
                  </a:lnTo>
                  <a:lnTo>
                    <a:pt x="11" y="29"/>
                  </a:lnTo>
                  <a:lnTo>
                    <a:pt x="14" y="27"/>
                  </a:lnTo>
                  <a:lnTo>
                    <a:pt x="18" y="23"/>
                  </a:lnTo>
                  <a:lnTo>
                    <a:pt x="20" y="20"/>
                  </a:lnTo>
                  <a:lnTo>
                    <a:pt x="22" y="14"/>
                  </a:lnTo>
                  <a:lnTo>
                    <a:pt x="23" y="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79" name="Freeform 587"/>
            <p:cNvSpPr>
              <a:spLocks/>
            </p:cNvSpPr>
            <p:nvPr/>
          </p:nvSpPr>
          <p:spPr bwMode="auto">
            <a:xfrm>
              <a:off x="275" y="1996"/>
              <a:ext cx="73" cy="105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0"/>
                </a:cxn>
                <a:cxn ang="0">
                  <a:pos x="72" y="1"/>
                </a:cxn>
                <a:cxn ang="0">
                  <a:pos x="68" y="2"/>
                </a:cxn>
                <a:cxn ang="0">
                  <a:pos x="65" y="4"/>
                </a:cxn>
                <a:cxn ang="0">
                  <a:pos x="62" y="8"/>
                </a:cxn>
                <a:cxn ang="0">
                  <a:pos x="57" y="13"/>
                </a:cxn>
                <a:cxn ang="0">
                  <a:pos x="53" y="17"/>
                </a:cxn>
                <a:cxn ang="0">
                  <a:pos x="47" y="23"/>
                </a:cxn>
                <a:cxn ang="0">
                  <a:pos x="41" y="30"/>
                </a:cxn>
                <a:cxn ang="0">
                  <a:pos x="36" y="36"/>
                </a:cxn>
                <a:cxn ang="0">
                  <a:pos x="30" y="46"/>
                </a:cxn>
                <a:cxn ang="0">
                  <a:pos x="26" y="55"/>
                </a:cxn>
                <a:cxn ang="0">
                  <a:pos x="20" y="66"/>
                </a:cxn>
                <a:cxn ang="0">
                  <a:pos x="16" y="78"/>
                </a:cxn>
                <a:cxn ang="0">
                  <a:pos x="12" y="91"/>
                </a:cxn>
                <a:cxn ang="0">
                  <a:pos x="8" y="105"/>
                </a:cxn>
                <a:cxn ang="0">
                  <a:pos x="0" y="89"/>
                </a:cxn>
                <a:cxn ang="0">
                  <a:pos x="0" y="87"/>
                </a:cxn>
                <a:cxn ang="0">
                  <a:pos x="0" y="84"/>
                </a:cxn>
                <a:cxn ang="0">
                  <a:pos x="0" y="81"/>
                </a:cxn>
                <a:cxn ang="0">
                  <a:pos x="0" y="77"/>
                </a:cxn>
                <a:cxn ang="0">
                  <a:pos x="1" y="71"/>
                </a:cxn>
                <a:cxn ang="0">
                  <a:pos x="3" y="65"/>
                </a:cxn>
                <a:cxn ang="0">
                  <a:pos x="4" y="59"/>
                </a:cxn>
                <a:cxn ang="0">
                  <a:pos x="5" y="52"/>
                </a:cxn>
                <a:cxn ang="0">
                  <a:pos x="7" y="46"/>
                </a:cxn>
                <a:cxn ang="0">
                  <a:pos x="9" y="39"/>
                </a:cxn>
                <a:cxn ang="0">
                  <a:pos x="13" y="32"/>
                </a:cxn>
                <a:cxn ang="0">
                  <a:pos x="17" y="25"/>
                </a:cxn>
                <a:cxn ang="0">
                  <a:pos x="22" y="17"/>
                </a:cxn>
                <a:cxn ang="0">
                  <a:pos x="26" y="11"/>
                </a:cxn>
                <a:cxn ang="0">
                  <a:pos x="33" y="4"/>
                </a:cxn>
                <a:cxn ang="0">
                  <a:pos x="33" y="6"/>
                </a:cxn>
                <a:cxn ang="0">
                  <a:pos x="33" y="7"/>
                </a:cxn>
                <a:cxn ang="0">
                  <a:pos x="34" y="8"/>
                </a:cxn>
                <a:cxn ang="0">
                  <a:pos x="34" y="9"/>
                </a:cxn>
                <a:cxn ang="0">
                  <a:pos x="35" y="10"/>
                </a:cxn>
                <a:cxn ang="0">
                  <a:pos x="36" y="11"/>
                </a:cxn>
                <a:cxn ang="0">
                  <a:pos x="38" y="11"/>
                </a:cxn>
                <a:cxn ang="0">
                  <a:pos x="41" y="11"/>
                </a:cxn>
                <a:cxn ang="0">
                  <a:pos x="44" y="11"/>
                </a:cxn>
                <a:cxn ang="0">
                  <a:pos x="48" y="10"/>
                </a:cxn>
                <a:cxn ang="0">
                  <a:pos x="53" y="9"/>
                </a:cxn>
                <a:cxn ang="0">
                  <a:pos x="58" y="7"/>
                </a:cxn>
                <a:cxn ang="0">
                  <a:pos x="65" y="3"/>
                </a:cxn>
                <a:cxn ang="0">
                  <a:pos x="73" y="0"/>
                </a:cxn>
              </a:cxnLst>
              <a:rect l="0" t="0" r="r" b="b"/>
              <a:pathLst>
                <a:path w="73" h="105">
                  <a:moveTo>
                    <a:pt x="73" y="0"/>
                  </a:moveTo>
                  <a:lnTo>
                    <a:pt x="73" y="0"/>
                  </a:lnTo>
                  <a:lnTo>
                    <a:pt x="72" y="1"/>
                  </a:lnTo>
                  <a:lnTo>
                    <a:pt x="68" y="2"/>
                  </a:lnTo>
                  <a:lnTo>
                    <a:pt x="65" y="4"/>
                  </a:lnTo>
                  <a:lnTo>
                    <a:pt x="62" y="8"/>
                  </a:lnTo>
                  <a:lnTo>
                    <a:pt x="57" y="13"/>
                  </a:lnTo>
                  <a:lnTo>
                    <a:pt x="53" y="17"/>
                  </a:lnTo>
                  <a:lnTo>
                    <a:pt x="47" y="23"/>
                  </a:lnTo>
                  <a:lnTo>
                    <a:pt x="41" y="30"/>
                  </a:lnTo>
                  <a:lnTo>
                    <a:pt x="36" y="36"/>
                  </a:lnTo>
                  <a:lnTo>
                    <a:pt x="30" y="46"/>
                  </a:lnTo>
                  <a:lnTo>
                    <a:pt x="26" y="55"/>
                  </a:lnTo>
                  <a:lnTo>
                    <a:pt x="20" y="66"/>
                  </a:lnTo>
                  <a:lnTo>
                    <a:pt x="16" y="78"/>
                  </a:lnTo>
                  <a:lnTo>
                    <a:pt x="12" y="91"/>
                  </a:lnTo>
                  <a:lnTo>
                    <a:pt x="8" y="105"/>
                  </a:lnTo>
                  <a:lnTo>
                    <a:pt x="0" y="89"/>
                  </a:lnTo>
                  <a:lnTo>
                    <a:pt x="0" y="87"/>
                  </a:lnTo>
                  <a:lnTo>
                    <a:pt x="0" y="84"/>
                  </a:lnTo>
                  <a:lnTo>
                    <a:pt x="0" y="81"/>
                  </a:lnTo>
                  <a:lnTo>
                    <a:pt x="0" y="77"/>
                  </a:lnTo>
                  <a:lnTo>
                    <a:pt x="1" y="71"/>
                  </a:lnTo>
                  <a:lnTo>
                    <a:pt x="3" y="65"/>
                  </a:lnTo>
                  <a:lnTo>
                    <a:pt x="4" y="59"/>
                  </a:lnTo>
                  <a:lnTo>
                    <a:pt x="5" y="52"/>
                  </a:lnTo>
                  <a:lnTo>
                    <a:pt x="7" y="46"/>
                  </a:lnTo>
                  <a:lnTo>
                    <a:pt x="9" y="39"/>
                  </a:lnTo>
                  <a:lnTo>
                    <a:pt x="13" y="32"/>
                  </a:lnTo>
                  <a:lnTo>
                    <a:pt x="17" y="25"/>
                  </a:lnTo>
                  <a:lnTo>
                    <a:pt x="22" y="17"/>
                  </a:lnTo>
                  <a:lnTo>
                    <a:pt x="26" y="11"/>
                  </a:lnTo>
                  <a:lnTo>
                    <a:pt x="33" y="4"/>
                  </a:lnTo>
                  <a:lnTo>
                    <a:pt x="33" y="6"/>
                  </a:lnTo>
                  <a:lnTo>
                    <a:pt x="33" y="7"/>
                  </a:lnTo>
                  <a:lnTo>
                    <a:pt x="34" y="8"/>
                  </a:lnTo>
                  <a:lnTo>
                    <a:pt x="34" y="9"/>
                  </a:lnTo>
                  <a:lnTo>
                    <a:pt x="35" y="10"/>
                  </a:lnTo>
                  <a:lnTo>
                    <a:pt x="36" y="11"/>
                  </a:lnTo>
                  <a:lnTo>
                    <a:pt x="38" y="11"/>
                  </a:lnTo>
                  <a:lnTo>
                    <a:pt x="41" y="11"/>
                  </a:lnTo>
                  <a:lnTo>
                    <a:pt x="44" y="11"/>
                  </a:lnTo>
                  <a:lnTo>
                    <a:pt x="48" y="10"/>
                  </a:lnTo>
                  <a:lnTo>
                    <a:pt x="53" y="9"/>
                  </a:lnTo>
                  <a:lnTo>
                    <a:pt x="58" y="7"/>
                  </a:lnTo>
                  <a:lnTo>
                    <a:pt x="65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80" name="Freeform 588"/>
            <p:cNvSpPr>
              <a:spLocks/>
            </p:cNvSpPr>
            <p:nvPr/>
          </p:nvSpPr>
          <p:spPr bwMode="auto">
            <a:xfrm>
              <a:off x="91" y="1877"/>
              <a:ext cx="123" cy="127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17" y="7"/>
                </a:cxn>
                <a:cxn ang="0">
                  <a:pos x="31" y="8"/>
                </a:cxn>
                <a:cxn ang="0">
                  <a:pos x="49" y="8"/>
                </a:cxn>
                <a:cxn ang="0">
                  <a:pos x="67" y="8"/>
                </a:cxn>
                <a:cxn ang="0">
                  <a:pos x="85" y="9"/>
                </a:cxn>
                <a:cxn ang="0">
                  <a:pos x="101" y="9"/>
                </a:cxn>
                <a:cxn ang="0">
                  <a:pos x="111" y="10"/>
                </a:cxn>
                <a:cxn ang="0">
                  <a:pos x="114" y="25"/>
                </a:cxn>
                <a:cxn ang="0">
                  <a:pos x="116" y="97"/>
                </a:cxn>
                <a:cxn ang="0">
                  <a:pos x="116" y="121"/>
                </a:cxn>
                <a:cxn ang="0">
                  <a:pos x="118" y="126"/>
                </a:cxn>
                <a:cxn ang="0">
                  <a:pos x="121" y="127"/>
                </a:cxn>
                <a:cxn ang="0">
                  <a:pos x="123" y="125"/>
                </a:cxn>
                <a:cxn ang="0">
                  <a:pos x="123" y="96"/>
                </a:cxn>
                <a:cxn ang="0">
                  <a:pos x="121" y="19"/>
                </a:cxn>
                <a:cxn ang="0">
                  <a:pos x="119" y="2"/>
                </a:cxn>
                <a:cxn ang="0">
                  <a:pos x="116" y="2"/>
                </a:cxn>
                <a:cxn ang="0">
                  <a:pos x="111" y="2"/>
                </a:cxn>
                <a:cxn ang="0">
                  <a:pos x="103" y="2"/>
                </a:cxn>
                <a:cxn ang="0">
                  <a:pos x="94" y="2"/>
                </a:cxn>
                <a:cxn ang="0">
                  <a:pos x="85" y="2"/>
                </a:cxn>
                <a:cxn ang="0">
                  <a:pos x="75" y="2"/>
                </a:cxn>
                <a:cxn ang="0">
                  <a:pos x="64" y="1"/>
                </a:cxn>
                <a:cxn ang="0">
                  <a:pos x="53" y="1"/>
                </a:cxn>
                <a:cxn ang="0">
                  <a:pos x="43" y="1"/>
                </a:cxn>
                <a:cxn ang="0">
                  <a:pos x="33" y="1"/>
                </a:cxn>
                <a:cxn ang="0">
                  <a:pos x="24" y="1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7" y="7"/>
                </a:cxn>
              </a:cxnLst>
              <a:rect l="0" t="0" r="r" b="b"/>
              <a:pathLst>
                <a:path w="123" h="127">
                  <a:moveTo>
                    <a:pt x="7" y="7"/>
                  </a:moveTo>
                  <a:lnTo>
                    <a:pt x="9" y="7"/>
                  </a:lnTo>
                  <a:lnTo>
                    <a:pt x="12" y="7"/>
                  </a:lnTo>
                  <a:lnTo>
                    <a:pt x="17" y="7"/>
                  </a:lnTo>
                  <a:lnTo>
                    <a:pt x="23" y="8"/>
                  </a:lnTo>
                  <a:lnTo>
                    <a:pt x="31" y="8"/>
                  </a:lnTo>
                  <a:lnTo>
                    <a:pt x="40" y="8"/>
                  </a:lnTo>
                  <a:lnTo>
                    <a:pt x="49" y="8"/>
                  </a:lnTo>
                  <a:lnTo>
                    <a:pt x="57" y="8"/>
                  </a:lnTo>
                  <a:lnTo>
                    <a:pt x="67" y="8"/>
                  </a:lnTo>
                  <a:lnTo>
                    <a:pt x="76" y="9"/>
                  </a:lnTo>
                  <a:lnTo>
                    <a:pt x="85" y="9"/>
                  </a:lnTo>
                  <a:lnTo>
                    <a:pt x="94" y="9"/>
                  </a:lnTo>
                  <a:lnTo>
                    <a:pt x="101" y="9"/>
                  </a:lnTo>
                  <a:lnTo>
                    <a:pt x="106" y="9"/>
                  </a:lnTo>
                  <a:lnTo>
                    <a:pt x="111" y="10"/>
                  </a:lnTo>
                  <a:lnTo>
                    <a:pt x="113" y="10"/>
                  </a:lnTo>
                  <a:lnTo>
                    <a:pt x="114" y="25"/>
                  </a:lnTo>
                  <a:lnTo>
                    <a:pt x="115" y="60"/>
                  </a:lnTo>
                  <a:lnTo>
                    <a:pt x="116" y="97"/>
                  </a:lnTo>
                  <a:lnTo>
                    <a:pt x="116" y="118"/>
                  </a:lnTo>
                  <a:lnTo>
                    <a:pt x="116" y="121"/>
                  </a:lnTo>
                  <a:lnTo>
                    <a:pt x="117" y="123"/>
                  </a:lnTo>
                  <a:lnTo>
                    <a:pt x="118" y="126"/>
                  </a:lnTo>
                  <a:lnTo>
                    <a:pt x="119" y="127"/>
                  </a:lnTo>
                  <a:lnTo>
                    <a:pt x="121" y="127"/>
                  </a:lnTo>
                  <a:lnTo>
                    <a:pt x="122" y="127"/>
                  </a:lnTo>
                  <a:lnTo>
                    <a:pt x="123" y="125"/>
                  </a:lnTo>
                  <a:lnTo>
                    <a:pt x="123" y="120"/>
                  </a:lnTo>
                  <a:lnTo>
                    <a:pt x="123" y="96"/>
                  </a:lnTo>
                  <a:lnTo>
                    <a:pt x="122" y="56"/>
                  </a:lnTo>
                  <a:lnTo>
                    <a:pt x="121" y="19"/>
                  </a:lnTo>
                  <a:lnTo>
                    <a:pt x="121" y="2"/>
                  </a:lnTo>
                  <a:lnTo>
                    <a:pt x="119" y="2"/>
                  </a:lnTo>
                  <a:lnTo>
                    <a:pt x="117" y="2"/>
                  </a:lnTo>
                  <a:lnTo>
                    <a:pt x="116" y="2"/>
                  </a:lnTo>
                  <a:lnTo>
                    <a:pt x="113" y="2"/>
                  </a:lnTo>
                  <a:lnTo>
                    <a:pt x="111" y="2"/>
                  </a:lnTo>
                  <a:lnTo>
                    <a:pt x="107" y="2"/>
                  </a:lnTo>
                  <a:lnTo>
                    <a:pt x="103" y="2"/>
                  </a:lnTo>
                  <a:lnTo>
                    <a:pt x="98" y="2"/>
                  </a:lnTo>
                  <a:lnTo>
                    <a:pt x="94" y="2"/>
                  </a:lnTo>
                  <a:lnTo>
                    <a:pt x="90" y="2"/>
                  </a:lnTo>
                  <a:lnTo>
                    <a:pt x="85" y="2"/>
                  </a:lnTo>
                  <a:lnTo>
                    <a:pt x="80" y="2"/>
                  </a:lnTo>
                  <a:lnTo>
                    <a:pt x="75" y="2"/>
                  </a:lnTo>
                  <a:lnTo>
                    <a:pt x="70" y="1"/>
                  </a:lnTo>
                  <a:lnTo>
                    <a:pt x="64" y="1"/>
                  </a:lnTo>
                  <a:lnTo>
                    <a:pt x="58" y="1"/>
                  </a:lnTo>
                  <a:lnTo>
                    <a:pt x="53" y="1"/>
                  </a:lnTo>
                  <a:lnTo>
                    <a:pt x="49" y="1"/>
                  </a:lnTo>
                  <a:lnTo>
                    <a:pt x="43" y="1"/>
                  </a:lnTo>
                  <a:lnTo>
                    <a:pt x="37" y="1"/>
                  </a:lnTo>
                  <a:lnTo>
                    <a:pt x="33" y="1"/>
                  </a:lnTo>
                  <a:lnTo>
                    <a:pt x="29" y="1"/>
                  </a:lnTo>
                  <a:lnTo>
                    <a:pt x="24" y="1"/>
                  </a:lnTo>
                  <a:lnTo>
                    <a:pt x="20" y="1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7"/>
                  </a:lnTo>
                  <a:lnTo>
                    <a:pt x="7" y="7"/>
                  </a:lnTo>
                  <a:close/>
                </a:path>
              </a:pathLst>
            </a:custGeom>
            <a:solidFill>
              <a:srgbClr val="934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81" name="Freeform 589"/>
            <p:cNvSpPr>
              <a:spLocks/>
            </p:cNvSpPr>
            <p:nvPr/>
          </p:nvSpPr>
          <p:spPr bwMode="auto">
            <a:xfrm>
              <a:off x="288" y="1941"/>
              <a:ext cx="10" cy="5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6" y="2"/>
                </a:cxn>
                <a:cxn ang="0">
                  <a:pos x="4" y="5"/>
                </a:cxn>
                <a:cxn ang="0">
                  <a:pos x="2" y="7"/>
                </a:cxn>
                <a:cxn ang="0">
                  <a:pos x="1" y="9"/>
                </a:cxn>
                <a:cxn ang="0">
                  <a:pos x="1" y="12"/>
                </a:cxn>
                <a:cxn ang="0">
                  <a:pos x="0" y="15"/>
                </a:cxn>
                <a:cxn ang="0">
                  <a:pos x="0" y="18"/>
                </a:cxn>
                <a:cxn ang="0">
                  <a:pos x="1" y="21"/>
                </a:cxn>
                <a:cxn ang="0">
                  <a:pos x="1" y="23"/>
                </a:cxn>
                <a:cxn ang="0">
                  <a:pos x="1" y="24"/>
                </a:cxn>
                <a:cxn ang="0">
                  <a:pos x="2" y="26"/>
                </a:cxn>
                <a:cxn ang="0">
                  <a:pos x="2" y="27"/>
                </a:cxn>
                <a:cxn ang="0">
                  <a:pos x="3" y="29"/>
                </a:cxn>
                <a:cxn ang="0">
                  <a:pos x="4" y="32"/>
                </a:cxn>
                <a:cxn ang="0">
                  <a:pos x="6" y="34"/>
                </a:cxn>
                <a:cxn ang="0">
                  <a:pos x="6" y="36"/>
                </a:cxn>
                <a:cxn ang="0">
                  <a:pos x="7" y="40"/>
                </a:cxn>
                <a:cxn ang="0">
                  <a:pos x="8" y="44"/>
                </a:cxn>
                <a:cxn ang="0">
                  <a:pos x="9" y="47"/>
                </a:cxn>
                <a:cxn ang="0">
                  <a:pos x="10" y="52"/>
                </a:cxn>
                <a:cxn ang="0">
                  <a:pos x="10" y="51"/>
                </a:cxn>
                <a:cxn ang="0">
                  <a:pos x="10" y="49"/>
                </a:cxn>
                <a:cxn ang="0">
                  <a:pos x="10" y="45"/>
                </a:cxn>
                <a:cxn ang="0">
                  <a:pos x="9" y="43"/>
                </a:cxn>
                <a:cxn ang="0">
                  <a:pos x="9" y="41"/>
                </a:cxn>
                <a:cxn ang="0">
                  <a:pos x="9" y="38"/>
                </a:cxn>
                <a:cxn ang="0">
                  <a:pos x="8" y="37"/>
                </a:cxn>
                <a:cxn ang="0">
                  <a:pos x="8" y="35"/>
                </a:cxn>
                <a:cxn ang="0">
                  <a:pos x="8" y="34"/>
                </a:cxn>
                <a:cxn ang="0">
                  <a:pos x="8" y="33"/>
                </a:cxn>
                <a:cxn ang="0">
                  <a:pos x="8" y="32"/>
                </a:cxn>
                <a:cxn ang="0">
                  <a:pos x="8" y="29"/>
                </a:cxn>
                <a:cxn ang="0">
                  <a:pos x="8" y="28"/>
                </a:cxn>
                <a:cxn ang="0">
                  <a:pos x="7" y="26"/>
                </a:cxn>
                <a:cxn ang="0">
                  <a:pos x="6" y="23"/>
                </a:cxn>
                <a:cxn ang="0">
                  <a:pos x="4" y="20"/>
                </a:cxn>
                <a:cxn ang="0">
                  <a:pos x="3" y="18"/>
                </a:cxn>
                <a:cxn ang="0">
                  <a:pos x="3" y="16"/>
                </a:cxn>
                <a:cxn ang="0">
                  <a:pos x="3" y="14"/>
                </a:cxn>
                <a:cxn ang="0">
                  <a:pos x="3" y="11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6" y="3"/>
                </a:cxn>
                <a:cxn ang="0">
                  <a:pos x="7" y="1"/>
                </a:cxn>
                <a:cxn ang="0">
                  <a:pos x="9" y="0"/>
                </a:cxn>
              </a:cxnLst>
              <a:rect l="0" t="0" r="r" b="b"/>
              <a:pathLst>
                <a:path w="10" h="52">
                  <a:moveTo>
                    <a:pt x="9" y="0"/>
                  </a:moveTo>
                  <a:lnTo>
                    <a:pt x="6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1" y="24"/>
                  </a:lnTo>
                  <a:lnTo>
                    <a:pt x="2" y="26"/>
                  </a:lnTo>
                  <a:lnTo>
                    <a:pt x="2" y="27"/>
                  </a:lnTo>
                  <a:lnTo>
                    <a:pt x="3" y="29"/>
                  </a:lnTo>
                  <a:lnTo>
                    <a:pt x="4" y="32"/>
                  </a:lnTo>
                  <a:lnTo>
                    <a:pt x="6" y="34"/>
                  </a:lnTo>
                  <a:lnTo>
                    <a:pt x="6" y="36"/>
                  </a:lnTo>
                  <a:lnTo>
                    <a:pt x="7" y="40"/>
                  </a:lnTo>
                  <a:lnTo>
                    <a:pt x="8" y="44"/>
                  </a:lnTo>
                  <a:lnTo>
                    <a:pt x="9" y="47"/>
                  </a:lnTo>
                  <a:lnTo>
                    <a:pt x="10" y="52"/>
                  </a:lnTo>
                  <a:lnTo>
                    <a:pt x="10" y="51"/>
                  </a:lnTo>
                  <a:lnTo>
                    <a:pt x="10" y="49"/>
                  </a:lnTo>
                  <a:lnTo>
                    <a:pt x="10" y="45"/>
                  </a:lnTo>
                  <a:lnTo>
                    <a:pt x="9" y="43"/>
                  </a:lnTo>
                  <a:lnTo>
                    <a:pt x="9" y="41"/>
                  </a:lnTo>
                  <a:lnTo>
                    <a:pt x="9" y="38"/>
                  </a:lnTo>
                  <a:lnTo>
                    <a:pt x="8" y="37"/>
                  </a:lnTo>
                  <a:lnTo>
                    <a:pt x="8" y="35"/>
                  </a:lnTo>
                  <a:lnTo>
                    <a:pt x="8" y="34"/>
                  </a:lnTo>
                  <a:lnTo>
                    <a:pt x="8" y="33"/>
                  </a:lnTo>
                  <a:lnTo>
                    <a:pt x="8" y="32"/>
                  </a:lnTo>
                  <a:lnTo>
                    <a:pt x="8" y="29"/>
                  </a:lnTo>
                  <a:lnTo>
                    <a:pt x="8" y="28"/>
                  </a:lnTo>
                  <a:lnTo>
                    <a:pt x="7" y="26"/>
                  </a:lnTo>
                  <a:lnTo>
                    <a:pt x="6" y="23"/>
                  </a:lnTo>
                  <a:lnTo>
                    <a:pt x="4" y="20"/>
                  </a:lnTo>
                  <a:lnTo>
                    <a:pt x="3" y="18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3" y="11"/>
                  </a:lnTo>
                  <a:lnTo>
                    <a:pt x="4" y="8"/>
                  </a:lnTo>
                  <a:lnTo>
                    <a:pt x="4" y="6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82" name="Freeform 590"/>
            <p:cNvSpPr>
              <a:spLocks/>
            </p:cNvSpPr>
            <p:nvPr/>
          </p:nvSpPr>
          <p:spPr bwMode="auto">
            <a:xfrm>
              <a:off x="298" y="1972"/>
              <a:ext cx="42" cy="24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1" y="3"/>
                </a:cxn>
                <a:cxn ang="0">
                  <a:pos x="40" y="6"/>
                </a:cxn>
                <a:cxn ang="0">
                  <a:pos x="39" y="8"/>
                </a:cxn>
                <a:cxn ang="0">
                  <a:pos x="38" y="11"/>
                </a:cxn>
                <a:cxn ang="0">
                  <a:pos x="36" y="13"/>
                </a:cxn>
                <a:cxn ang="0">
                  <a:pos x="34" y="14"/>
                </a:cxn>
                <a:cxn ang="0">
                  <a:pos x="32" y="15"/>
                </a:cxn>
                <a:cxn ang="0">
                  <a:pos x="28" y="17"/>
                </a:cxn>
                <a:cxn ang="0">
                  <a:pos x="25" y="18"/>
                </a:cxn>
                <a:cxn ang="0">
                  <a:pos x="22" y="19"/>
                </a:cxn>
                <a:cxn ang="0">
                  <a:pos x="18" y="21"/>
                </a:cxn>
                <a:cxn ang="0">
                  <a:pos x="15" y="21"/>
                </a:cxn>
                <a:cxn ang="0">
                  <a:pos x="12" y="21"/>
                </a:cxn>
                <a:cxn ang="0">
                  <a:pos x="8" y="22"/>
                </a:cxn>
                <a:cxn ang="0">
                  <a:pos x="5" y="21"/>
                </a:cxn>
                <a:cxn ang="0">
                  <a:pos x="2" y="21"/>
                </a:cxn>
                <a:cxn ang="0">
                  <a:pos x="0" y="21"/>
                </a:cxn>
                <a:cxn ang="0">
                  <a:pos x="0" y="22"/>
                </a:cxn>
                <a:cxn ang="0">
                  <a:pos x="3" y="23"/>
                </a:cxn>
                <a:cxn ang="0">
                  <a:pos x="4" y="24"/>
                </a:cxn>
                <a:cxn ang="0">
                  <a:pos x="6" y="24"/>
                </a:cxn>
                <a:cxn ang="0">
                  <a:pos x="7" y="24"/>
                </a:cxn>
                <a:cxn ang="0">
                  <a:pos x="9" y="24"/>
                </a:cxn>
                <a:cxn ang="0">
                  <a:pos x="12" y="24"/>
                </a:cxn>
                <a:cxn ang="0">
                  <a:pos x="13" y="24"/>
                </a:cxn>
                <a:cxn ang="0">
                  <a:pos x="15" y="23"/>
                </a:cxn>
                <a:cxn ang="0">
                  <a:pos x="17" y="23"/>
                </a:cxn>
                <a:cxn ang="0">
                  <a:pos x="20" y="22"/>
                </a:cxn>
                <a:cxn ang="0">
                  <a:pos x="22" y="22"/>
                </a:cxn>
                <a:cxn ang="0">
                  <a:pos x="24" y="21"/>
                </a:cxn>
                <a:cxn ang="0">
                  <a:pos x="26" y="19"/>
                </a:cxn>
                <a:cxn ang="0">
                  <a:pos x="27" y="18"/>
                </a:cxn>
                <a:cxn ang="0">
                  <a:pos x="30" y="17"/>
                </a:cxn>
                <a:cxn ang="0">
                  <a:pos x="32" y="16"/>
                </a:cxn>
                <a:cxn ang="0">
                  <a:pos x="34" y="15"/>
                </a:cxn>
                <a:cxn ang="0">
                  <a:pos x="36" y="14"/>
                </a:cxn>
                <a:cxn ang="0">
                  <a:pos x="38" y="12"/>
                </a:cxn>
                <a:cxn ang="0">
                  <a:pos x="39" y="9"/>
                </a:cxn>
                <a:cxn ang="0">
                  <a:pos x="40" y="7"/>
                </a:cxn>
                <a:cxn ang="0">
                  <a:pos x="41" y="5"/>
                </a:cxn>
                <a:cxn ang="0">
                  <a:pos x="42" y="3"/>
                </a:cxn>
                <a:cxn ang="0">
                  <a:pos x="42" y="0"/>
                </a:cxn>
              </a:cxnLst>
              <a:rect l="0" t="0" r="r" b="b"/>
              <a:pathLst>
                <a:path w="42" h="24">
                  <a:moveTo>
                    <a:pt x="42" y="0"/>
                  </a:moveTo>
                  <a:lnTo>
                    <a:pt x="41" y="3"/>
                  </a:lnTo>
                  <a:lnTo>
                    <a:pt x="40" y="6"/>
                  </a:lnTo>
                  <a:lnTo>
                    <a:pt x="39" y="8"/>
                  </a:lnTo>
                  <a:lnTo>
                    <a:pt x="38" y="11"/>
                  </a:lnTo>
                  <a:lnTo>
                    <a:pt x="36" y="13"/>
                  </a:lnTo>
                  <a:lnTo>
                    <a:pt x="34" y="14"/>
                  </a:lnTo>
                  <a:lnTo>
                    <a:pt x="32" y="15"/>
                  </a:lnTo>
                  <a:lnTo>
                    <a:pt x="28" y="17"/>
                  </a:lnTo>
                  <a:lnTo>
                    <a:pt x="25" y="18"/>
                  </a:lnTo>
                  <a:lnTo>
                    <a:pt x="22" y="19"/>
                  </a:lnTo>
                  <a:lnTo>
                    <a:pt x="18" y="21"/>
                  </a:lnTo>
                  <a:lnTo>
                    <a:pt x="15" y="21"/>
                  </a:lnTo>
                  <a:lnTo>
                    <a:pt x="12" y="21"/>
                  </a:lnTo>
                  <a:lnTo>
                    <a:pt x="8" y="22"/>
                  </a:lnTo>
                  <a:lnTo>
                    <a:pt x="5" y="21"/>
                  </a:lnTo>
                  <a:lnTo>
                    <a:pt x="2" y="21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3" y="23"/>
                  </a:lnTo>
                  <a:lnTo>
                    <a:pt x="4" y="24"/>
                  </a:lnTo>
                  <a:lnTo>
                    <a:pt x="6" y="24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2" y="24"/>
                  </a:lnTo>
                  <a:lnTo>
                    <a:pt x="13" y="24"/>
                  </a:lnTo>
                  <a:lnTo>
                    <a:pt x="15" y="23"/>
                  </a:lnTo>
                  <a:lnTo>
                    <a:pt x="17" y="23"/>
                  </a:lnTo>
                  <a:lnTo>
                    <a:pt x="20" y="22"/>
                  </a:lnTo>
                  <a:lnTo>
                    <a:pt x="22" y="22"/>
                  </a:lnTo>
                  <a:lnTo>
                    <a:pt x="24" y="21"/>
                  </a:lnTo>
                  <a:lnTo>
                    <a:pt x="26" y="19"/>
                  </a:lnTo>
                  <a:lnTo>
                    <a:pt x="27" y="18"/>
                  </a:lnTo>
                  <a:lnTo>
                    <a:pt x="30" y="17"/>
                  </a:lnTo>
                  <a:lnTo>
                    <a:pt x="32" y="16"/>
                  </a:lnTo>
                  <a:lnTo>
                    <a:pt x="34" y="15"/>
                  </a:lnTo>
                  <a:lnTo>
                    <a:pt x="36" y="14"/>
                  </a:lnTo>
                  <a:lnTo>
                    <a:pt x="38" y="12"/>
                  </a:lnTo>
                  <a:lnTo>
                    <a:pt x="39" y="9"/>
                  </a:lnTo>
                  <a:lnTo>
                    <a:pt x="40" y="7"/>
                  </a:lnTo>
                  <a:lnTo>
                    <a:pt x="41" y="5"/>
                  </a:lnTo>
                  <a:lnTo>
                    <a:pt x="42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83" name="Freeform 591"/>
            <p:cNvSpPr>
              <a:spLocks/>
            </p:cNvSpPr>
            <p:nvPr/>
          </p:nvSpPr>
          <p:spPr bwMode="auto">
            <a:xfrm>
              <a:off x="291" y="1930"/>
              <a:ext cx="9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4" y="5"/>
                </a:cxn>
                <a:cxn ang="0">
                  <a:pos x="6" y="6"/>
                </a:cxn>
                <a:cxn ang="0">
                  <a:pos x="7" y="8"/>
                </a:cxn>
                <a:cxn ang="0">
                  <a:pos x="7" y="9"/>
                </a:cxn>
                <a:cxn ang="0">
                  <a:pos x="8" y="11"/>
                </a:cxn>
                <a:cxn ang="0">
                  <a:pos x="8" y="13"/>
                </a:cxn>
                <a:cxn ang="0">
                  <a:pos x="7" y="17"/>
                </a:cxn>
                <a:cxn ang="0">
                  <a:pos x="6" y="20"/>
                </a:cxn>
                <a:cxn ang="0">
                  <a:pos x="6" y="23"/>
                </a:cxn>
                <a:cxn ang="0">
                  <a:pos x="4" y="28"/>
                </a:cxn>
                <a:cxn ang="0">
                  <a:pos x="4" y="32"/>
                </a:cxn>
                <a:cxn ang="0">
                  <a:pos x="6" y="36"/>
                </a:cxn>
                <a:cxn ang="0">
                  <a:pos x="7" y="41"/>
                </a:cxn>
                <a:cxn ang="0">
                  <a:pos x="7" y="40"/>
                </a:cxn>
                <a:cxn ang="0">
                  <a:pos x="6" y="38"/>
                </a:cxn>
                <a:cxn ang="0">
                  <a:pos x="6" y="34"/>
                </a:cxn>
                <a:cxn ang="0">
                  <a:pos x="6" y="31"/>
                </a:cxn>
                <a:cxn ang="0">
                  <a:pos x="4" y="28"/>
                </a:cxn>
                <a:cxn ang="0">
                  <a:pos x="6" y="24"/>
                </a:cxn>
                <a:cxn ang="0">
                  <a:pos x="7" y="21"/>
                </a:cxn>
                <a:cxn ang="0">
                  <a:pos x="8" y="18"/>
                </a:cxn>
                <a:cxn ang="0">
                  <a:pos x="9" y="14"/>
                </a:cxn>
                <a:cxn ang="0">
                  <a:pos x="9" y="11"/>
                </a:cxn>
                <a:cxn ang="0">
                  <a:pos x="9" y="9"/>
                </a:cxn>
                <a:cxn ang="0">
                  <a:pos x="9" y="8"/>
                </a:cxn>
                <a:cxn ang="0">
                  <a:pos x="7" y="6"/>
                </a:cxn>
                <a:cxn ang="0">
                  <a:pos x="6" y="3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9" h="41">
                  <a:moveTo>
                    <a:pt x="0" y="0"/>
                  </a:moveTo>
                  <a:lnTo>
                    <a:pt x="1" y="1"/>
                  </a:lnTo>
                  <a:lnTo>
                    <a:pt x="2" y="2"/>
                  </a:lnTo>
                  <a:lnTo>
                    <a:pt x="3" y="3"/>
                  </a:lnTo>
                  <a:lnTo>
                    <a:pt x="4" y="5"/>
                  </a:lnTo>
                  <a:lnTo>
                    <a:pt x="6" y="6"/>
                  </a:lnTo>
                  <a:lnTo>
                    <a:pt x="7" y="8"/>
                  </a:lnTo>
                  <a:lnTo>
                    <a:pt x="7" y="9"/>
                  </a:lnTo>
                  <a:lnTo>
                    <a:pt x="8" y="11"/>
                  </a:lnTo>
                  <a:lnTo>
                    <a:pt x="8" y="13"/>
                  </a:lnTo>
                  <a:lnTo>
                    <a:pt x="7" y="17"/>
                  </a:lnTo>
                  <a:lnTo>
                    <a:pt x="6" y="20"/>
                  </a:lnTo>
                  <a:lnTo>
                    <a:pt x="6" y="23"/>
                  </a:lnTo>
                  <a:lnTo>
                    <a:pt x="4" y="28"/>
                  </a:lnTo>
                  <a:lnTo>
                    <a:pt x="4" y="32"/>
                  </a:lnTo>
                  <a:lnTo>
                    <a:pt x="6" y="36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6" y="38"/>
                  </a:lnTo>
                  <a:lnTo>
                    <a:pt x="6" y="34"/>
                  </a:lnTo>
                  <a:lnTo>
                    <a:pt x="6" y="31"/>
                  </a:lnTo>
                  <a:lnTo>
                    <a:pt x="4" y="28"/>
                  </a:lnTo>
                  <a:lnTo>
                    <a:pt x="6" y="24"/>
                  </a:lnTo>
                  <a:lnTo>
                    <a:pt x="7" y="21"/>
                  </a:lnTo>
                  <a:lnTo>
                    <a:pt x="8" y="18"/>
                  </a:lnTo>
                  <a:lnTo>
                    <a:pt x="9" y="14"/>
                  </a:lnTo>
                  <a:lnTo>
                    <a:pt x="9" y="11"/>
                  </a:lnTo>
                  <a:lnTo>
                    <a:pt x="9" y="9"/>
                  </a:lnTo>
                  <a:lnTo>
                    <a:pt x="9" y="8"/>
                  </a:lnTo>
                  <a:lnTo>
                    <a:pt x="7" y="6"/>
                  </a:lnTo>
                  <a:lnTo>
                    <a:pt x="6" y="3"/>
                  </a:lnTo>
                  <a:lnTo>
                    <a:pt x="3" y="2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84" name="Freeform 592"/>
            <p:cNvSpPr>
              <a:spLocks/>
            </p:cNvSpPr>
            <p:nvPr/>
          </p:nvSpPr>
          <p:spPr bwMode="auto">
            <a:xfrm>
              <a:off x="295" y="1941"/>
              <a:ext cx="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3"/>
                </a:cxn>
                <a:cxn ang="0">
                  <a:pos x="5" y="2"/>
                </a:cxn>
                <a:cxn ang="0">
                  <a:pos x="4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85" name="Freeform 593"/>
            <p:cNvSpPr>
              <a:spLocks/>
            </p:cNvSpPr>
            <p:nvPr/>
          </p:nvSpPr>
          <p:spPr bwMode="auto">
            <a:xfrm>
              <a:off x="311" y="1946"/>
              <a:ext cx="1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4"/>
                </a:cxn>
                <a:cxn ang="0">
                  <a:pos x="7" y="4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12" y="4"/>
                </a:cxn>
                <a:cxn ang="0">
                  <a:pos x="15" y="4"/>
                </a:cxn>
                <a:cxn ang="0">
                  <a:pos x="16" y="3"/>
                </a:cxn>
                <a:cxn ang="0">
                  <a:pos x="17" y="3"/>
                </a:cxn>
                <a:cxn ang="0">
                  <a:pos x="16" y="3"/>
                </a:cxn>
                <a:cxn ang="0">
                  <a:pos x="15" y="3"/>
                </a:cxn>
                <a:cxn ang="0">
                  <a:pos x="13" y="3"/>
                </a:cxn>
                <a:cxn ang="0">
                  <a:pos x="12" y="3"/>
                </a:cxn>
                <a:cxn ang="0">
                  <a:pos x="10" y="3"/>
                </a:cxn>
                <a:cxn ang="0">
                  <a:pos x="9" y="3"/>
                </a:cxn>
                <a:cxn ang="0">
                  <a:pos x="8" y="2"/>
                </a:cxn>
                <a:cxn ang="0">
                  <a:pos x="7" y="2"/>
                </a:cxn>
                <a:cxn ang="0">
                  <a:pos x="5" y="2"/>
                </a:cxn>
                <a:cxn ang="0">
                  <a:pos x="4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7" h="4">
                  <a:moveTo>
                    <a:pt x="0" y="0"/>
                  </a:move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1" y="4"/>
                  </a:lnTo>
                  <a:lnTo>
                    <a:pt x="12" y="4"/>
                  </a:lnTo>
                  <a:lnTo>
                    <a:pt x="15" y="4"/>
                  </a:lnTo>
                  <a:lnTo>
                    <a:pt x="16" y="3"/>
                  </a:lnTo>
                  <a:lnTo>
                    <a:pt x="17" y="3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12" y="3"/>
                  </a:lnTo>
                  <a:lnTo>
                    <a:pt x="10" y="3"/>
                  </a:lnTo>
                  <a:lnTo>
                    <a:pt x="9" y="3"/>
                  </a:lnTo>
                  <a:lnTo>
                    <a:pt x="8" y="2"/>
                  </a:lnTo>
                  <a:lnTo>
                    <a:pt x="7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86" name="Freeform 594"/>
            <p:cNvSpPr>
              <a:spLocks/>
            </p:cNvSpPr>
            <p:nvPr/>
          </p:nvSpPr>
          <p:spPr bwMode="auto">
            <a:xfrm>
              <a:off x="309" y="1936"/>
              <a:ext cx="25" cy="1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5" y="3"/>
                </a:cxn>
                <a:cxn ang="0">
                  <a:pos x="6" y="4"/>
                </a:cxn>
                <a:cxn ang="0">
                  <a:pos x="7" y="4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14" y="5"/>
                </a:cxn>
                <a:cxn ang="0">
                  <a:pos x="15" y="5"/>
                </a:cxn>
                <a:cxn ang="0">
                  <a:pos x="17" y="6"/>
                </a:cxn>
                <a:cxn ang="0">
                  <a:pos x="18" y="6"/>
                </a:cxn>
                <a:cxn ang="0">
                  <a:pos x="19" y="7"/>
                </a:cxn>
                <a:cxn ang="0">
                  <a:pos x="22" y="8"/>
                </a:cxn>
                <a:cxn ang="0">
                  <a:pos x="23" y="9"/>
                </a:cxn>
                <a:cxn ang="0">
                  <a:pos x="24" y="10"/>
                </a:cxn>
                <a:cxn ang="0">
                  <a:pos x="25" y="10"/>
                </a:cxn>
                <a:cxn ang="0">
                  <a:pos x="25" y="9"/>
                </a:cxn>
                <a:cxn ang="0">
                  <a:pos x="24" y="8"/>
                </a:cxn>
                <a:cxn ang="0">
                  <a:pos x="23" y="8"/>
                </a:cxn>
                <a:cxn ang="0">
                  <a:pos x="23" y="7"/>
                </a:cxn>
                <a:cxn ang="0">
                  <a:pos x="22" y="6"/>
                </a:cxn>
                <a:cxn ang="0">
                  <a:pos x="20" y="5"/>
                </a:cxn>
                <a:cxn ang="0">
                  <a:pos x="19" y="4"/>
                </a:cxn>
                <a:cxn ang="0">
                  <a:pos x="18" y="3"/>
                </a:cxn>
                <a:cxn ang="0">
                  <a:pos x="17" y="3"/>
                </a:cxn>
                <a:cxn ang="0">
                  <a:pos x="17" y="1"/>
                </a:cxn>
                <a:cxn ang="0">
                  <a:pos x="16" y="1"/>
                </a:cxn>
                <a:cxn ang="0">
                  <a:pos x="15" y="1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11" y="0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25" h="10">
                  <a:moveTo>
                    <a:pt x="0" y="1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5" y="3"/>
                  </a:lnTo>
                  <a:lnTo>
                    <a:pt x="6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1" y="4"/>
                  </a:lnTo>
                  <a:lnTo>
                    <a:pt x="14" y="5"/>
                  </a:lnTo>
                  <a:lnTo>
                    <a:pt x="15" y="5"/>
                  </a:lnTo>
                  <a:lnTo>
                    <a:pt x="17" y="6"/>
                  </a:lnTo>
                  <a:lnTo>
                    <a:pt x="18" y="6"/>
                  </a:lnTo>
                  <a:lnTo>
                    <a:pt x="19" y="7"/>
                  </a:lnTo>
                  <a:lnTo>
                    <a:pt x="22" y="8"/>
                  </a:lnTo>
                  <a:lnTo>
                    <a:pt x="23" y="9"/>
                  </a:lnTo>
                  <a:lnTo>
                    <a:pt x="24" y="10"/>
                  </a:lnTo>
                  <a:lnTo>
                    <a:pt x="25" y="10"/>
                  </a:lnTo>
                  <a:lnTo>
                    <a:pt x="25" y="9"/>
                  </a:lnTo>
                  <a:lnTo>
                    <a:pt x="24" y="8"/>
                  </a:lnTo>
                  <a:lnTo>
                    <a:pt x="23" y="8"/>
                  </a:lnTo>
                  <a:lnTo>
                    <a:pt x="23" y="7"/>
                  </a:lnTo>
                  <a:lnTo>
                    <a:pt x="22" y="6"/>
                  </a:lnTo>
                  <a:lnTo>
                    <a:pt x="20" y="5"/>
                  </a:lnTo>
                  <a:lnTo>
                    <a:pt x="19" y="4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7" y="1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87" name="Freeform 595"/>
            <p:cNvSpPr>
              <a:spLocks/>
            </p:cNvSpPr>
            <p:nvPr/>
          </p:nvSpPr>
          <p:spPr bwMode="auto">
            <a:xfrm>
              <a:off x="280" y="1943"/>
              <a:ext cx="17" cy="20"/>
            </a:xfrm>
            <a:custGeom>
              <a:avLst/>
              <a:gdLst/>
              <a:ahLst/>
              <a:cxnLst>
                <a:cxn ang="0">
                  <a:pos x="17" y="12"/>
                </a:cxn>
                <a:cxn ang="0">
                  <a:pos x="16" y="9"/>
                </a:cxn>
                <a:cxn ang="0">
                  <a:pos x="16" y="8"/>
                </a:cxn>
                <a:cxn ang="0">
                  <a:pos x="15" y="6"/>
                </a:cxn>
                <a:cxn ang="0">
                  <a:pos x="15" y="4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11" y="1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5" y="1"/>
                </a:cxn>
                <a:cxn ang="0">
                  <a:pos x="3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1" y="4"/>
                </a:cxn>
                <a:cxn ang="0">
                  <a:pos x="1" y="6"/>
                </a:cxn>
                <a:cxn ang="0">
                  <a:pos x="0" y="9"/>
                </a:cxn>
                <a:cxn ang="0">
                  <a:pos x="1" y="12"/>
                </a:cxn>
                <a:cxn ang="0">
                  <a:pos x="2" y="15"/>
                </a:cxn>
                <a:cxn ang="0">
                  <a:pos x="4" y="18"/>
                </a:cxn>
                <a:cxn ang="0">
                  <a:pos x="6" y="20"/>
                </a:cxn>
                <a:cxn ang="0">
                  <a:pos x="10" y="20"/>
                </a:cxn>
                <a:cxn ang="0">
                  <a:pos x="12" y="20"/>
                </a:cxn>
                <a:cxn ang="0">
                  <a:pos x="15" y="19"/>
                </a:cxn>
                <a:cxn ang="0">
                  <a:pos x="14" y="19"/>
                </a:cxn>
                <a:cxn ang="0">
                  <a:pos x="12" y="19"/>
                </a:cxn>
                <a:cxn ang="0">
                  <a:pos x="10" y="19"/>
                </a:cxn>
                <a:cxn ang="0">
                  <a:pos x="7" y="18"/>
                </a:cxn>
                <a:cxn ang="0">
                  <a:pos x="6" y="16"/>
                </a:cxn>
                <a:cxn ang="0">
                  <a:pos x="4" y="14"/>
                </a:cxn>
                <a:cxn ang="0">
                  <a:pos x="3" y="12"/>
                </a:cxn>
                <a:cxn ang="0">
                  <a:pos x="2" y="9"/>
                </a:cxn>
                <a:cxn ang="0">
                  <a:pos x="2" y="8"/>
                </a:cxn>
                <a:cxn ang="0">
                  <a:pos x="2" y="6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3" y="2"/>
                </a:cxn>
                <a:cxn ang="0">
                  <a:pos x="14" y="4"/>
                </a:cxn>
                <a:cxn ang="0">
                  <a:pos x="16" y="7"/>
                </a:cxn>
                <a:cxn ang="0">
                  <a:pos x="16" y="9"/>
                </a:cxn>
                <a:cxn ang="0">
                  <a:pos x="17" y="12"/>
                </a:cxn>
              </a:cxnLst>
              <a:rect l="0" t="0" r="r" b="b"/>
              <a:pathLst>
                <a:path w="17" h="20">
                  <a:moveTo>
                    <a:pt x="17" y="12"/>
                  </a:moveTo>
                  <a:lnTo>
                    <a:pt x="16" y="9"/>
                  </a:lnTo>
                  <a:lnTo>
                    <a:pt x="16" y="8"/>
                  </a:lnTo>
                  <a:lnTo>
                    <a:pt x="15" y="6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2"/>
                  </a:lnTo>
                  <a:lnTo>
                    <a:pt x="2" y="15"/>
                  </a:lnTo>
                  <a:lnTo>
                    <a:pt x="4" y="18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2" y="20"/>
                  </a:lnTo>
                  <a:lnTo>
                    <a:pt x="15" y="19"/>
                  </a:lnTo>
                  <a:lnTo>
                    <a:pt x="14" y="19"/>
                  </a:lnTo>
                  <a:lnTo>
                    <a:pt x="12" y="19"/>
                  </a:lnTo>
                  <a:lnTo>
                    <a:pt x="10" y="19"/>
                  </a:lnTo>
                  <a:lnTo>
                    <a:pt x="7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3" y="12"/>
                  </a:lnTo>
                  <a:lnTo>
                    <a:pt x="2" y="9"/>
                  </a:lnTo>
                  <a:lnTo>
                    <a:pt x="2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4" y="4"/>
                  </a:lnTo>
                  <a:lnTo>
                    <a:pt x="16" y="7"/>
                  </a:lnTo>
                  <a:lnTo>
                    <a:pt x="16" y="9"/>
                  </a:lnTo>
                  <a:lnTo>
                    <a:pt x="17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88" name="Freeform 596"/>
            <p:cNvSpPr>
              <a:spLocks/>
            </p:cNvSpPr>
            <p:nvPr/>
          </p:nvSpPr>
          <p:spPr bwMode="auto">
            <a:xfrm>
              <a:off x="295" y="1952"/>
              <a:ext cx="8" cy="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5" y="3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7" y="5"/>
                </a:cxn>
                <a:cxn ang="0">
                  <a:pos x="7" y="6"/>
                </a:cxn>
                <a:cxn ang="0">
                  <a:pos x="8" y="6"/>
                </a:cxn>
                <a:cxn ang="0">
                  <a:pos x="8" y="5"/>
                </a:cxn>
                <a:cxn ang="0">
                  <a:pos x="8" y="3"/>
                </a:cxn>
                <a:cxn ang="0">
                  <a:pos x="7" y="2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0" y="3"/>
                </a:cxn>
              </a:cxnLst>
              <a:rect l="0" t="0" r="r" b="b"/>
              <a:pathLst>
                <a:path w="8" h="6">
                  <a:moveTo>
                    <a:pt x="0" y="3"/>
                  </a:moveTo>
                  <a:lnTo>
                    <a:pt x="2" y="2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5"/>
                  </a:lnTo>
                  <a:lnTo>
                    <a:pt x="7" y="5"/>
                  </a:lnTo>
                  <a:lnTo>
                    <a:pt x="7" y="6"/>
                  </a:lnTo>
                  <a:lnTo>
                    <a:pt x="8" y="6"/>
                  </a:lnTo>
                  <a:lnTo>
                    <a:pt x="8" y="5"/>
                  </a:lnTo>
                  <a:lnTo>
                    <a:pt x="8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89" name="Freeform 597"/>
            <p:cNvSpPr>
              <a:spLocks/>
            </p:cNvSpPr>
            <p:nvPr/>
          </p:nvSpPr>
          <p:spPr bwMode="auto">
            <a:xfrm>
              <a:off x="303" y="1952"/>
              <a:ext cx="18" cy="19"/>
            </a:xfrm>
            <a:custGeom>
              <a:avLst/>
              <a:gdLst/>
              <a:ahLst/>
              <a:cxnLst>
                <a:cxn ang="0">
                  <a:pos x="1" y="8"/>
                </a:cxn>
                <a:cxn ang="0">
                  <a:pos x="1" y="6"/>
                </a:cxn>
                <a:cxn ang="0">
                  <a:pos x="2" y="4"/>
                </a:cxn>
                <a:cxn ang="0">
                  <a:pos x="3" y="2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3" y="1"/>
                </a:cxn>
                <a:cxn ang="0">
                  <a:pos x="15" y="2"/>
                </a:cxn>
                <a:cxn ang="0">
                  <a:pos x="16" y="5"/>
                </a:cxn>
                <a:cxn ang="0">
                  <a:pos x="16" y="7"/>
                </a:cxn>
                <a:cxn ang="0">
                  <a:pos x="18" y="11"/>
                </a:cxn>
                <a:cxn ang="0">
                  <a:pos x="16" y="12"/>
                </a:cxn>
                <a:cxn ang="0">
                  <a:pos x="16" y="14"/>
                </a:cxn>
                <a:cxn ang="0">
                  <a:pos x="15" y="15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1" y="16"/>
                </a:cxn>
                <a:cxn ang="0">
                  <a:pos x="10" y="18"/>
                </a:cxn>
                <a:cxn ang="0">
                  <a:pos x="8" y="16"/>
                </a:cxn>
                <a:cxn ang="0">
                  <a:pos x="7" y="16"/>
                </a:cxn>
                <a:cxn ang="0">
                  <a:pos x="6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0" y="10"/>
                </a:cxn>
                <a:cxn ang="0">
                  <a:pos x="1" y="12"/>
                </a:cxn>
                <a:cxn ang="0">
                  <a:pos x="2" y="13"/>
                </a:cxn>
                <a:cxn ang="0">
                  <a:pos x="2" y="15"/>
                </a:cxn>
                <a:cxn ang="0">
                  <a:pos x="4" y="16"/>
                </a:cxn>
                <a:cxn ang="0">
                  <a:pos x="6" y="18"/>
                </a:cxn>
                <a:cxn ang="0">
                  <a:pos x="8" y="19"/>
                </a:cxn>
                <a:cxn ang="0">
                  <a:pos x="10" y="19"/>
                </a:cxn>
                <a:cxn ang="0">
                  <a:pos x="12" y="19"/>
                </a:cxn>
                <a:cxn ang="0">
                  <a:pos x="13" y="18"/>
                </a:cxn>
                <a:cxn ang="0">
                  <a:pos x="15" y="18"/>
                </a:cxn>
                <a:cxn ang="0">
                  <a:pos x="16" y="16"/>
                </a:cxn>
                <a:cxn ang="0">
                  <a:pos x="18" y="15"/>
                </a:cxn>
                <a:cxn ang="0">
                  <a:pos x="18" y="14"/>
                </a:cxn>
                <a:cxn ang="0">
                  <a:pos x="18" y="12"/>
                </a:cxn>
                <a:cxn ang="0">
                  <a:pos x="18" y="11"/>
                </a:cxn>
                <a:cxn ang="0">
                  <a:pos x="18" y="8"/>
                </a:cxn>
                <a:cxn ang="0">
                  <a:pos x="18" y="7"/>
                </a:cxn>
                <a:cxn ang="0">
                  <a:pos x="18" y="5"/>
                </a:cxn>
                <a:cxn ang="0">
                  <a:pos x="16" y="4"/>
                </a:cxn>
                <a:cxn ang="0">
                  <a:pos x="15" y="1"/>
                </a:cxn>
                <a:cxn ang="0">
                  <a:pos x="13" y="1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3" y="2"/>
                </a:cxn>
                <a:cxn ang="0">
                  <a:pos x="2" y="4"/>
                </a:cxn>
                <a:cxn ang="0">
                  <a:pos x="1" y="5"/>
                </a:cxn>
                <a:cxn ang="0">
                  <a:pos x="1" y="6"/>
                </a:cxn>
                <a:cxn ang="0">
                  <a:pos x="1" y="8"/>
                </a:cxn>
              </a:cxnLst>
              <a:rect l="0" t="0" r="r" b="b"/>
              <a:pathLst>
                <a:path w="18" h="19">
                  <a:moveTo>
                    <a:pt x="1" y="8"/>
                  </a:moveTo>
                  <a:lnTo>
                    <a:pt x="1" y="6"/>
                  </a:lnTo>
                  <a:lnTo>
                    <a:pt x="2" y="4"/>
                  </a:lnTo>
                  <a:lnTo>
                    <a:pt x="3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5" y="2"/>
                  </a:lnTo>
                  <a:lnTo>
                    <a:pt x="16" y="5"/>
                  </a:lnTo>
                  <a:lnTo>
                    <a:pt x="16" y="7"/>
                  </a:lnTo>
                  <a:lnTo>
                    <a:pt x="18" y="11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5" y="15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6"/>
                  </a:lnTo>
                  <a:lnTo>
                    <a:pt x="10" y="18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2" y="15"/>
                  </a:lnTo>
                  <a:lnTo>
                    <a:pt x="4" y="16"/>
                  </a:lnTo>
                  <a:lnTo>
                    <a:pt x="6" y="18"/>
                  </a:lnTo>
                  <a:lnTo>
                    <a:pt x="8" y="19"/>
                  </a:lnTo>
                  <a:lnTo>
                    <a:pt x="10" y="19"/>
                  </a:lnTo>
                  <a:lnTo>
                    <a:pt x="12" y="19"/>
                  </a:lnTo>
                  <a:lnTo>
                    <a:pt x="13" y="18"/>
                  </a:lnTo>
                  <a:lnTo>
                    <a:pt x="15" y="18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4"/>
                  </a:lnTo>
                  <a:lnTo>
                    <a:pt x="18" y="12"/>
                  </a:lnTo>
                  <a:lnTo>
                    <a:pt x="18" y="11"/>
                  </a:lnTo>
                  <a:lnTo>
                    <a:pt x="18" y="8"/>
                  </a:lnTo>
                  <a:lnTo>
                    <a:pt x="18" y="7"/>
                  </a:lnTo>
                  <a:lnTo>
                    <a:pt x="18" y="5"/>
                  </a:lnTo>
                  <a:lnTo>
                    <a:pt x="16" y="4"/>
                  </a:lnTo>
                  <a:lnTo>
                    <a:pt x="15" y="1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90" name="Freeform 598"/>
            <p:cNvSpPr>
              <a:spLocks/>
            </p:cNvSpPr>
            <p:nvPr/>
          </p:nvSpPr>
          <p:spPr bwMode="auto">
            <a:xfrm>
              <a:off x="320" y="1958"/>
              <a:ext cx="20" cy="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17" y="0"/>
                </a:cxn>
                <a:cxn ang="0">
                  <a:pos x="14" y="0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8" y="1"/>
                </a:cxn>
                <a:cxn ang="0">
                  <a:pos x="4" y="3"/>
                </a:cxn>
                <a:cxn ang="0">
                  <a:pos x="2" y="3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8" y="3"/>
                </a:cxn>
                <a:cxn ang="0">
                  <a:pos x="10" y="3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7" y="0"/>
                </a:cxn>
                <a:cxn ang="0">
                  <a:pos x="20" y="0"/>
                </a:cxn>
              </a:cxnLst>
              <a:rect l="0" t="0" r="r" b="b"/>
              <a:pathLst>
                <a:path w="20" h="5">
                  <a:moveTo>
                    <a:pt x="20" y="0"/>
                  </a:moveTo>
                  <a:lnTo>
                    <a:pt x="17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4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7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91" name="Freeform 599"/>
            <p:cNvSpPr>
              <a:spLocks/>
            </p:cNvSpPr>
            <p:nvPr/>
          </p:nvSpPr>
          <p:spPr bwMode="auto">
            <a:xfrm>
              <a:off x="335" y="1914"/>
              <a:ext cx="16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8" y="3"/>
                </a:cxn>
                <a:cxn ang="0">
                  <a:pos x="9" y="4"/>
                </a:cxn>
                <a:cxn ang="0">
                  <a:pos x="10" y="5"/>
                </a:cxn>
                <a:cxn ang="0">
                  <a:pos x="11" y="6"/>
                </a:cxn>
                <a:cxn ang="0">
                  <a:pos x="13" y="7"/>
                </a:cxn>
                <a:cxn ang="0">
                  <a:pos x="14" y="10"/>
                </a:cxn>
                <a:cxn ang="0">
                  <a:pos x="14" y="13"/>
                </a:cxn>
                <a:cxn ang="0">
                  <a:pos x="14" y="16"/>
                </a:cxn>
                <a:cxn ang="0">
                  <a:pos x="12" y="19"/>
                </a:cxn>
                <a:cxn ang="0">
                  <a:pos x="11" y="19"/>
                </a:cxn>
                <a:cxn ang="0">
                  <a:pos x="11" y="20"/>
                </a:cxn>
                <a:cxn ang="0">
                  <a:pos x="10" y="20"/>
                </a:cxn>
                <a:cxn ang="0">
                  <a:pos x="10" y="21"/>
                </a:cxn>
                <a:cxn ang="0">
                  <a:pos x="9" y="21"/>
                </a:cxn>
                <a:cxn ang="0">
                  <a:pos x="8" y="21"/>
                </a:cxn>
                <a:cxn ang="0">
                  <a:pos x="8" y="22"/>
                </a:cxn>
                <a:cxn ang="0">
                  <a:pos x="7" y="23"/>
                </a:cxn>
                <a:cxn ang="0">
                  <a:pos x="6" y="24"/>
                </a:cxn>
                <a:cxn ang="0">
                  <a:pos x="5" y="26"/>
                </a:cxn>
                <a:cxn ang="0">
                  <a:pos x="3" y="29"/>
                </a:cxn>
                <a:cxn ang="0">
                  <a:pos x="3" y="31"/>
                </a:cxn>
                <a:cxn ang="0">
                  <a:pos x="3" y="33"/>
                </a:cxn>
                <a:cxn ang="0">
                  <a:pos x="5" y="35"/>
                </a:cxn>
                <a:cxn ang="0">
                  <a:pos x="5" y="37"/>
                </a:cxn>
                <a:cxn ang="0">
                  <a:pos x="5" y="39"/>
                </a:cxn>
                <a:cxn ang="0">
                  <a:pos x="5" y="41"/>
                </a:cxn>
                <a:cxn ang="0">
                  <a:pos x="3" y="45"/>
                </a:cxn>
                <a:cxn ang="0">
                  <a:pos x="3" y="47"/>
                </a:cxn>
                <a:cxn ang="0">
                  <a:pos x="3" y="49"/>
                </a:cxn>
                <a:cxn ang="0">
                  <a:pos x="3" y="47"/>
                </a:cxn>
                <a:cxn ang="0">
                  <a:pos x="3" y="45"/>
                </a:cxn>
                <a:cxn ang="0">
                  <a:pos x="5" y="42"/>
                </a:cxn>
                <a:cxn ang="0">
                  <a:pos x="6" y="40"/>
                </a:cxn>
                <a:cxn ang="0">
                  <a:pos x="6" y="39"/>
                </a:cxn>
                <a:cxn ang="0">
                  <a:pos x="6" y="37"/>
                </a:cxn>
                <a:cxn ang="0">
                  <a:pos x="6" y="34"/>
                </a:cxn>
                <a:cxn ang="0">
                  <a:pos x="6" y="32"/>
                </a:cxn>
                <a:cxn ang="0">
                  <a:pos x="6" y="30"/>
                </a:cxn>
                <a:cxn ang="0">
                  <a:pos x="7" y="28"/>
                </a:cxn>
                <a:cxn ang="0">
                  <a:pos x="8" y="25"/>
                </a:cxn>
                <a:cxn ang="0">
                  <a:pos x="10" y="24"/>
                </a:cxn>
                <a:cxn ang="0">
                  <a:pos x="11" y="22"/>
                </a:cxn>
                <a:cxn ang="0">
                  <a:pos x="13" y="21"/>
                </a:cxn>
                <a:cxn ang="0">
                  <a:pos x="14" y="19"/>
                </a:cxn>
                <a:cxn ang="0">
                  <a:pos x="15" y="17"/>
                </a:cxn>
                <a:cxn ang="0">
                  <a:pos x="16" y="14"/>
                </a:cxn>
                <a:cxn ang="0">
                  <a:pos x="16" y="11"/>
                </a:cxn>
                <a:cxn ang="0">
                  <a:pos x="14" y="7"/>
                </a:cxn>
                <a:cxn ang="0">
                  <a:pos x="12" y="5"/>
                </a:cxn>
                <a:cxn ang="0">
                  <a:pos x="10" y="4"/>
                </a:cxn>
                <a:cxn ang="0">
                  <a:pos x="7" y="2"/>
                </a:cxn>
                <a:cxn ang="0">
                  <a:pos x="3" y="0"/>
                </a:cxn>
                <a:cxn ang="0">
                  <a:pos x="0" y="0"/>
                </a:cxn>
              </a:cxnLst>
              <a:rect l="0" t="0" r="r" b="b"/>
              <a:pathLst>
                <a:path w="16" h="49">
                  <a:moveTo>
                    <a:pt x="0" y="0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6" y="2"/>
                  </a:lnTo>
                  <a:lnTo>
                    <a:pt x="8" y="3"/>
                  </a:lnTo>
                  <a:lnTo>
                    <a:pt x="9" y="4"/>
                  </a:lnTo>
                  <a:lnTo>
                    <a:pt x="10" y="5"/>
                  </a:lnTo>
                  <a:lnTo>
                    <a:pt x="11" y="6"/>
                  </a:lnTo>
                  <a:lnTo>
                    <a:pt x="13" y="7"/>
                  </a:lnTo>
                  <a:lnTo>
                    <a:pt x="14" y="10"/>
                  </a:lnTo>
                  <a:lnTo>
                    <a:pt x="14" y="13"/>
                  </a:lnTo>
                  <a:lnTo>
                    <a:pt x="14" y="16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11" y="20"/>
                  </a:lnTo>
                  <a:lnTo>
                    <a:pt x="10" y="20"/>
                  </a:lnTo>
                  <a:lnTo>
                    <a:pt x="10" y="21"/>
                  </a:lnTo>
                  <a:lnTo>
                    <a:pt x="9" y="21"/>
                  </a:lnTo>
                  <a:lnTo>
                    <a:pt x="8" y="21"/>
                  </a:lnTo>
                  <a:lnTo>
                    <a:pt x="8" y="22"/>
                  </a:lnTo>
                  <a:lnTo>
                    <a:pt x="7" y="23"/>
                  </a:lnTo>
                  <a:lnTo>
                    <a:pt x="6" y="24"/>
                  </a:lnTo>
                  <a:lnTo>
                    <a:pt x="5" y="26"/>
                  </a:lnTo>
                  <a:lnTo>
                    <a:pt x="3" y="29"/>
                  </a:lnTo>
                  <a:lnTo>
                    <a:pt x="3" y="31"/>
                  </a:lnTo>
                  <a:lnTo>
                    <a:pt x="3" y="33"/>
                  </a:lnTo>
                  <a:lnTo>
                    <a:pt x="5" y="35"/>
                  </a:lnTo>
                  <a:lnTo>
                    <a:pt x="5" y="37"/>
                  </a:lnTo>
                  <a:lnTo>
                    <a:pt x="5" y="39"/>
                  </a:lnTo>
                  <a:lnTo>
                    <a:pt x="5" y="41"/>
                  </a:lnTo>
                  <a:lnTo>
                    <a:pt x="3" y="45"/>
                  </a:lnTo>
                  <a:lnTo>
                    <a:pt x="3" y="47"/>
                  </a:lnTo>
                  <a:lnTo>
                    <a:pt x="3" y="49"/>
                  </a:lnTo>
                  <a:lnTo>
                    <a:pt x="3" y="47"/>
                  </a:lnTo>
                  <a:lnTo>
                    <a:pt x="3" y="45"/>
                  </a:lnTo>
                  <a:lnTo>
                    <a:pt x="5" y="42"/>
                  </a:lnTo>
                  <a:lnTo>
                    <a:pt x="6" y="40"/>
                  </a:lnTo>
                  <a:lnTo>
                    <a:pt x="6" y="39"/>
                  </a:lnTo>
                  <a:lnTo>
                    <a:pt x="6" y="37"/>
                  </a:lnTo>
                  <a:lnTo>
                    <a:pt x="6" y="34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7" y="28"/>
                  </a:lnTo>
                  <a:lnTo>
                    <a:pt x="8" y="25"/>
                  </a:lnTo>
                  <a:lnTo>
                    <a:pt x="10" y="24"/>
                  </a:lnTo>
                  <a:lnTo>
                    <a:pt x="11" y="22"/>
                  </a:lnTo>
                  <a:lnTo>
                    <a:pt x="13" y="21"/>
                  </a:lnTo>
                  <a:lnTo>
                    <a:pt x="14" y="19"/>
                  </a:lnTo>
                  <a:lnTo>
                    <a:pt x="15" y="17"/>
                  </a:lnTo>
                  <a:lnTo>
                    <a:pt x="16" y="14"/>
                  </a:lnTo>
                  <a:lnTo>
                    <a:pt x="16" y="11"/>
                  </a:lnTo>
                  <a:lnTo>
                    <a:pt x="14" y="7"/>
                  </a:lnTo>
                  <a:lnTo>
                    <a:pt x="12" y="5"/>
                  </a:lnTo>
                  <a:lnTo>
                    <a:pt x="10" y="4"/>
                  </a:lnTo>
                  <a:lnTo>
                    <a:pt x="7" y="2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92" name="Freeform 600"/>
            <p:cNvSpPr>
              <a:spLocks/>
            </p:cNvSpPr>
            <p:nvPr/>
          </p:nvSpPr>
          <p:spPr bwMode="auto">
            <a:xfrm>
              <a:off x="292" y="1911"/>
              <a:ext cx="28" cy="3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19" y="1"/>
                </a:cxn>
                <a:cxn ang="0">
                  <a:pos x="15" y="3"/>
                </a:cxn>
                <a:cxn ang="0">
                  <a:pos x="13" y="4"/>
                </a:cxn>
                <a:cxn ang="0">
                  <a:pos x="11" y="6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5" y="13"/>
                </a:cxn>
                <a:cxn ang="0">
                  <a:pos x="3" y="15"/>
                </a:cxn>
                <a:cxn ang="0">
                  <a:pos x="1" y="19"/>
                </a:cxn>
                <a:cxn ang="0">
                  <a:pos x="0" y="21"/>
                </a:cxn>
                <a:cxn ang="0">
                  <a:pos x="0" y="24"/>
                </a:cxn>
                <a:cxn ang="0">
                  <a:pos x="0" y="28"/>
                </a:cxn>
                <a:cxn ang="0">
                  <a:pos x="1" y="30"/>
                </a:cxn>
                <a:cxn ang="0">
                  <a:pos x="3" y="33"/>
                </a:cxn>
                <a:cxn ang="0">
                  <a:pos x="4" y="33"/>
                </a:cxn>
                <a:cxn ang="0">
                  <a:pos x="4" y="32"/>
                </a:cxn>
                <a:cxn ang="0">
                  <a:pos x="5" y="32"/>
                </a:cxn>
                <a:cxn ang="0">
                  <a:pos x="4" y="30"/>
                </a:cxn>
                <a:cxn ang="0">
                  <a:pos x="4" y="28"/>
                </a:cxn>
                <a:cxn ang="0">
                  <a:pos x="4" y="26"/>
                </a:cxn>
                <a:cxn ang="0">
                  <a:pos x="3" y="24"/>
                </a:cxn>
                <a:cxn ang="0">
                  <a:pos x="3" y="22"/>
                </a:cxn>
                <a:cxn ang="0">
                  <a:pos x="4" y="19"/>
                </a:cxn>
                <a:cxn ang="0">
                  <a:pos x="5" y="15"/>
                </a:cxn>
                <a:cxn ang="0">
                  <a:pos x="6" y="13"/>
                </a:cxn>
                <a:cxn ang="0">
                  <a:pos x="7" y="10"/>
                </a:cxn>
                <a:cxn ang="0">
                  <a:pos x="10" y="7"/>
                </a:cxn>
                <a:cxn ang="0">
                  <a:pos x="12" y="5"/>
                </a:cxn>
                <a:cxn ang="0">
                  <a:pos x="15" y="4"/>
                </a:cxn>
                <a:cxn ang="0">
                  <a:pos x="18" y="1"/>
                </a:cxn>
                <a:cxn ang="0">
                  <a:pos x="21" y="0"/>
                </a:cxn>
                <a:cxn ang="0">
                  <a:pos x="24" y="0"/>
                </a:cxn>
                <a:cxn ang="0">
                  <a:pos x="28" y="0"/>
                </a:cxn>
              </a:cxnLst>
              <a:rect l="0" t="0" r="r" b="b"/>
              <a:pathLst>
                <a:path w="28" h="33">
                  <a:moveTo>
                    <a:pt x="28" y="0"/>
                  </a:moveTo>
                  <a:lnTo>
                    <a:pt x="24" y="0"/>
                  </a:lnTo>
                  <a:lnTo>
                    <a:pt x="21" y="0"/>
                  </a:lnTo>
                  <a:lnTo>
                    <a:pt x="19" y="1"/>
                  </a:lnTo>
                  <a:lnTo>
                    <a:pt x="15" y="3"/>
                  </a:lnTo>
                  <a:lnTo>
                    <a:pt x="13" y="4"/>
                  </a:lnTo>
                  <a:lnTo>
                    <a:pt x="11" y="6"/>
                  </a:lnTo>
                  <a:lnTo>
                    <a:pt x="8" y="8"/>
                  </a:lnTo>
                  <a:lnTo>
                    <a:pt x="6" y="10"/>
                  </a:lnTo>
                  <a:lnTo>
                    <a:pt x="5" y="13"/>
                  </a:lnTo>
                  <a:lnTo>
                    <a:pt x="3" y="15"/>
                  </a:lnTo>
                  <a:lnTo>
                    <a:pt x="1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0"/>
                  </a:lnTo>
                  <a:lnTo>
                    <a:pt x="3" y="33"/>
                  </a:lnTo>
                  <a:lnTo>
                    <a:pt x="4" y="33"/>
                  </a:lnTo>
                  <a:lnTo>
                    <a:pt x="4" y="32"/>
                  </a:lnTo>
                  <a:lnTo>
                    <a:pt x="5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4" y="19"/>
                  </a:lnTo>
                  <a:lnTo>
                    <a:pt x="5" y="15"/>
                  </a:lnTo>
                  <a:lnTo>
                    <a:pt x="6" y="13"/>
                  </a:lnTo>
                  <a:lnTo>
                    <a:pt x="7" y="10"/>
                  </a:lnTo>
                  <a:lnTo>
                    <a:pt x="10" y="7"/>
                  </a:lnTo>
                  <a:lnTo>
                    <a:pt x="12" y="5"/>
                  </a:lnTo>
                  <a:lnTo>
                    <a:pt x="15" y="4"/>
                  </a:lnTo>
                  <a:lnTo>
                    <a:pt x="18" y="1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93" name="Freeform 601"/>
            <p:cNvSpPr>
              <a:spLocks/>
            </p:cNvSpPr>
            <p:nvPr/>
          </p:nvSpPr>
          <p:spPr bwMode="auto">
            <a:xfrm>
              <a:off x="320" y="1905"/>
              <a:ext cx="43" cy="5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9" y="2"/>
                </a:cxn>
                <a:cxn ang="0">
                  <a:pos x="11" y="2"/>
                </a:cxn>
                <a:cxn ang="0">
                  <a:pos x="13" y="2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20" y="3"/>
                </a:cxn>
                <a:cxn ang="0">
                  <a:pos x="22" y="5"/>
                </a:cxn>
                <a:cxn ang="0">
                  <a:pos x="24" y="6"/>
                </a:cxn>
                <a:cxn ang="0">
                  <a:pos x="27" y="7"/>
                </a:cxn>
                <a:cxn ang="0">
                  <a:pos x="29" y="8"/>
                </a:cxn>
                <a:cxn ang="0">
                  <a:pos x="31" y="9"/>
                </a:cxn>
                <a:cxn ang="0">
                  <a:pos x="33" y="10"/>
                </a:cxn>
                <a:cxn ang="0">
                  <a:pos x="34" y="12"/>
                </a:cxn>
                <a:cxn ang="0">
                  <a:pos x="37" y="13"/>
                </a:cxn>
                <a:cxn ang="0">
                  <a:pos x="38" y="16"/>
                </a:cxn>
                <a:cxn ang="0">
                  <a:pos x="39" y="18"/>
                </a:cxn>
                <a:cxn ang="0">
                  <a:pos x="40" y="20"/>
                </a:cxn>
                <a:cxn ang="0">
                  <a:pos x="41" y="22"/>
                </a:cxn>
                <a:cxn ang="0">
                  <a:pos x="41" y="25"/>
                </a:cxn>
                <a:cxn ang="0">
                  <a:pos x="42" y="27"/>
                </a:cxn>
                <a:cxn ang="0">
                  <a:pos x="42" y="29"/>
                </a:cxn>
                <a:cxn ang="0">
                  <a:pos x="42" y="32"/>
                </a:cxn>
                <a:cxn ang="0">
                  <a:pos x="42" y="36"/>
                </a:cxn>
                <a:cxn ang="0">
                  <a:pos x="41" y="38"/>
                </a:cxn>
                <a:cxn ang="0">
                  <a:pos x="40" y="40"/>
                </a:cxn>
                <a:cxn ang="0">
                  <a:pos x="39" y="44"/>
                </a:cxn>
                <a:cxn ang="0">
                  <a:pos x="38" y="46"/>
                </a:cxn>
                <a:cxn ang="0">
                  <a:pos x="35" y="48"/>
                </a:cxn>
                <a:cxn ang="0">
                  <a:pos x="34" y="50"/>
                </a:cxn>
                <a:cxn ang="0">
                  <a:pos x="33" y="50"/>
                </a:cxn>
                <a:cxn ang="0">
                  <a:pos x="34" y="50"/>
                </a:cxn>
                <a:cxn ang="0">
                  <a:pos x="38" y="47"/>
                </a:cxn>
                <a:cxn ang="0">
                  <a:pos x="41" y="42"/>
                </a:cxn>
                <a:cxn ang="0">
                  <a:pos x="42" y="37"/>
                </a:cxn>
                <a:cxn ang="0">
                  <a:pos x="43" y="32"/>
                </a:cxn>
                <a:cxn ang="0">
                  <a:pos x="43" y="27"/>
                </a:cxn>
                <a:cxn ang="0">
                  <a:pos x="43" y="21"/>
                </a:cxn>
                <a:cxn ang="0">
                  <a:pos x="41" y="17"/>
                </a:cxn>
                <a:cxn ang="0">
                  <a:pos x="38" y="12"/>
                </a:cxn>
                <a:cxn ang="0">
                  <a:pos x="37" y="10"/>
                </a:cxn>
                <a:cxn ang="0">
                  <a:pos x="34" y="8"/>
                </a:cxn>
                <a:cxn ang="0">
                  <a:pos x="32" y="6"/>
                </a:cxn>
                <a:cxn ang="0">
                  <a:pos x="30" y="5"/>
                </a:cxn>
                <a:cxn ang="0">
                  <a:pos x="28" y="3"/>
                </a:cxn>
                <a:cxn ang="0">
                  <a:pos x="25" y="2"/>
                </a:cxn>
                <a:cxn ang="0">
                  <a:pos x="23" y="1"/>
                </a:cxn>
                <a:cxn ang="0">
                  <a:pos x="20" y="1"/>
                </a:cxn>
                <a:cxn ang="0">
                  <a:pos x="18" y="1"/>
                </a:cxn>
                <a:cxn ang="0">
                  <a:pos x="14" y="0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7" y="2"/>
                </a:cxn>
                <a:cxn ang="0">
                  <a:pos x="4" y="3"/>
                </a:cxn>
                <a:cxn ang="0">
                  <a:pos x="2" y="5"/>
                </a:cxn>
                <a:cxn ang="0">
                  <a:pos x="0" y="6"/>
                </a:cxn>
              </a:cxnLst>
              <a:rect l="0" t="0" r="r" b="b"/>
              <a:pathLst>
                <a:path w="43" h="50">
                  <a:moveTo>
                    <a:pt x="0" y="6"/>
                  </a:move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2" y="5"/>
                  </a:lnTo>
                  <a:lnTo>
                    <a:pt x="24" y="6"/>
                  </a:lnTo>
                  <a:lnTo>
                    <a:pt x="27" y="7"/>
                  </a:lnTo>
                  <a:lnTo>
                    <a:pt x="29" y="8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4" y="12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8"/>
                  </a:lnTo>
                  <a:lnTo>
                    <a:pt x="40" y="20"/>
                  </a:lnTo>
                  <a:lnTo>
                    <a:pt x="41" y="22"/>
                  </a:lnTo>
                  <a:lnTo>
                    <a:pt x="41" y="25"/>
                  </a:lnTo>
                  <a:lnTo>
                    <a:pt x="42" y="27"/>
                  </a:lnTo>
                  <a:lnTo>
                    <a:pt x="42" y="29"/>
                  </a:lnTo>
                  <a:lnTo>
                    <a:pt x="42" y="32"/>
                  </a:lnTo>
                  <a:lnTo>
                    <a:pt x="42" y="36"/>
                  </a:lnTo>
                  <a:lnTo>
                    <a:pt x="41" y="38"/>
                  </a:lnTo>
                  <a:lnTo>
                    <a:pt x="40" y="40"/>
                  </a:lnTo>
                  <a:lnTo>
                    <a:pt x="39" y="44"/>
                  </a:lnTo>
                  <a:lnTo>
                    <a:pt x="38" y="46"/>
                  </a:lnTo>
                  <a:lnTo>
                    <a:pt x="35" y="48"/>
                  </a:lnTo>
                  <a:lnTo>
                    <a:pt x="34" y="50"/>
                  </a:lnTo>
                  <a:lnTo>
                    <a:pt x="33" y="50"/>
                  </a:lnTo>
                  <a:lnTo>
                    <a:pt x="34" y="50"/>
                  </a:lnTo>
                  <a:lnTo>
                    <a:pt x="38" y="47"/>
                  </a:lnTo>
                  <a:lnTo>
                    <a:pt x="41" y="42"/>
                  </a:lnTo>
                  <a:lnTo>
                    <a:pt x="42" y="37"/>
                  </a:lnTo>
                  <a:lnTo>
                    <a:pt x="43" y="32"/>
                  </a:lnTo>
                  <a:lnTo>
                    <a:pt x="43" y="27"/>
                  </a:lnTo>
                  <a:lnTo>
                    <a:pt x="43" y="21"/>
                  </a:lnTo>
                  <a:lnTo>
                    <a:pt x="41" y="17"/>
                  </a:lnTo>
                  <a:lnTo>
                    <a:pt x="38" y="12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5" y="2"/>
                  </a:lnTo>
                  <a:lnTo>
                    <a:pt x="23" y="1"/>
                  </a:lnTo>
                  <a:lnTo>
                    <a:pt x="20" y="1"/>
                  </a:lnTo>
                  <a:lnTo>
                    <a:pt x="18" y="1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7" y="2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94" name="Freeform 602"/>
            <p:cNvSpPr>
              <a:spLocks/>
            </p:cNvSpPr>
            <p:nvPr/>
          </p:nvSpPr>
          <p:spPr bwMode="auto">
            <a:xfrm>
              <a:off x="323" y="1913"/>
              <a:ext cx="40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6" y="2"/>
                </a:cxn>
                <a:cxn ang="0">
                  <a:pos x="8" y="3"/>
                </a:cxn>
                <a:cxn ang="0">
                  <a:pos x="12" y="3"/>
                </a:cxn>
                <a:cxn ang="0">
                  <a:pos x="15" y="3"/>
                </a:cxn>
                <a:cxn ang="0">
                  <a:pos x="17" y="3"/>
                </a:cxn>
                <a:cxn ang="0">
                  <a:pos x="21" y="4"/>
                </a:cxn>
                <a:cxn ang="0">
                  <a:pos x="23" y="4"/>
                </a:cxn>
                <a:cxn ang="0">
                  <a:pos x="26" y="6"/>
                </a:cxn>
                <a:cxn ang="0">
                  <a:pos x="29" y="7"/>
                </a:cxn>
                <a:cxn ang="0">
                  <a:pos x="31" y="9"/>
                </a:cxn>
                <a:cxn ang="0">
                  <a:pos x="33" y="11"/>
                </a:cxn>
                <a:cxn ang="0">
                  <a:pos x="36" y="14"/>
                </a:cxn>
                <a:cxn ang="0">
                  <a:pos x="38" y="16"/>
                </a:cxn>
                <a:cxn ang="0">
                  <a:pos x="39" y="18"/>
                </a:cxn>
                <a:cxn ang="0">
                  <a:pos x="40" y="20"/>
                </a:cxn>
                <a:cxn ang="0">
                  <a:pos x="39" y="18"/>
                </a:cxn>
                <a:cxn ang="0">
                  <a:pos x="38" y="16"/>
                </a:cxn>
                <a:cxn ang="0">
                  <a:pos x="36" y="14"/>
                </a:cxn>
                <a:cxn ang="0">
                  <a:pos x="35" y="11"/>
                </a:cxn>
                <a:cxn ang="0">
                  <a:pos x="32" y="9"/>
                </a:cxn>
                <a:cxn ang="0">
                  <a:pos x="30" y="8"/>
                </a:cxn>
                <a:cxn ang="0">
                  <a:pos x="27" y="6"/>
                </a:cxn>
                <a:cxn ang="0">
                  <a:pos x="25" y="4"/>
                </a:cxn>
                <a:cxn ang="0">
                  <a:pos x="22" y="3"/>
                </a:cxn>
                <a:cxn ang="0">
                  <a:pos x="20" y="2"/>
                </a:cxn>
                <a:cxn ang="0">
                  <a:pos x="16" y="2"/>
                </a:cxn>
                <a:cxn ang="0">
                  <a:pos x="13" y="2"/>
                </a:cxn>
                <a:cxn ang="0">
                  <a:pos x="9" y="2"/>
                </a:cxn>
                <a:cxn ang="0">
                  <a:pos x="7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40" h="20">
                  <a:moveTo>
                    <a:pt x="0" y="0"/>
                  </a:moveTo>
                  <a:lnTo>
                    <a:pt x="3" y="1"/>
                  </a:lnTo>
                  <a:lnTo>
                    <a:pt x="6" y="2"/>
                  </a:lnTo>
                  <a:lnTo>
                    <a:pt x="8" y="3"/>
                  </a:lnTo>
                  <a:lnTo>
                    <a:pt x="12" y="3"/>
                  </a:lnTo>
                  <a:lnTo>
                    <a:pt x="15" y="3"/>
                  </a:lnTo>
                  <a:lnTo>
                    <a:pt x="17" y="3"/>
                  </a:lnTo>
                  <a:lnTo>
                    <a:pt x="21" y="4"/>
                  </a:lnTo>
                  <a:lnTo>
                    <a:pt x="23" y="4"/>
                  </a:lnTo>
                  <a:lnTo>
                    <a:pt x="26" y="6"/>
                  </a:lnTo>
                  <a:lnTo>
                    <a:pt x="29" y="7"/>
                  </a:lnTo>
                  <a:lnTo>
                    <a:pt x="31" y="9"/>
                  </a:lnTo>
                  <a:lnTo>
                    <a:pt x="33" y="11"/>
                  </a:lnTo>
                  <a:lnTo>
                    <a:pt x="36" y="14"/>
                  </a:lnTo>
                  <a:lnTo>
                    <a:pt x="38" y="16"/>
                  </a:lnTo>
                  <a:lnTo>
                    <a:pt x="39" y="18"/>
                  </a:lnTo>
                  <a:lnTo>
                    <a:pt x="40" y="20"/>
                  </a:lnTo>
                  <a:lnTo>
                    <a:pt x="39" y="18"/>
                  </a:lnTo>
                  <a:lnTo>
                    <a:pt x="38" y="16"/>
                  </a:lnTo>
                  <a:lnTo>
                    <a:pt x="36" y="14"/>
                  </a:lnTo>
                  <a:lnTo>
                    <a:pt x="35" y="11"/>
                  </a:lnTo>
                  <a:lnTo>
                    <a:pt x="32" y="9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5" y="4"/>
                  </a:lnTo>
                  <a:lnTo>
                    <a:pt x="22" y="3"/>
                  </a:lnTo>
                  <a:lnTo>
                    <a:pt x="20" y="2"/>
                  </a:lnTo>
                  <a:lnTo>
                    <a:pt x="16" y="2"/>
                  </a:lnTo>
                  <a:lnTo>
                    <a:pt x="13" y="2"/>
                  </a:lnTo>
                  <a:lnTo>
                    <a:pt x="9" y="2"/>
                  </a:lnTo>
                  <a:lnTo>
                    <a:pt x="7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95" name="Freeform 603"/>
            <p:cNvSpPr>
              <a:spLocks/>
            </p:cNvSpPr>
            <p:nvPr/>
          </p:nvSpPr>
          <p:spPr bwMode="auto">
            <a:xfrm>
              <a:off x="337" y="1950"/>
              <a:ext cx="17" cy="22"/>
            </a:xfrm>
            <a:custGeom>
              <a:avLst/>
              <a:gdLst/>
              <a:ahLst/>
              <a:cxnLst>
                <a:cxn ang="0">
                  <a:pos x="1" y="12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8" y="2"/>
                </a:cxn>
                <a:cxn ang="0">
                  <a:pos x="9" y="2"/>
                </a:cxn>
                <a:cxn ang="0">
                  <a:pos x="11" y="2"/>
                </a:cxn>
                <a:cxn ang="0">
                  <a:pos x="12" y="2"/>
                </a:cxn>
                <a:cxn ang="0">
                  <a:pos x="13" y="3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5" y="10"/>
                </a:cxn>
                <a:cxn ang="0">
                  <a:pos x="13" y="12"/>
                </a:cxn>
                <a:cxn ang="0">
                  <a:pos x="11" y="14"/>
                </a:cxn>
                <a:cxn ang="0">
                  <a:pos x="9" y="17"/>
                </a:cxn>
                <a:cxn ang="0">
                  <a:pos x="8" y="18"/>
                </a:cxn>
                <a:cxn ang="0">
                  <a:pos x="6" y="19"/>
                </a:cxn>
                <a:cxn ang="0">
                  <a:pos x="3" y="20"/>
                </a:cxn>
                <a:cxn ang="0">
                  <a:pos x="3" y="21"/>
                </a:cxn>
                <a:cxn ang="0">
                  <a:pos x="2" y="21"/>
                </a:cxn>
                <a:cxn ang="0">
                  <a:pos x="3" y="22"/>
                </a:cxn>
                <a:cxn ang="0">
                  <a:pos x="6" y="21"/>
                </a:cxn>
                <a:cxn ang="0">
                  <a:pos x="9" y="20"/>
                </a:cxn>
                <a:cxn ang="0">
                  <a:pos x="11" y="18"/>
                </a:cxn>
                <a:cxn ang="0">
                  <a:pos x="15" y="15"/>
                </a:cxn>
                <a:cxn ang="0">
                  <a:pos x="16" y="12"/>
                </a:cxn>
                <a:cxn ang="0">
                  <a:pos x="17" y="10"/>
                </a:cxn>
                <a:cxn ang="0">
                  <a:pos x="17" y="6"/>
                </a:cxn>
                <a:cxn ang="0">
                  <a:pos x="17" y="3"/>
                </a:cxn>
                <a:cxn ang="0">
                  <a:pos x="16" y="2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2" y="0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8" y="0"/>
                </a:cxn>
                <a:cxn ang="0">
                  <a:pos x="7" y="2"/>
                </a:cxn>
                <a:cxn ang="0">
                  <a:pos x="6" y="2"/>
                </a:cxn>
                <a:cxn ang="0">
                  <a:pos x="4" y="3"/>
                </a:cxn>
                <a:cxn ang="0">
                  <a:pos x="3" y="5"/>
                </a:cxn>
                <a:cxn ang="0">
                  <a:pos x="3" y="6"/>
                </a:cxn>
                <a:cxn ang="0">
                  <a:pos x="2" y="7"/>
                </a:cxn>
                <a:cxn ang="0">
                  <a:pos x="1" y="10"/>
                </a:cxn>
                <a:cxn ang="0">
                  <a:pos x="1" y="11"/>
                </a:cxn>
                <a:cxn ang="0">
                  <a:pos x="0" y="12"/>
                </a:cxn>
                <a:cxn ang="0">
                  <a:pos x="1" y="12"/>
                </a:cxn>
              </a:cxnLst>
              <a:rect l="0" t="0" r="r" b="b"/>
              <a:pathLst>
                <a:path w="17" h="22">
                  <a:moveTo>
                    <a:pt x="1" y="12"/>
                  </a:moveTo>
                  <a:lnTo>
                    <a:pt x="1" y="10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5" y="10"/>
                  </a:lnTo>
                  <a:lnTo>
                    <a:pt x="13" y="12"/>
                  </a:lnTo>
                  <a:lnTo>
                    <a:pt x="11" y="14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6" y="19"/>
                  </a:lnTo>
                  <a:lnTo>
                    <a:pt x="3" y="20"/>
                  </a:lnTo>
                  <a:lnTo>
                    <a:pt x="3" y="21"/>
                  </a:lnTo>
                  <a:lnTo>
                    <a:pt x="2" y="21"/>
                  </a:lnTo>
                  <a:lnTo>
                    <a:pt x="3" y="22"/>
                  </a:lnTo>
                  <a:lnTo>
                    <a:pt x="6" y="21"/>
                  </a:lnTo>
                  <a:lnTo>
                    <a:pt x="9" y="20"/>
                  </a:lnTo>
                  <a:lnTo>
                    <a:pt x="11" y="18"/>
                  </a:lnTo>
                  <a:lnTo>
                    <a:pt x="15" y="15"/>
                  </a:lnTo>
                  <a:lnTo>
                    <a:pt x="16" y="12"/>
                  </a:lnTo>
                  <a:lnTo>
                    <a:pt x="17" y="10"/>
                  </a:lnTo>
                  <a:lnTo>
                    <a:pt x="17" y="6"/>
                  </a:lnTo>
                  <a:lnTo>
                    <a:pt x="17" y="3"/>
                  </a:lnTo>
                  <a:lnTo>
                    <a:pt x="16" y="2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2"/>
                  </a:lnTo>
                  <a:lnTo>
                    <a:pt x="6" y="2"/>
                  </a:lnTo>
                  <a:lnTo>
                    <a:pt x="4" y="3"/>
                  </a:lnTo>
                  <a:lnTo>
                    <a:pt x="3" y="5"/>
                  </a:lnTo>
                  <a:lnTo>
                    <a:pt x="3" y="6"/>
                  </a:lnTo>
                  <a:lnTo>
                    <a:pt x="2" y="7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96" name="Freeform 604"/>
            <p:cNvSpPr>
              <a:spLocks/>
            </p:cNvSpPr>
            <p:nvPr/>
          </p:nvSpPr>
          <p:spPr bwMode="auto">
            <a:xfrm>
              <a:off x="346" y="1966"/>
              <a:ext cx="76" cy="8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23"/>
                </a:cxn>
                <a:cxn ang="0">
                  <a:pos x="4" y="33"/>
                </a:cxn>
                <a:cxn ang="0">
                  <a:pos x="7" y="38"/>
                </a:cxn>
                <a:cxn ang="0">
                  <a:pos x="11" y="44"/>
                </a:cxn>
                <a:cxn ang="0">
                  <a:pos x="16" y="48"/>
                </a:cxn>
                <a:cxn ang="0">
                  <a:pos x="20" y="50"/>
                </a:cxn>
                <a:cxn ang="0">
                  <a:pos x="24" y="53"/>
                </a:cxn>
                <a:cxn ang="0">
                  <a:pos x="27" y="55"/>
                </a:cxn>
                <a:cxn ang="0">
                  <a:pos x="30" y="57"/>
                </a:cxn>
                <a:cxn ang="0">
                  <a:pos x="35" y="59"/>
                </a:cxn>
                <a:cxn ang="0">
                  <a:pos x="38" y="61"/>
                </a:cxn>
                <a:cxn ang="0">
                  <a:pos x="41" y="62"/>
                </a:cxn>
                <a:cxn ang="0">
                  <a:pos x="46" y="63"/>
                </a:cxn>
                <a:cxn ang="0">
                  <a:pos x="49" y="65"/>
                </a:cxn>
                <a:cxn ang="0">
                  <a:pos x="53" y="68"/>
                </a:cxn>
                <a:cxn ang="0">
                  <a:pos x="57" y="70"/>
                </a:cxn>
                <a:cxn ang="0">
                  <a:pos x="60" y="72"/>
                </a:cxn>
                <a:cxn ang="0">
                  <a:pos x="63" y="75"/>
                </a:cxn>
                <a:cxn ang="0">
                  <a:pos x="67" y="77"/>
                </a:cxn>
                <a:cxn ang="0">
                  <a:pos x="70" y="80"/>
                </a:cxn>
                <a:cxn ang="0">
                  <a:pos x="73" y="83"/>
                </a:cxn>
                <a:cxn ang="0">
                  <a:pos x="76" y="84"/>
                </a:cxn>
                <a:cxn ang="0">
                  <a:pos x="71" y="79"/>
                </a:cxn>
                <a:cxn ang="0">
                  <a:pos x="66" y="75"/>
                </a:cxn>
                <a:cxn ang="0">
                  <a:pos x="60" y="70"/>
                </a:cxn>
                <a:cxn ang="0">
                  <a:pos x="55" y="67"/>
                </a:cxn>
                <a:cxn ang="0">
                  <a:pos x="49" y="62"/>
                </a:cxn>
                <a:cxn ang="0">
                  <a:pos x="41" y="59"/>
                </a:cxn>
                <a:cxn ang="0">
                  <a:pos x="35" y="55"/>
                </a:cxn>
                <a:cxn ang="0">
                  <a:pos x="28" y="50"/>
                </a:cxn>
                <a:cxn ang="0">
                  <a:pos x="22" y="47"/>
                </a:cxn>
                <a:cxn ang="0">
                  <a:pos x="17" y="43"/>
                </a:cxn>
                <a:cxn ang="0">
                  <a:pos x="11" y="38"/>
                </a:cxn>
                <a:cxn ang="0">
                  <a:pos x="7" y="32"/>
                </a:cxn>
                <a:cxn ang="0">
                  <a:pos x="2" y="25"/>
                </a:cxn>
                <a:cxn ang="0">
                  <a:pos x="0" y="17"/>
                </a:cxn>
                <a:cxn ang="0">
                  <a:pos x="0" y="9"/>
                </a:cxn>
                <a:cxn ang="0">
                  <a:pos x="1" y="0"/>
                </a:cxn>
              </a:cxnLst>
              <a:rect l="0" t="0" r="r" b="b"/>
              <a:pathLst>
                <a:path w="76" h="85">
                  <a:moveTo>
                    <a:pt x="1" y="0"/>
                  </a:moveTo>
                  <a:lnTo>
                    <a:pt x="0" y="8"/>
                  </a:lnTo>
                  <a:lnTo>
                    <a:pt x="0" y="15"/>
                  </a:lnTo>
                  <a:lnTo>
                    <a:pt x="0" y="23"/>
                  </a:lnTo>
                  <a:lnTo>
                    <a:pt x="1" y="30"/>
                  </a:lnTo>
                  <a:lnTo>
                    <a:pt x="4" y="33"/>
                  </a:lnTo>
                  <a:lnTo>
                    <a:pt x="5" y="36"/>
                  </a:lnTo>
                  <a:lnTo>
                    <a:pt x="7" y="38"/>
                  </a:lnTo>
                  <a:lnTo>
                    <a:pt x="9" y="41"/>
                  </a:lnTo>
                  <a:lnTo>
                    <a:pt x="11" y="44"/>
                  </a:lnTo>
                  <a:lnTo>
                    <a:pt x="14" y="46"/>
                  </a:lnTo>
                  <a:lnTo>
                    <a:pt x="16" y="48"/>
                  </a:lnTo>
                  <a:lnTo>
                    <a:pt x="19" y="49"/>
                  </a:lnTo>
                  <a:lnTo>
                    <a:pt x="20" y="50"/>
                  </a:lnTo>
                  <a:lnTo>
                    <a:pt x="22" y="52"/>
                  </a:lnTo>
                  <a:lnTo>
                    <a:pt x="24" y="53"/>
                  </a:lnTo>
                  <a:lnTo>
                    <a:pt x="26" y="54"/>
                  </a:lnTo>
                  <a:lnTo>
                    <a:pt x="27" y="55"/>
                  </a:lnTo>
                  <a:lnTo>
                    <a:pt x="29" y="56"/>
                  </a:lnTo>
                  <a:lnTo>
                    <a:pt x="30" y="57"/>
                  </a:lnTo>
                  <a:lnTo>
                    <a:pt x="32" y="57"/>
                  </a:lnTo>
                  <a:lnTo>
                    <a:pt x="35" y="59"/>
                  </a:lnTo>
                  <a:lnTo>
                    <a:pt x="36" y="60"/>
                  </a:lnTo>
                  <a:lnTo>
                    <a:pt x="38" y="61"/>
                  </a:lnTo>
                  <a:lnTo>
                    <a:pt x="40" y="61"/>
                  </a:lnTo>
                  <a:lnTo>
                    <a:pt x="41" y="62"/>
                  </a:lnTo>
                  <a:lnTo>
                    <a:pt x="43" y="63"/>
                  </a:lnTo>
                  <a:lnTo>
                    <a:pt x="46" y="63"/>
                  </a:lnTo>
                  <a:lnTo>
                    <a:pt x="47" y="64"/>
                  </a:lnTo>
                  <a:lnTo>
                    <a:pt x="49" y="65"/>
                  </a:lnTo>
                  <a:lnTo>
                    <a:pt x="51" y="67"/>
                  </a:lnTo>
                  <a:lnTo>
                    <a:pt x="53" y="68"/>
                  </a:lnTo>
                  <a:lnTo>
                    <a:pt x="55" y="69"/>
                  </a:lnTo>
                  <a:lnTo>
                    <a:pt x="57" y="70"/>
                  </a:lnTo>
                  <a:lnTo>
                    <a:pt x="58" y="71"/>
                  </a:lnTo>
                  <a:lnTo>
                    <a:pt x="60" y="72"/>
                  </a:lnTo>
                  <a:lnTo>
                    <a:pt x="62" y="73"/>
                  </a:lnTo>
                  <a:lnTo>
                    <a:pt x="63" y="75"/>
                  </a:lnTo>
                  <a:lnTo>
                    <a:pt x="66" y="76"/>
                  </a:lnTo>
                  <a:lnTo>
                    <a:pt x="67" y="77"/>
                  </a:lnTo>
                  <a:lnTo>
                    <a:pt x="69" y="79"/>
                  </a:lnTo>
                  <a:lnTo>
                    <a:pt x="70" y="80"/>
                  </a:lnTo>
                  <a:lnTo>
                    <a:pt x="72" y="82"/>
                  </a:lnTo>
                  <a:lnTo>
                    <a:pt x="73" y="83"/>
                  </a:lnTo>
                  <a:lnTo>
                    <a:pt x="76" y="85"/>
                  </a:lnTo>
                  <a:lnTo>
                    <a:pt x="76" y="84"/>
                  </a:lnTo>
                  <a:lnTo>
                    <a:pt x="73" y="82"/>
                  </a:lnTo>
                  <a:lnTo>
                    <a:pt x="71" y="79"/>
                  </a:lnTo>
                  <a:lnTo>
                    <a:pt x="68" y="77"/>
                  </a:lnTo>
                  <a:lnTo>
                    <a:pt x="66" y="75"/>
                  </a:lnTo>
                  <a:lnTo>
                    <a:pt x="63" y="72"/>
                  </a:lnTo>
                  <a:lnTo>
                    <a:pt x="60" y="70"/>
                  </a:lnTo>
                  <a:lnTo>
                    <a:pt x="58" y="69"/>
                  </a:lnTo>
                  <a:lnTo>
                    <a:pt x="55" y="67"/>
                  </a:lnTo>
                  <a:lnTo>
                    <a:pt x="51" y="64"/>
                  </a:lnTo>
                  <a:lnTo>
                    <a:pt x="49" y="62"/>
                  </a:lnTo>
                  <a:lnTo>
                    <a:pt x="46" y="61"/>
                  </a:lnTo>
                  <a:lnTo>
                    <a:pt x="41" y="59"/>
                  </a:lnTo>
                  <a:lnTo>
                    <a:pt x="38" y="56"/>
                  </a:lnTo>
                  <a:lnTo>
                    <a:pt x="35" y="55"/>
                  </a:lnTo>
                  <a:lnTo>
                    <a:pt x="31" y="53"/>
                  </a:lnTo>
                  <a:lnTo>
                    <a:pt x="28" y="50"/>
                  </a:lnTo>
                  <a:lnTo>
                    <a:pt x="26" y="49"/>
                  </a:lnTo>
                  <a:lnTo>
                    <a:pt x="22" y="47"/>
                  </a:lnTo>
                  <a:lnTo>
                    <a:pt x="19" y="45"/>
                  </a:lnTo>
                  <a:lnTo>
                    <a:pt x="17" y="43"/>
                  </a:lnTo>
                  <a:lnTo>
                    <a:pt x="14" y="40"/>
                  </a:lnTo>
                  <a:lnTo>
                    <a:pt x="11" y="38"/>
                  </a:lnTo>
                  <a:lnTo>
                    <a:pt x="9" y="36"/>
                  </a:lnTo>
                  <a:lnTo>
                    <a:pt x="7" y="32"/>
                  </a:lnTo>
                  <a:lnTo>
                    <a:pt x="5" y="29"/>
                  </a:lnTo>
                  <a:lnTo>
                    <a:pt x="2" y="25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97" name="Freeform 605"/>
            <p:cNvSpPr>
              <a:spLocks/>
            </p:cNvSpPr>
            <p:nvPr/>
          </p:nvSpPr>
          <p:spPr bwMode="auto">
            <a:xfrm>
              <a:off x="317" y="2043"/>
              <a:ext cx="103" cy="132"/>
            </a:xfrm>
            <a:custGeom>
              <a:avLst/>
              <a:gdLst/>
              <a:ahLst/>
              <a:cxnLst>
                <a:cxn ang="0">
                  <a:pos x="101" y="9"/>
                </a:cxn>
                <a:cxn ang="0">
                  <a:pos x="97" y="27"/>
                </a:cxn>
                <a:cxn ang="0">
                  <a:pos x="91" y="44"/>
                </a:cxn>
                <a:cxn ang="0">
                  <a:pos x="84" y="61"/>
                </a:cxn>
                <a:cxn ang="0">
                  <a:pos x="76" y="75"/>
                </a:cxn>
                <a:cxn ang="0">
                  <a:pos x="70" y="86"/>
                </a:cxn>
                <a:cxn ang="0">
                  <a:pos x="60" y="96"/>
                </a:cxn>
                <a:cxn ang="0">
                  <a:pos x="52" y="105"/>
                </a:cxn>
                <a:cxn ang="0">
                  <a:pos x="41" y="113"/>
                </a:cxn>
                <a:cxn ang="0">
                  <a:pos x="30" y="118"/>
                </a:cxn>
                <a:cxn ang="0">
                  <a:pos x="19" y="125"/>
                </a:cxn>
                <a:cxn ang="0">
                  <a:pos x="7" y="129"/>
                </a:cxn>
                <a:cxn ang="0">
                  <a:pos x="0" y="132"/>
                </a:cxn>
                <a:cxn ang="0">
                  <a:pos x="7" y="131"/>
                </a:cxn>
                <a:cxn ang="0">
                  <a:pos x="13" y="129"/>
                </a:cxn>
                <a:cxn ang="0">
                  <a:pos x="20" y="127"/>
                </a:cxn>
                <a:cxn ang="0">
                  <a:pos x="27" y="124"/>
                </a:cxn>
                <a:cxn ang="0">
                  <a:pos x="34" y="122"/>
                </a:cxn>
                <a:cxn ang="0">
                  <a:pos x="39" y="118"/>
                </a:cxn>
                <a:cxn ang="0">
                  <a:pos x="45" y="115"/>
                </a:cxn>
                <a:cxn ang="0">
                  <a:pos x="52" y="110"/>
                </a:cxn>
                <a:cxn ang="0">
                  <a:pos x="56" y="107"/>
                </a:cxn>
                <a:cxn ang="0">
                  <a:pos x="60" y="103"/>
                </a:cxn>
                <a:cxn ang="0">
                  <a:pos x="65" y="98"/>
                </a:cxn>
                <a:cxn ang="0">
                  <a:pos x="68" y="94"/>
                </a:cxn>
                <a:cxn ang="0">
                  <a:pos x="73" y="89"/>
                </a:cxn>
                <a:cxn ang="0">
                  <a:pos x="76" y="84"/>
                </a:cxn>
                <a:cxn ang="0">
                  <a:pos x="79" y="79"/>
                </a:cxn>
                <a:cxn ang="0">
                  <a:pos x="83" y="73"/>
                </a:cxn>
                <a:cxn ang="0">
                  <a:pos x="91" y="56"/>
                </a:cxn>
                <a:cxn ang="0">
                  <a:pos x="96" y="38"/>
                </a:cxn>
                <a:cxn ang="0">
                  <a:pos x="100" y="19"/>
                </a:cxn>
                <a:cxn ang="0">
                  <a:pos x="103" y="0"/>
                </a:cxn>
              </a:cxnLst>
              <a:rect l="0" t="0" r="r" b="b"/>
              <a:pathLst>
                <a:path w="103" h="132">
                  <a:moveTo>
                    <a:pt x="103" y="0"/>
                  </a:moveTo>
                  <a:lnTo>
                    <a:pt x="101" y="9"/>
                  </a:lnTo>
                  <a:lnTo>
                    <a:pt x="100" y="18"/>
                  </a:lnTo>
                  <a:lnTo>
                    <a:pt x="97" y="27"/>
                  </a:lnTo>
                  <a:lnTo>
                    <a:pt x="94" y="36"/>
                  </a:lnTo>
                  <a:lnTo>
                    <a:pt x="91" y="44"/>
                  </a:lnTo>
                  <a:lnTo>
                    <a:pt x="87" y="53"/>
                  </a:lnTo>
                  <a:lnTo>
                    <a:pt x="84" y="61"/>
                  </a:lnTo>
                  <a:lnTo>
                    <a:pt x="79" y="70"/>
                  </a:lnTo>
                  <a:lnTo>
                    <a:pt x="76" y="75"/>
                  </a:lnTo>
                  <a:lnTo>
                    <a:pt x="73" y="81"/>
                  </a:lnTo>
                  <a:lnTo>
                    <a:pt x="70" y="86"/>
                  </a:lnTo>
                  <a:lnTo>
                    <a:pt x="65" y="91"/>
                  </a:lnTo>
                  <a:lnTo>
                    <a:pt x="60" y="96"/>
                  </a:lnTo>
                  <a:lnTo>
                    <a:pt x="56" y="100"/>
                  </a:lnTo>
                  <a:lnTo>
                    <a:pt x="52" y="105"/>
                  </a:lnTo>
                  <a:lnTo>
                    <a:pt x="47" y="108"/>
                  </a:lnTo>
                  <a:lnTo>
                    <a:pt x="41" y="113"/>
                  </a:lnTo>
                  <a:lnTo>
                    <a:pt x="36" y="116"/>
                  </a:lnTo>
                  <a:lnTo>
                    <a:pt x="30" y="118"/>
                  </a:lnTo>
                  <a:lnTo>
                    <a:pt x="25" y="122"/>
                  </a:lnTo>
                  <a:lnTo>
                    <a:pt x="19" y="125"/>
                  </a:lnTo>
                  <a:lnTo>
                    <a:pt x="13" y="127"/>
                  </a:lnTo>
                  <a:lnTo>
                    <a:pt x="7" y="129"/>
                  </a:lnTo>
                  <a:lnTo>
                    <a:pt x="1" y="131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1"/>
                  </a:lnTo>
                  <a:lnTo>
                    <a:pt x="10" y="131"/>
                  </a:lnTo>
                  <a:lnTo>
                    <a:pt x="13" y="129"/>
                  </a:lnTo>
                  <a:lnTo>
                    <a:pt x="17" y="128"/>
                  </a:lnTo>
                  <a:lnTo>
                    <a:pt x="20" y="127"/>
                  </a:lnTo>
                  <a:lnTo>
                    <a:pt x="24" y="126"/>
                  </a:lnTo>
                  <a:lnTo>
                    <a:pt x="27" y="124"/>
                  </a:lnTo>
                  <a:lnTo>
                    <a:pt x="30" y="123"/>
                  </a:lnTo>
                  <a:lnTo>
                    <a:pt x="34" y="122"/>
                  </a:lnTo>
                  <a:lnTo>
                    <a:pt x="37" y="120"/>
                  </a:lnTo>
                  <a:lnTo>
                    <a:pt x="39" y="118"/>
                  </a:lnTo>
                  <a:lnTo>
                    <a:pt x="43" y="116"/>
                  </a:lnTo>
                  <a:lnTo>
                    <a:pt x="45" y="115"/>
                  </a:lnTo>
                  <a:lnTo>
                    <a:pt x="48" y="113"/>
                  </a:lnTo>
                  <a:lnTo>
                    <a:pt x="52" y="110"/>
                  </a:lnTo>
                  <a:lnTo>
                    <a:pt x="54" y="108"/>
                  </a:lnTo>
                  <a:lnTo>
                    <a:pt x="56" y="107"/>
                  </a:lnTo>
                  <a:lnTo>
                    <a:pt x="58" y="105"/>
                  </a:lnTo>
                  <a:lnTo>
                    <a:pt x="60" y="103"/>
                  </a:lnTo>
                  <a:lnTo>
                    <a:pt x="63" y="100"/>
                  </a:lnTo>
                  <a:lnTo>
                    <a:pt x="65" y="98"/>
                  </a:lnTo>
                  <a:lnTo>
                    <a:pt x="67" y="96"/>
                  </a:lnTo>
                  <a:lnTo>
                    <a:pt x="68" y="94"/>
                  </a:lnTo>
                  <a:lnTo>
                    <a:pt x="71" y="91"/>
                  </a:lnTo>
                  <a:lnTo>
                    <a:pt x="73" y="89"/>
                  </a:lnTo>
                  <a:lnTo>
                    <a:pt x="74" y="87"/>
                  </a:lnTo>
                  <a:lnTo>
                    <a:pt x="76" y="84"/>
                  </a:lnTo>
                  <a:lnTo>
                    <a:pt x="78" y="81"/>
                  </a:lnTo>
                  <a:lnTo>
                    <a:pt x="79" y="79"/>
                  </a:lnTo>
                  <a:lnTo>
                    <a:pt x="81" y="77"/>
                  </a:lnTo>
                  <a:lnTo>
                    <a:pt x="83" y="73"/>
                  </a:lnTo>
                  <a:lnTo>
                    <a:pt x="87" y="65"/>
                  </a:lnTo>
                  <a:lnTo>
                    <a:pt x="91" y="56"/>
                  </a:lnTo>
                  <a:lnTo>
                    <a:pt x="94" y="47"/>
                  </a:lnTo>
                  <a:lnTo>
                    <a:pt x="96" y="38"/>
                  </a:lnTo>
                  <a:lnTo>
                    <a:pt x="99" y="28"/>
                  </a:lnTo>
                  <a:lnTo>
                    <a:pt x="100" y="19"/>
                  </a:lnTo>
                  <a:lnTo>
                    <a:pt x="102" y="1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98" name="Freeform 606"/>
            <p:cNvSpPr>
              <a:spLocks/>
            </p:cNvSpPr>
            <p:nvPr/>
          </p:nvSpPr>
          <p:spPr bwMode="auto">
            <a:xfrm>
              <a:off x="243" y="2087"/>
              <a:ext cx="15" cy="2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4" y="4"/>
                </a:cxn>
                <a:cxn ang="0">
                  <a:pos x="13" y="8"/>
                </a:cxn>
                <a:cxn ang="0">
                  <a:pos x="12" y="12"/>
                </a:cxn>
                <a:cxn ang="0">
                  <a:pos x="10" y="16"/>
                </a:cxn>
                <a:cxn ang="0">
                  <a:pos x="8" y="17"/>
                </a:cxn>
                <a:cxn ang="0">
                  <a:pos x="8" y="18"/>
                </a:cxn>
                <a:cxn ang="0">
                  <a:pos x="7" y="19"/>
                </a:cxn>
                <a:cxn ang="0">
                  <a:pos x="6" y="20"/>
                </a:cxn>
                <a:cxn ang="0">
                  <a:pos x="5" y="20"/>
                </a:cxn>
                <a:cxn ang="0">
                  <a:pos x="4" y="21"/>
                </a:cxn>
                <a:cxn ang="0">
                  <a:pos x="2" y="21"/>
                </a:cxn>
                <a:cxn ang="0">
                  <a:pos x="0" y="22"/>
                </a:cxn>
                <a:cxn ang="0">
                  <a:pos x="0" y="23"/>
                </a:cxn>
                <a:cxn ang="0">
                  <a:pos x="1" y="23"/>
                </a:cxn>
                <a:cxn ang="0">
                  <a:pos x="2" y="23"/>
                </a:cxn>
                <a:cxn ang="0">
                  <a:pos x="4" y="22"/>
                </a:cxn>
                <a:cxn ang="0">
                  <a:pos x="5" y="22"/>
                </a:cxn>
                <a:cxn ang="0">
                  <a:pos x="6" y="21"/>
                </a:cxn>
                <a:cxn ang="0">
                  <a:pos x="7" y="20"/>
                </a:cxn>
                <a:cxn ang="0">
                  <a:pos x="8" y="19"/>
                </a:cxn>
                <a:cxn ang="0">
                  <a:pos x="10" y="18"/>
                </a:cxn>
                <a:cxn ang="0">
                  <a:pos x="11" y="16"/>
                </a:cxn>
                <a:cxn ang="0">
                  <a:pos x="12" y="13"/>
                </a:cxn>
                <a:cxn ang="0">
                  <a:pos x="13" y="11"/>
                </a:cxn>
                <a:cxn ang="0">
                  <a:pos x="14" y="9"/>
                </a:cxn>
                <a:cxn ang="0">
                  <a:pos x="14" y="7"/>
                </a:cxn>
                <a:cxn ang="0">
                  <a:pos x="14" y="4"/>
                </a:cxn>
                <a:cxn ang="0">
                  <a:pos x="15" y="2"/>
                </a:cxn>
                <a:cxn ang="0">
                  <a:pos x="15" y="0"/>
                </a:cxn>
              </a:cxnLst>
              <a:rect l="0" t="0" r="r" b="b"/>
              <a:pathLst>
                <a:path w="15" h="23">
                  <a:moveTo>
                    <a:pt x="15" y="0"/>
                  </a:moveTo>
                  <a:lnTo>
                    <a:pt x="14" y="4"/>
                  </a:lnTo>
                  <a:lnTo>
                    <a:pt x="13" y="8"/>
                  </a:lnTo>
                  <a:lnTo>
                    <a:pt x="12" y="12"/>
                  </a:lnTo>
                  <a:lnTo>
                    <a:pt x="10" y="16"/>
                  </a:lnTo>
                  <a:lnTo>
                    <a:pt x="8" y="17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4" y="21"/>
                  </a:lnTo>
                  <a:lnTo>
                    <a:pt x="2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1" y="23"/>
                  </a:lnTo>
                  <a:lnTo>
                    <a:pt x="2" y="23"/>
                  </a:lnTo>
                  <a:lnTo>
                    <a:pt x="4" y="22"/>
                  </a:lnTo>
                  <a:lnTo>
                    <a:pt x="5" y="22"/>
                  </a:lnTo>
                  <a:lnTo>
                    <a:pt x="6" y="21"/>
                  </a:lnTo>
                  <a:lnTo>
                    <a:pt x="7" y="20"/>
                  </a:lnTo>
                  <a:lnTo>
                    <a:pt x="8" y="19"/>
                  </a:lnTo>
                  <a:lnTo>
                    <a:pt x="10" y="18"/>
                  </a:lnTo>
                  <a:lnTo>
                    <a:pt x="11" y="16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9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5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7999" name="Freeform 607"/>
            <p:cNvSpPr>
              <a:spLocks/>
            </p:cNvSpPr>
            <p:nvPr/>
          </p:nvSpPr>
          <p:spPr bwMode="auto">
            <a:xfrm>
              <a:off x="246" y="2092"/>
              <a:ext cx="17" cy="32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7" y="3"/>
                </a:cxn>
                <a:cxn ang="0">
                  <a:pos x="17" y="5"/>
                </a:cxn>
                <a:cxn ang="0">
                  <a:pos x="16" y="9"/>
                </a:cxn>
                <a:cxn ang="0">
                  <a:pos x="16" y="11"/>
                </a:cxn>
                <a:cxn ang="0">
                  <a:pos x="15" y="13"/>
                </a:cxn>
                <a:cxn ang="0">
                  <a:pos x="14" y="16"/>
                </a:cxn>
                <a:cxn ang="0">
                  <a:pos x="13" y="18"/>
                </a:cxn>
                <a:cxn ang="0">
                  <a:pos x="12" y="20"/>
                </a:cxn>
                <a:cxn ang="0">
                  <a:pos x="10" y="21"/>
                </a:cxn>
                <a:cxn ang="0">
                  <a:pos x="9" y="22"/>
                </a:cxn>
                <a:cxn ang="0">
                  <a:pos x="7" y="25"/>
                </a:cxn>
                <a:cxn ang="0">
                  <a:pos x="5" y="26"/>
                </a:cxn>
                <a:cxn ang="0">
                  <a:pos x="4" y="27"/>
                </a:cxn>
                <a:cxn ang="0">
                  <a:pos x="2" y="28"/>
                </a:cxn>
                <a:cxn ang="0">
                  <a:pos x="1" y="29"/>
                </a:cxn>
                <a:cxn ang="0">
                  <a:pos x="0" y="30"/>
                </a:cxn>
                <a:cxn ang="0">
                  <a:pos x="0" y="31"/>
                </a:cxn>
                <a:cxn ang="0">
                  <a:pos x="0" y="32"/>
                </a:cxn>
                <a:cxn ang="0">
                  <a:pos x="2" y="32"/>
                </a:cxn>
                <a:cxn ang="0">
                  <a:pos x="4" y="31"/>
                </a:cxn>
                <a:cxn ang="0">
                  <a:pos x="7" y="29"/>
                </a:cxn>
                <a:cxn ang="0">
                  <a:pos x="9" y="28"/>
                </a:cxn>
                <a:cxn ang="0">
                  <a:pos x="10" y="26"/>
                </a:cxn>
                <a:cxn ang="0">
                  <a:pos x="12" y="23"/>
                </a:cxn>
                <a:cxn ang="0">
                  <a:pos x="13" y="21"/>
                </a:cxn>
                <a:cxn ang="0">
                  <a:pos x="14" y="19"/>
                </a:cxn>
                <a:cxn ang="0">
                  <a:pos x="16" y="16"/>
                </a:cxn>
                <a:cxn ang="0">
                  <a:pos x="17" y="10"/>
                </a:cxn>
                <a:cxn ang="0">
                  <a:pos x="17" y="5"/>
                </a:cxn>
                <a:cxn ang="0">
                  <a:pos x="17" y="0"/>
                </a:cxn>
              </a:cxnLst>
              <a:rect l="0" t="0" r="r" b="b"/>
              <a:pathLst>
                <a:path w="17" h="32">
                  <a:moveTo>
                    <a:pt x="17" y="0"/>
                  </a:moveTo>
                  <a:lnTo>
                    <a:pt x="17" y="3"/>
                  </a:lnTo>
                  <a:lnTo>
                    <a:pt x="17" y="5"/>
                  </a:lnTo>
                  <a:lnTo>
                    <a:pt x="16" y="9"/>
                  </a:lnTo>
                  <a:lnTo>
                    <a:pt x="16" y="11"/>
                  </a:lnTo>
                  <a:lnTo>
                    <a:pt x="15" y="13"/>
                  </a:lnTo>
                  <a:lnTo>
                    <a:pt x="14" y="16"/>
                  </a:lnTo>
                  <a:lnTo>
                    <a:pt x="13" y="18"/>
                  </a:lnTo>
                  <a:lnTo>
                    <a:pt x="12" y="20"/>
                  </a:lnTo>
                  <a:lnTo>
                    <a:pt x="10" y="21"/>
                  </a:lnTo>
                  <a:lnTo>
                    <a:pt x="9" y="22"/>
                  </a:lnTo>
                  <a:lnTo>
                    <a:pt x="7" y="25"/>
                  </a:lnTo>
                  <a:lnTo>
                    <a:pt x="5" y="26"/>
                  </a:lnTo>
                  <a:lnTo>
                    <a:pt x="4" y="27"/>
                  </a:lnTo>
                  <a:lnTo>
                    <a:pt x="2" y="28"/>
                  </a:lnTo>
                  <a:lnTo>
                    <a:pt x="1" y="29"/>
                  </a:lnTo>
                  <a:lnTo>
                    <a:pt x="0" y="30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2" y="32"/>
                  </a:lnTo>
                  <a:lnTo>
                    <a:pt x="4" y="31"/>
                  </a:lnTo>
                  <a:lnTo>
                    <a:pt x="7" y="29"/>
                  </a:lnTo>
                  <a:lnTo>
                    <a:pt x="9" y="28"/>
                  </a:lnTo>
                  <a:lnTo>
                    <a:pt x="10" y="26"/>
                  </a:lnTo>
                  <a:lnTo>
                    <a:pt x="12" y="23"/>
                  </a:lnTo>
                  <a:lnTo>
                    <a:pt x="13" y="21"/>
                  </a:lnTo>
                  <a:lnTo>
                    <a:pt x="14" y="19"/>
                  </a:lnTo>
                  <a:lnTo>
                    <a:pt x="16" y="16"/>
                  </a:lnTo>
                  <a:lnTo>
                    <a:pt x="17" y="10"/>
                  </a:lnTo>
                  <a:lnTo>
                    <a:pt x="17" y="5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00" name="Freeform 608"/>
            <p:cNvSpPr>
              <a:spLocks/>
            </p:cNvSpPr>
            <p:nvPr/>
          </p:nvSpPr>
          <p:spPr bwMode="auto">
            <a:xfrm>
              <a:off x="205" y="2032"/>
              <a:ext cx="53" cy="61"/>
            </a:xfrm>
            <a:custGeom>
              <a:avLst/>
              <a:gdLst/>
              <a:ahLst/>
              <a:cxnLst>
                <a:cxn ang="0">
                  <a:pos x="51" y="59"/>
                </a:cxn>
                <a:cxn ang="0">
                  <a:pos x="49" y="56"/>
                </a:cxn>
                <a:cxn ang="0">
                  <a:pos x="46" y="51"/>
                </a:cxn>
                <a:cxn ang="0">
                  <a:pos x="43" y="47"/>
                </a:cxn>
                <a:cxn ang="0">
                  <a:pos x="41" y="42"/>
                </a:cxn>
                <a:cxn ang="0">
                  <a:pos x="40" y="35"/>
                </a:cxn>
                <a:cxn ang="0">
                  <a:pos x="39" y="29"/>
                </a:cxn>
                <a:cxn ang="0">
                  <a:pos x="38" y="25"/>
                </a:cxn>
                <a:cxn ang="0">
                  <a:pos x="36" y="22"/>
                </a:cxn>
                <a:cxn ang="0">
                  <a:pos x="33" y="19"/>
                </a:cxn>
                <a:cxn ang="0">
                  <a:pos x="31" y="17"/>
                </a:cxn>
                <a:cxn ang="0">
                  <a:pos x="29" y="16"/>
                </a:cxn>
                <a:cxn ang="0">
                  <a:pos x="28" y="14"/>
                </a:cxn>
                <a:cxn ang="0">
                  <a:pos x="25" y="12"/>
                </a:cxn>
                <a:cxn ang="0">
                  <a:pos x="23" y="10"/>
                </a:cxn>
                <a:cxn ang="0">
                  <a:pos x="21" y="10"/>
                </a:cxn>
                <a:cxn ang="0">
                  <a:pos x="15" y="8"/>
                </a:cxn>
                <a:cxn ang="0">
                  <a:pos x="10" y="6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5" y="6"/>
                </a:cxn>
                <a:cxn ang="0">
                  <a:pos x="10" y="8"/>
                </a:cxn>
                <a:cxn ang="0">
                  <a:pos x="14" y="10"/>
                </a:cxn>
                <a:cxn ang="0">
                  <a:pos x="17" y="12"/>
                </a:cxn>
                <a:cxn ang="0">
                  <a:pos x="20" y="14"/>
                </a:cxn>
                <a:cxn ang="0">
                  <a:pos x="23" y="15"/>
                </a:cxn>
                <a:cxn ang="0">
                  <a:pos x="25" y="16"/>
                </a:cxn>
                <a:cxn ang="0">
                  <a:pos x="28" y="18"/>
                </a:cxn>
                <a:cxn ang="0">
                  <a:pos x="30" y="19"/>
                </a:cxn>
                <a:cxn ang="0">
                  <a:pos x="32" y="22"/>
                </a:cxn>
                <a:cxn ang="0">
                  <a:pos x="34" y="24"/>
                </a:cxn>
                <a:cxn ang="0">
                  <a:pos x="38" y="28"/>
                </a:cxn>
                <a:cxn ang="0">
                  <a:pos x="40" y="34"/>
                </a:cxn>
                <a:cxn ang="0">
                  <a:pos x="40" y="40"/>
                </a:cxn>
                <a:cxn ang="0">
                  <a:pos x="42" y="45"/>
                </a:cxn>
                <a:cxn ang="0">
                  <a:pos x="44" y="50"/>
                </a:cxn>
                <a:cxn ang="0">
                  <a:pos x="47" y="54"/>
                </a:cxn>
                <a:cxn ang="0">
                  <a:pos x="50" y="58"/>
                </a:cxn>
                <a:cxn ang="0">
                  <a:pos x="53" y="61"/>
                </a:cxn>
              </a:cxnLst>
              <a:rect l="0" t="0" r="r" b="b"/>
              <a:pathLst>
                <a:path w="53" h="61">
                  <a:moveTo>
                    <a:pt x="53" y="61"/>
                  </a:moveTo>
                  <a:lnTo>
                    <a:pt x="51" y="59"/>
                  </a:lnTo>
                  <a:lnTo>
                    <a:pt x="50" y="58"/>
                  </a:lnTo>
                  <a:lnTo>
                    <a:pt x="49" y="56"/>
                  </a:lnTo>
                  <a:lnTo>
                    <a:pt x="47" y="53"/>
                  </a:lnTo>
                  <a:lnTo>
                    <a:pt x="46" y="51"/>
                  </a:lnTo>
                  <a:lnTo>
                    <a:pt x="44" y="49"/>
                  </a:lnTo>
                  <a:lnTo>
                    <a:pt x="43" y="47"/>
                  </a:lnTo>
                  <a:lnTo>
                    <a:pt x="42" y="44"/>
                  </a:lnTo>
                  <a:lnTo>
                    <a:pt x="41" y="42"/>
                  </a:lnTo>
                  <a:lnTo>
                    <a:pt x="41" y="38"/>
                  </a:lnTo>
                  <a:lnTo>
                    <a:pt x="40" y="35"/>
                  </a:lnTo>
                  <a:lnTo>
                    <a:pt x="40" y="33"/>
                  </a:lnTo>
                  <a:lnTo>
                    <a:pt x="39" y="29"/>
                  </a:lnTo>
                  <a:lnTo>
                    <a:pt x="39" y="27"/>
                  </a:lnTo>
                  <a:lnTo>
                    <a:pt x="38" y="25"/>
                  </a:lnTo>
                  <a:lnTo>
                    <a:pt x="36" y="23"/>
                  </a:lnTo>
                  <a:lnTo>
                    <a:pt x="36" y="22"/>
                  </a:lnTo>
                  <a:lnTo>
                    <a:pt x="34" y="20"/>
                  </a:lnTo>
                  <a:lnTo>
                    <a:pt x="33" y="19"/>
                  </a:lnTo>
                  <a:lnTo>
                    <a:pt x="32" y="18"/>
                  </a:lnTo>
                  <a:lnTo>
                    <a:pt x="31" y="17"/>
                  </a:lnTo>
                  <a:lnTo>
                    <a:pt x="30" y="17"/>
                  </a:lnTo>
                  <a:lnTo>
                    <a:pt x="29" y="16"/>
                  </a:lnTo>
                  <a:lnTo>
                    <a:pt x="28" y="15"/>
                  </a:lnTo>
                  <a:lnTo>
                    <a:pt x="28" y="14"/>
                  </a:lnTo>
                  <a:lnTo>
                    <a:pt x="27" y="12"/>
                  </a:lnTo>
                  <a:lnTo>
                    <a:pt x="25" y="12"/>
                  </a:lnTo>
                  <a:lnTo>
                    <a:pt x="24" y="11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1" y="10"/>
                  </a:lnTo>
                  <a:lnTo>
                    <a:pt x="17" y="9"/>
                  </a:lnTo>
                  <a:lnTo>
                    <a:pt x="15" y="8"/>
                  </a:lnTo>
                  <a:lnTo>
                    <a:pt x="13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5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3"/>
                  </a:lnTo>
                  <a:lnTo>
                    <a:pt x="3" y="5"/>
                  </a:lnTo>
                  <a:lnTo>
                    <a:pt x="5" y="6"/>
                  </a:lnTo>
                  <a:lnTo>
                    <a:pt x="7" y="7"/>
                  </a:lnTo>
                  <a:lnTo>
                    <a:pt x="10" y="8"/>
                  </a:lnTo>
                  <a:lnTo>
                    <a:pt x="12" y="9"/>
                  </a:lnTo>
                  <a:lnTo>
                    <a:pt x="14" y="10"/>
                  </a:lnTo>
                  <a:lnTo>
                    <a:pt x="16" y="11"/>
                  </a:lnTo>
                  <a:lnTo>
                    <a:pt x="17" y="12"/>
                  </a:lnTo>
                  <a:lnTo>
                    <a:pt x="19" y="12"/>
                  </a:lnTo>
                  <a:lnTo>
                    <a:pt x="20" y="14"/>
                  </a:lnTo>
                  <a:lnTo>
                    <a:pt x="22" y="14"/>
                  </a:lnTo>
                  <a:lnTo>
                    <a:pt x="23" y="15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7" y="17"/>
                  </a:lnTo>
                  <a:lnTo>
                    <a:pt x="28" y="18"/>
                  </a:lnTo>
                  <a:lnTo>
                    <a:pt x="29" y="19"/>
                  </a:lnTo>
                  <a:lnTo>
                    <a:pt x="30" y="19"/>
                  </a:lnTo>
                  <a:lnTo>
                    <a:pt x="31" y="20"/>
                  </a:lnTo>
                  <a:lnTo>
                    <a:pt x="32" y="22"/>
                  </a:lnTo>
                  <a:lnTo>
                    <a:pt x="33" y="23"/>
                  </a:lnTo>
                  <a:lnTo>
                    <a:pt x="34" y="24"/>
                  </a:lnTo>
                  <a:lnTo>
                    <a:pt x="37" y="26"/>
                  </a:lnTo>
                  <a:lnTo>
                    <a:pt x="38" y="28"/>
                  </a:lnTo>
                  <a:lnTo>
                    <a:pt x="39" y="31"/>
                  </a:lnTo>
                  <a:lnTo>
                    <a:pt x="40" y="34"/>
                  </a:lnTo>
                  <a:lnTo>
                    <a:pt x="40" y="37"/>
                  </a:lnTo>
                  <a:lnTo>
                    <a:pt x="40" y="40"/>
                  </a:lnTo>
                  <a:lnTo>
                    <a:pt x="41" y="43"/>
                  </a:lnTo>
                  <a:lnTo>
                    <a:pt x="42" y="45"/>
                  </a:lnTo>
                  <a:lnTo>
                    <a:pt x="43" y="48"/>
                  </a:lnTo>
                  <a:lnTo>
                    <a:pt x="44" y="50"/>
                  </a:lnTo>
                  <a:lnTo>
                    <a:pt x="46" y="52"/>
                  </a:lnTo>
                  <a:lnTo>
                    <a:pt x="47" y="54"/>
                  </a:lnTo>
                  <a:lnTo>
                    <a:pt x="49" y="56"/>
                  </a:lnTo>
                  <a:lnTo>
                    <a:pt x="50" y="58"/>
                  </a:lnTo>
                  <a:lnTo>
                    <a:pt x="51" y="60"/>
                  </a:lnTo>
                  <a:lnTo>
                    <a:pt x="53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01" name="Freeform 609"/>
            <p:cNvSpPr>
              <a:spLocks/>
            </p:cNvSpPr>
            <p:nvPr/>
          </p:nvSpPr>
          <p:spPr bwMode="auto">
            <a:xfrm>
              <a:off x="220" y="2071"/>
              <a:ext cx="29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4"/>
                </a:cxn>
                <a:cxn ang="0">
                  <a:pos x="1" y="7"/>
                </a:cxn>
                <a:cxn ang="0">
                  <a:pos x="1" y="9"/>
                </a:cxn>
                <a:cxn ang="0">
                  <a:pos x="1" y="13"/>
                </a:cxn>
                <a:cxn ang="0">
                  <a:pos x="2" y="16"/>
                </a:cxn>
                <a:cxn ang="0">
                  <a:pos x="2" y="20"/>
                </a:cxn>
                <a:cxn ang="0">
                  <a:pos x="3" y="22"/>
                </a:cxn>
                <a:cxn ang="0">
                  <a:pos x="6" y="24"/>
                </a:cxn>
                <a:cxn ang="0">
                  <a:pos x="7" y="27"/>
                </a:cxn>
                <a:cxn ang="0">
                  <a:pos x="8" y="27"/>
                </a:cxn>
                <a:cxn ang="0">
                  <a:pos x="9" y="28"/>
                </a:cxn>
                <a:cxn ang="0">
                  <a:pos x="10" y="29"/>
                </a:cxn>
                <a:cxn ang="0">
                  <a:pos x="11" y="30"/>
                </a:cxn>
                <a:cxn ang="0">
                  <a:pos x="12" y="31"/>
                </a:cxn>
                <a:cxn ang="0">
                  <a:pos x="15" y="31"/>
                </a:cxn>
                <a:cxn ang="0">
                  <a:pos x="16" y="32"/>
                </a:cxn>
                <a:cxn ang="0">
                  <a:pos x="17" y="32"/>
                </a:cxn>
                <a:cxn ang="0">
                  <a:pos x="18" y="33"/>
                </a:cxn>
                <a:cxn ang="0">
                  <a:pos x="19" y="33"/>
                </a:cxn>
                <a:cxn ang="0">
                  <a:pos x="20" y="33"/>
                </a:cxn>
                <a:cxn ang="0">
                  <a:pos x="21" y="33"/>
                </a:cxn>
                <a:cxn ang="0">
                  <a:pos x="22" y="34"/>
                </a:cxn>
                <a:cxn ang="0">
                  <a:pos x="24" y="34"/>
                </a:cxn>
                <a:cxn ang="0">
                  <a:pos x="24" y="36"/>
                </a:cxn>
                <a:cxn ang="0">
                  <a:pos x="25" y="36"/>
                </a:cxn>
                <a:cxn ang="0">
                  <a:pos x="26" y="37"/>
                </a:cxn>
                <a:cxn ang="0">
                  <a:pos x="27" y="37"/>
                </a:cxn>
                <a:cxn ang="0">
                  <a:pos x="28" y="38"/>
                </a:cxn>
                <a:cxn ang="0">
                  <a:pos x="29" y="37"/>
                </a:cxn>
                <a:cxn ang="0">
                  <a:pos x="28" y="37"/>
                </a:cxn>
                <a:cxn ang="0">
                  <a:pos x="28" y="36"/>
                </a:cxn>
                <a:cxn ang="0">
                  <a:pos x="27" y="34"/>
                </a:cxn>
                <a:cxn ang="0">
                  <a:pos x="26" y="33"/>
                </a:cxn>
                <a:cxn ang="0">
                  <a:pos x="26" y="32"/>
                </a:cxn>
                <a:cxn ang="0">
                  <a:pos x="25" y="31"/>
                </a:cxn>
                <a:cxn ang="0">
                  <a:pos x="24" y="31"/>
                </a:cxn>
                <a:cxn ang="0">
                  <a:pos x="22" y="30"/>
                </a:cxn>
                <a:cxn ang="0">
                  <a:pos x="21" y="30"/>
                </a:cxn>
                <a:cxn ang="0">
                  <a:pos x="20" y="29"/>
                </a:cxn>
                <a:cxn ang="0">
                  <a:pos x="18" y="28"/>
                </a:cxn>
                <a:cxn ang="0">
                  <a:pos x="17" y="28"/>
                </a:cxn>
                <a:cxn ang="0">
                  <a:pos x="16" y="27"/>
                </a:cxn>
                <a:cxn ang="0">
                  <a:pos x="15" y="27"/>
                </a:cxn>
                <a:cxn ang="0">
                  <a:pos x="12" y="25"/>
                </a:cxn>
                <a:cxn ang="0">
                  <a:pos x="11" y="24"/>
                </a:cxn>
                <a:cxn ang="0">
                  <a:pos x="10" y="23"/>
                </a:cxn>
                <a:cxn ang="0">
                  <a:pos x="8" y="21"/>
                </a:cxn>
                <a:cxn ang="0">
                  <a:pos x="6" y="18"/>
                </a:cxn>
                <a:cxn ang="0">
                  <a:pos x="4" y="15"/>
                </a:cxn>
                <a:cxn ang="0">
                  <a:pos x="4" y="13"/>
                </a:cxn>
                <a:cxn ang="0">
                  <a:pos x="3" y="9"/>
                </a:cxn>
                <a:cxn ang="0">
                  <a:pos x="2" y="7"/>
                </a:cxn>
                <a:cxn ang="0">
                  <a:pos x="1" y="4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9" h="38">
                  <a:moveTo>
                    <a:pt x="0" y="0"/>
                  </a:moveTo>
                  <a:lnTo>
                    <a:pt x="1" y="4"/>
                  </a:lnTo>
                  <a:lnTo>
                    <a:pt x="1" y="7"/>
                  </a:lnTo>
                  <a:lnTo>
                    <a:pt x="1" y="9"/>
                  </a:lnTo>
                  <a:lnTo>
                    <a:pt x="1" y="13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3" y="22"/>
                  </a:lnTo>
                  <a:lnTo>
                    <a:pt x="6" y="24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9" y="28"/>
                  </a:lnTo>
                  <a:lnTo>
                    <a:pt x="10" y="29"/>
                  </a:lnTo>
                  <a:lnTo>
                    <a:pt x="11" y="30"/>
                  </a:lnTo>
                  <a:lnTo>
                    <a:pt x="12" y="31"/>
                  </a:lnTo>
                  <a:lnTo>
                    <a:pt x="15" y="31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8" y="33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1" y="33"/>
                  </a:lnTo>
                  <a:lnTo>
                    <a:pt x="22" y="34"/>
                  </a:lnTo>
                  <a:lnTo>
                    <a:pt x="24" y="34"/>
                  </a:lnTo>
                  <a:lnTo>
                    <a:pt x="24" y="36"/>
                  </a:lnTo>
                  <a:lnTo>
                    <a:pt x="25" y="36"/>
                  </a:lnTo>
                  <a:lnTo>
                    <a:pt x="26" y="37"/>
                  </a:lnTo>
                  <a:lnTo>
                    <a:pt x="27" y="37"/>
                  </a:lnTo>
                  <a:lnTo>
                    <a:pt x="28" y="38"/>
                  </a:lnTo>
                  <a:lnTo>
                    <a:pt x="29" y="37"/>
                  </a:lnTo>
                  <a:lnTo>
                    <a:pt x="28" y="37"/>
                  </a:lnTo>
                  <a:lnTo>
                    <a:pt x="28" y="36"/>
                  </a:lnTo>
                  <a:lnTo>
                    <a:pt x="27" y="34"/>
                  </a:lnTo>
                  <a:lnTo>
                    <a:pt x="26" y="33"/>
                  </a:lnTo>
                  <a:lnTo>
                    <a:pt x="26" y="32"/>
                  </a:lnTo>
                  <a:lnTo>
                    <a:pt x="25" y="31"/>
                  </a:lnTo>
                  <a:lnTo>
                    <a:pt x="24" y="31"/>
                  </a:lnTo>
                  <a:lnTo>
                    <a:pt x="22" y="30"/>
                  </a:lnTo>
                  <a:lnTo>
                    <a:pt x="21" y="30"/>
                  </a:lnTo>
                  <a:lnTo>
                    <a:pt x="20" y="29"/>
                  </a:lnTo>
                  <a:lnTo>
                    <a:pt x="18" y="28"/>
                  </a:lnTo>
                  <a:lnTo>
                    <a:pt x="17" y="28"/>
                  </a:lnTo>
                  <a:lnTo>
                    <a:pt x="16" y="27"/>
                  </a:lnTo>
                  <a:lnTo>
                    <a:pt x="15" y="27"/>
                  </a:lnTo>
                  <a:lnTo>
                    <a:pt x="12" y="25"/>
                  </a:lnTo>
                  <a:lnTo>
                    <a:pt x="11" y="24"/>
                  </a:lnTo>
                  <a:lnTo>
                    <a:pt x="10" y="23"/>
                  </a:lnTo>
                  <a:lnTo>
                    <a:pt x="8" y="21"/>
                  </a:lnTo>
                  <a:lnTo>
                    <a:pt x="6" y="18"/>
                  </a:lnTo>
                  <a:lnTo>
                    <a:pt x="4" y="15"/>
                  </a:lnTo>
                  <a:lnTo>
                    <a:pt x="4" y="13"/>
                  </a:lnTo>
                  <a:lnTo>
                    <a:pt x="3" y="9"/>
                  </a:lnTo>
                  <a:lnTo>
                    <a:pt x="2" y="7"/>
                  </a:lnTo>
                  <a:lnTo>
                    <a:pt x="1" y="4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02" name="Freeform 610"/>
            <p:cNvSpPr>
              <a:spLocks/>
            </p:cNvSpPr>
            <p:nvPr/>
          </p:nvSpPr>
          <p:spPr bwMode="auto">
            <a:xfrm>
              <a:off x="209" y="2065"/>
              <a:ext cx="22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0" y="9"/>
                </a:cxn>
                <a:cxn ang="0">
                  <a:pos x="1" y="8"/>
                </a:cxn>
                <a:cxn ang="0">
                  <a:pos x="2" y="5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7" y="4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2" y="3"/>
                </a:cxn>
                <a:cxn ang="0">
                  <a:pos x="13" y="3"/>
                </a:cxn>
                <a:cxn ang="0">
                  <a:pos x="14" y="3"/>
                </a:cxn>
                <a:cxn ang="0">
                  <a:pos x="16" y="2"/>
                </a:cxn>
                <a:cxn ang="0">
                  <a:pos x="17" y="2"/>
                </a:cxn>
                <a:cxn ang="0">
                  <a:pos x="18" y="2"/>
                </a:cxn>
                <a:cxn ang="0">
                  <a:pos x="20" y="1"/>
                </a:cxn>
                <a:cxn ang="0">
                  <a:pos x="21" y="1"/>
                </a:cxn>
                <a:cxn ang="0">
                  <a:pos x="22" y="1"/>
                </a:cxn>
                <a:cxn ang="0">
                  <a:pos x="22" y="0"/>
                </a:cxn>
                <a:cxn ang="0">
                  <a:pos x="21" y="0"/>
                </a:cxn>
                <a:cxn ang="0">
                  <a:pos x="18" y="0"/>
                </a:cxn>
                <a:cxn ang="0">
                  <a:pos x="15" y="1"/>
                </a:cxn>
                <a:cxn ang="0">
                  <a:pos x="12" y="1"/>
                </a:cxn>
                <a:cxn ang="0">
                  <a:pos x="8" y="2"/>
                </a:cxn>
                <a:cxn ang="0">
                  <a:pos x="5" y="3"/>
                </a:cxn>
                <a:cxn ang="0">
                  <a:pos x="1" y="5"/>
                </a:cxn>
                <a:cxn ang="0">
                  <a:pos x="0" y="8"/>
                </a:cxn>
                <a:cxn ang="0">
                  <a:pos x="0" y="11"/>
                </a:cxn>
              </a:cxnLst>
              <a:rect l="0" t="0" r="r" b="b"/>
              <a:pathLst>
                <a:path w="22" h="11">
                  <a:moveTo>
                    <a:pt x="0" y="11"/>
                  </a:moveTo>
                  <a:lnTo>
                    <a:pt x="0" y="9"/>
                  </a:lnTo>
                  <a:lnTo>
                    <a:pt x="1" y="8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3" y="3"/>
                  </a:lnTo>
                  <a:lnTo>
                    <a:pt x="14" y="3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20" y="1"/>
                  </a:lnTo>
                  <a:lnTo>
                    <a:pt x="21" y="1"/>
                  </a:lnTo>
                  <a:lnTo>
                    <a:pt x="22" y="1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1"/>
                  </a:lnTo>
                  <a:lnTo>
                    <a:pt x="12" y="1"/>
                  </a:lnTo>
                  <a:lnTo>
                    <a:pt x="8" y="2"/>
                  </a:lnTo>
                  <a:lnTo>
                    <a:pt x="5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03" name="Freeform 611"/>
            <p:cNvSpPr>
              <a:spLocks/>
            </p:cNvSpPr>
            <p:nvPr/>
          </p:nvSpPr>
          <p:spPr bwMode="auto">
            <a:xfrm>
              <a:off x="215" y="2073"/>
              <a:ext cx="9" cy="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4"/>
                </a:cxn>
                <a:cxn ang="0">
                  <a:pos x="5" y="5"/>
                </a:cxn>
                <a:cxn ang="0">
                  <a:pos x="5" y="6"/>
                </a:cxn>
                <a:cxn ang="0">
                  <a:pos x="7" y="6"/>
                </a:cxn>
                <a:cxn ang="0">
                  <a:pos x="7" y="8"/>
                </a:cxn>
                <a:cxn ang="0">
                  <a:pos x="7" y="8"/>
                </a:cxn>
                <a:cxn ang="0">
                  <a:pos x="9" y="8"/>
                </a:cxn>
                <a:cxn ang="0">
                  <a:pos x="9" y="6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7" y="5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3" y="4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9" h="8">
                  <a:moveTo>
                    <a:pt x="0" y="1"/>
                  </a:moveTo>
                  <a:lnTo>
                    <a:pt x="1" y="1"/>
                  </a:lnTo>
                  <a:lnTo>
                    <a:pt x="2" y="2"/>
                  </a:lnTo>
                  <a:lnTo>
                    <a:pt x="3" y="4"/>
                  </a:lnTo>
                  <a:lnTo>
                    <a:pt x="5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8"/>
                  </a:lnTo>
                  <a:lnTo>
                    <a:pt x="7" y="8"/>
                  </a:lnTo>
                  <a:lnTo>
                    <a:pt x="9" y="8"/>
                  </a:lnTo>
                  <a:lnTo>
                    <a:pt x="9" y="6"/>
                  </a:lnTo>
                  <a:lnTo>
                    <a:pt x="9" y="5"/>
                  </a:lnTo>
                  <a:lnTo>
                    <a:pt x="9" y="5"/>
                  </a:lnTo>
                  <a:lnTo>
                    <a:pt x="7" y="5"/>
                  </a:lnTo>
                  <a:lnTo>
                    <a:pt x="7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3" y="4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04" name="Freeform 612"/>
            <p:cNvSpPr>
              <a:spLocks/>
            </p:cNvSpPr>
            <p:nvPr/>
          </p:nvSpPr>
          <p:spPr bwMode="auto">
            <a:xfrm>
              <a:off x="211" y="2076"/>
              <a:ext cx="15" cy="1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4"/>
                </a:cxn>
                <a:cxn ang="0">
                  <a:pos x="5" y="4"/>
                </a:cxn>
                <a:cxn ang="0">
                  <a:pos x="6" y="6"/>
                </a:cxn>
                <a:cxn ang="0">
                  <a:pos x="7" y="7"/>
                </a:cxn>
                <a:cxn ang="0">
                  <a:pos x="9" y="7"/>
                </a:cxn>
                <a:cxn ang="0">
                  <a:pos x="10" y="8"/>
                </a:cxn>
                <a:cxn ang="0">
                  <a:pos x="11" y="9"/>
                </a:cxn>
                <a:cxn ang="0">
                  <a:pos x="12" y="10"/>
                </a:cxn>
                <a:cxn ang="0">
                  <a:pos x="13" y="10"/>
                </a:cxn>
                <a:cxn ang="0">
                  <a:pos x="14" y="11"/>
                </a:cxn>
                <a:cxn ang="0">
                  <a:pos x="15" y="13"/>
                </a:cxn>
                <a:cxn ang="0">
                  <a:pos x="14" y="11"/>
                </a:cxn>
                <a:cxn ang="0">
                  <a:pos x="14" y="10"/>
                </a:cxn>
                <a:cxn ang="0">
                  <a:pos x="13" y="9"/>
                </a:cxn>
                <a:cxn ang="0">
                  <a:pos x="12" y="9"/>
                </a:cxn>
                <a:cxn ang="0">
                  <a:pos x="11" y="8"/>
                </a:cxn>
                <a:cxn ang="0">
                  <a:pos x="10" y="7"/>
                </a:cxn>
                <a:cxn ang="0">
                  <a:pos x="9" y="7"/>
                </a:cxn>
                <a:cxn ang="0">
                  <a:pos x="7" y="6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5" h="13">
                  <a:moveTo>
                    <a:pt x="0" y="1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6"/>
                  </a:lnTo>
                  <a:lnTo>
                    <a:pt x="7" y="7"/>
                  </a:lnTo>
                  <a:lnTo>
                    <a:pt x="9" y="7"/>
                  </a:lnTo>
                  <a:lnTo>
                    <a:pt x="10" y="8"/>
                  </a:lnTo>
                  <a:lnTo>
                    <a:pt x="11" y="9"/>
                  </a:lnTo>
                  <a:lnTo>
                    <a:pt x="12" y="10"/>
                  </a:lnTo>
                  <a:lnTo>
                    <a:pt x="13" y="10"/>
                  </a:lnTo>
                  <a:lnTo>
                    <a:pt x="14" y="11"/>
                  </a:lnTo>
                  <a:lnTo>
                    <a:pt x="15" y="13"/>
                  </a:lnTo>
                  <a:lnTo>
                    <a:pt x="14" y="11"/>
                  </a:lnTo>
                  <a:lnTo>
                    <a:pt x="14" y="10"/>
                  </a:lnTo>
                  <a:lnTo>
                    <a:pt x="13" y="9"/>
                  </a:lnTo>
                  <a:lnTo>
                    <a:pt x="12" y="9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9" y="7"/>
                  </a:lnTo>
                  <a:lnTo>
                    <a:pt x="7" y="6"/>
                  </a:lnTo>
                  <a:lnTo>
                    <a:pt x="5" y="4"/>
                  </a:lnTo>
                  <a:lnTo>
                    <a:pt x="4" y="4"/>
                  </a:lnTo>
                  <a:lnTo>
                    <a:pt x="3" y="3"/>
                  </a:lnTo>
                  <a:lnTo>
                    <a:pt x="2" y="3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05" name="Freeform 613"/>
            <p:cNvSpPr>
              <a:spLocks/>
            </p:cNvSpPr>
            <p:nvPr/>
          </p:nvSpPr>
          <p:spPr bwMode="auto">
            <a:xfrm>
              <a:off x="208" y="2060"/>
              <a:ext cx="26" cy="13"/>
            </a:xfrm>
            <a:custGeom>
              <a:avLst/>
              <a:gdLst/>
              <a:ahLst/>
              <a:cxnLst>
                <a:cxn ang="0">
                  <a:pos x="1" y="13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8" y="4"/>
                </a:cxn>
                <a:cxn ang="0">
                  <a:pos x="11" y="4"/>
                </a:cxn>
                <a:cxn ang="0">
                  <a:pos x="13" y="4"/>
                </a:cxn>
                <a:cxn ang="0">
                  <a:pos x="14" y="4"/>
                </a:cxn>
                <a:cxn ang="0">
                  <a:pos x="16" y="3"/>
                </a:cxn>
                <a:cxn ang="0">
                  <a:pos x="17" y="3"/>
                </a:cxn>
                <a:cxn ang="0">
                  <a:pos x="19" y="3"/>
                </a:cxn>
                <a:cxn ang="0">
                  <a:pos x="20" y="1"/>
                </a:cxn>
                <a:cxn ang="0">
                  <a:pos x="23" y="1"/>
                </a:cxn>
                <a:cxn ang="0">
                  <a:pos x="24" y="1"/>
                </a:cxn>
                <a:cxn ang="0">
                  <a:pos x="25" y="1"/>
                </a:cxn>
                <a:cxn ang="0">
                  <a:pos x="26" y="1"/>
                </a:cxn>
                <a:cxn ang="0">
                  <a:pos x="25" y="0"/>
                </a:cxn>
                <a:cxn ang="0">
                  <a:pos x="24" y="0"/>
                </a:cxn>
                <a:cxn ang="0">
                  <a:pos x="23" y="0"/>
                </a:cxn>
                <a:cxn ang="0">
                  <a:pos x="21" y="0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1" y="1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4" y="3"/>
                </a:cxn>
                <a:cxn ang="0">
                  <a:pos x="3" y="3"/>
                </a:cxn>
                <a:cxn ang="0">
                  <a:pos x="2" y="4"/>
                </a:cxn>
                <a:cxn ang="0">
                  <a:pos x="1" y="7"/>
                </a:cxn>
                <a:cxn ang="0">
                  <a:pos x="0" y="8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1" y="13"/>
                </a:cxn>
              </a:cxnLst>
              <a:rect l="0" t="0" r="r" b="b"/>
              <a:pathLst>
                <a:path w="26" h="13">
                  <a:moveTo>
                    <a:pt x="1" y="13"/>
                  </a:moveTo>
                  <a:lnTo>
                    <a:pt x="1" y="10"/>
                  </a:lnTo>
                  <a:lnTo>
                    <a:pt x="1" y="8"/>
                  </a:lnTo>
                  <a:lnTo>
                    <a:pt x="2" y="7"/>
                  </a:lnTo>
                  <a:lnTo>
                    <a:pt x="4" y="5"/>
                  </a:lnTo>
                  <a:lnTo>
                    <a:pt x="6" y="4"/>
                  </a:lnTo>
                  <a:lnTo>
                    <a:pt x="8" y="4"/>
                  </a:lnTo>
                  <a:lnTo>
                    <a:pt x="11" y="4"/>
                  </a:lnTo>
                  <a:lnTo>
                    <a:pt x="13" y="4"/>
                  </a:lnTo>
                  <a:lnTo>
                    <a:pt x="14" y="4"/>
                  </a:lnTo>
                  <a:lnTo>
                    <a:pt x="16" y="3"/>
                  </a:lnTo>
                  <a:lnTo>
                    <a:pt x="17" y="3"/>
                  </a:lnTo>
                  <a:lnTo>
                    <a:pt x="19" y="3"/>
                  </a:lnTo>
                  <a:lnTo>
                    <a:pt x="20" y="1"/>
                  </a:lnTo>
                  <a:lnTo>
                    <a:pt x="23" y="1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6" y="1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1"/>
                  </a:lnTo>
                  <a:lnTo>
                    <a:pt x="8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3"/>
                  </a:lnTo>
                  <a:lnTo>
                    <a:pt x="2" y="4"/>
                  </a:lnTo>
                  <a:lnTo>
                    <a:pt x="1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1" y="10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06" name="Freeform 614"/>
            <p:cNvSpPr>
              <a:spLocks/>
            </p:cNvSpPr>
            <p:nvPr/>
          </p:nvSpPr>
          <p:spPr bwMode="auto">
            <a:xfrm>
              <a:off x="211" y="2052"/>
              <a:ext cx="24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5"/>
                </a:cxn>
                <a:cxn ang="0">
                  <a:pos x="6" y="5"/>
                </a:cxn>
                <a:cxn ang="0">
                  <a:pos x="7" y="5"/>
                </a:cxn>
                <a:cxn ang="0">
                  <a:pos x="8" y="5"/>
                </a:cxn>
                <a:cxn ang="0">
                  <a:pos x="9" y="5"/>
                </a:cxn>
                <a:cxn ang="0">
                  <a:pos x="10" y="5"/>
                </a:cxn>
                <a:cxn ang="0">
                  <a:pos x="13" y="5"/>
                </a:cxn>
                <a:cxn ang="0">
                  <a:pos x="14" y="5"/>
                </a:cxn>
                <a:cxn ang="0">
                  <a:pos x="16" y="5"/>
                </a:cxn>
                <a:cxn ang="0">
                  <a:pos x="17" y="5"/>
                </a:cxn>
                <a:cxn ang="0">
                  <a:pos x="19" y="5"/>
                </a:cxn>
                <a:cxn ang="0">
                  <a:pos x="20" y="5"/>
                </a:cxn>
                <a:cxn ang="0">
                  <a:pos x="22" y="5"/>
                </a:cxn>
                <a:cxn ang="0">
                  <a:pos x="23" y="7"/>
                </a:cxn>
                <a:cxn ang="0">
                  <a:pos x="24" y="7"/>
                </a:cxn>
                <a:cxn ang="0">
                  <a:pos x="24" y="5"/>
                </a:cxn>
                <a:cxn ang="0">
                  <a:pos x="22" y="5"/>
                </a:cxn>
                <a:cxn ang="0">
                  <a:pos x="21" y="5"/>
                </a:cxn>
                <a:cxn ang="0">
                  <a:pos x="20" y="4"/>
                </a:cxn>
                <a:cxn ang="0">
                  <a:pos x="19" y="4"/>
                </a:cxn>
                <a:cxn ang="0">
                  <a:pos x="18" y="4"/>
                </a:cxn>
                <a:cxn ang="0">
                  <a:pos x="17" y="4"/>
                </a:cxn>
                <a:cxn ang="0">
                  <a:pos x="16" y="3"/>
                </a:cxn>
                <a:cxn ang="0">
                  <a:pos x="15" y="3"/>
                </a:cxn>
                <a:cxn ang="0">
                  <a:pos x="14" y="3"/>
                </a:cxn>
                <a:cxn ang="0">
                  <a:pos x="13" y="2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9" y="0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8"/>
                </a:cxn>
                <a:cxn ang="0">
                  <a:pos x="0" y="9"/>
                </a:cxn>
                <a:cxn ang="0">
                  <a:pos x="0" y="11"/>
                </a:cxn>
              </a:cxnLst>
              <a:rect l="0" t="0" r="r" b="b"/>
              <a:pathLst>
                <a:path w="24" h="11">
                  <a:moveTo>
                    <a:pt x="0" y="11"/>
                  </a:move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5"/>
                  </a:lnTo>
                  <a:lnTo>
                    <a:pt x="7" y="5"/>
                  </a:lnTo>
                  <a:lnTo>
                    <a:pt x="8" y="5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3" y="5"/>
                  </a:lnTo>
                  <a:lnTo>
                    <a:pt x="14" y="5"/>
                  </a:lnTo>
                  <a:lnTo>
                    <a:pt x="16" y="5"/>
                  </a:lnTo>
                  <a:lnTo>
                    <a:pt x="17" y="5"/>
                  </a:lnTo>
                  <a:lnTo>
                    <a:pt x="19" y="5"/>
                  </a:lnTo>
                  <a:lnTo>
                    <a:pt x="20" y="5"/>
                  </a:lnTo>
                  <a:lnTo>
                    <a:pt x="22" y="5"/>
                  </a:lnTo>
                  <a:lnTo>
                    <a:pt x="23" y="7"/>
                  </a:lnTo>
                  <a:lnTo>
                    <a:pt x="24" y="7"/>
                  </a:lnTo>
                  <a:lnTo>
                    <a:pt x="24" y="5"/>
                  </a:lnTo>
                  <a:lnTo>
                    <a:pt x="22" y="5"/>
                  </a:lnTo>
                  <a:lnTo>
                    <a:pt x="21" y="5"/>
                  </a:lnTo>
                  <a:lnTo>
                    <a:pt x="20" y="4"/>
                  </a:lnTo>
                  <a:lnTo>
                    <a:pt x="19" y="4"/>
                  </a:lnTo>
                  <a:lnTo>
                    <a:pt x="18" y="4"/>
                  </a:lnTo>
                  <a:lnTo>
                    <a:pt x="17" y="4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3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07" name="Freeform 615"/>
            <p:cNvSpPr>
              <a:spLocks/>
            </p:cNvSpPr>
            <p:nvPr/>
          </p:nvSpPr>
          <p:spPr bwMode="auto">
            <a:xfrm>
              <a:off x="226" y="2065"/>
              <a:ext cx="6" cy="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5" y="3"/>
                </a:cxn>
                <a:cxn ang="0">
                  <a:pos x="5" y="5"/>
                </a:cxn>
                <a:cxn ang="0">
                  <a:pos x="6" y="6"/>
                </a:cxn>
                <a:cxn ang="0">
                  <a:pos x="6" y="7"/>
                </a:cxn>
                <a:cxn ang="0">
                  <a:pos x="6" y="8"/>
                </a:cxn>
                <a:cxn ang="0">
                  <a:pos x="6" y="7"/>
                </a:cxn>
                <a:cxn ang="0">
                  <a:pos x="6" y="5"/>
                </a:cxn>
                <a:cxn ang="0">
                  <a:pos x="6" y="3"/>
                </a:cxn>
                <a:cxn ang="0">
                  <a:pos x="6" y="2"/>
                </a:cxn>
                <a:cxn ang="0">
                  <a:pos x="5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6" h="8">
                  <a:moveTo>
                    <a:pt x="0" y="1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2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5"/>
                  </a:lnTo>
                  <a:lnTo>
                    <a:pt x="6" y="6"/>
                  </a:lnTo>
                  <a:lnTo>
                    <a:pt x="6" y="7"/>
                  </a:lnTo>
                  <a:lnTo>
                    <a:pt x="6" y="8"/>
                  </a:lnTo>
                  <a:lnTo>
                    <a:pt x="6" y="7"/>
                  </a:lnTo>
                  <a:lnTo>
                    <a:pt x="6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08" name="Freeform 616"/>
            <p:cNvSpPr>
              <a:spLocks/>
            </p:cNvSpPr>
            <p:nvPr/>
          </p:nvSpPr>
          <p:spPr bwMode="auto">
            <a:xfrm>
              <a:off x="231" y="2062"/>
              <a:ext cx="6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2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6" y="6"/>
                </a:cxn>
                <a:cxn ang="0">
                  <a:pos x="6" y="5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2"/>
                  </a:lnTo>
                  <a:lnTo>
                    <a:pt x="6" y="4"/>
                  </a:lnTo>
                  <a:lnTo>
                    <a:pt x="6" y="5"/>
                  </a:lnTo>
                  <a:lnTo>
                    <a:pt x="6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09" name="Freeform 617"/>
            <p:cNvSpPr>
              <a:spLocks/>
            </p:cNvSpPr>
            <p:nvPr/>
          </p:nvSpPr>
          <p:spPr bwMode="auto">
            <a:xfrm>
              <a:off x="232" y="2057"/>
              <a:ext cx="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3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7" y="7"/>
                </a:cxn>
                <a:cxn ang="0">
                  <a:pos x="7" y="8"/>
                </a:cxn>
                <a:cxn ang="0">
                  <a:pos x="8" y="8"/>
                </a:cxn>
                <a:cxn ang="0">
                  <a:pos x="8" y="7"/>
                </a:cxn>
                <a:cxn ang="0">
                  <a:pos x="7" y="4"/>
                </a:cxn>
                <a:cxn ang="0">
                  <a:pos x="7" y="3"/>
                </a:cxn>
                <a:cxn ang="0">
                  <a:pos x="6" y="3"/>
                </a:cxn>
                <a:cxn ang="0">
                  <a:pos x="5" y="1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3"/>
                  </a:lnTo>
                  <a:lnTo>
                    <a:pt x="6" y="4"/>
                  </a:lnTo>
                  <a:lnTo>
                    <a:pt x="6" y="5"/>
                  </a:lnTo>
                  <a:lnTo>
                    <a:pt x="7" y="7"/>
                  </a:lnTo>
                  <a:lnTo>
                    <a:pt x="7" y="8"/>
                  </a:lnTo>
                  <a:lnTo>
                    <a:pt x="8" y="8"/>
                  </a:lnTo>
                  <a:lnTo>
                    <a:pt x="8" y="7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10" name="Freeform 618"/>
            <p:cNvSpPr>
              <a:spLocks/>
            </p:cNvSpPr>
            <p:nvPr/>
          </p:nvSpPr>
          <p:spPr bwMode="auto">
            <a:xfrm>
              <a:off x="243" y="2112"/>
              <a:ext cx="83" cy="64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9" y="11"/>
                </a:cxn>
                <a:cxn ang="0">
                  <a:pos x="14" y="19"/>
                </a:cxn>
                <a:cxn ang="0">
                  <a:pos x="21" y="26"/>
                </a:cxn>
                <a:cxn ang="0">
                  <a:pos x="28" y="34"/>
                </a:cxn>
                <a:cxn ang="0">
                  <a:pos x="35" y="40"/>
                </a:cxn>
                <a:cxn ang="0">
                  <a:pos x="42" y="46"/>
                </a:cxn>
                <a:cxn ang="0">
                  <a:pos x="50" y="51"/>
                </a:cxn>
                <a:cxn ang="0">
                  <a:pos x="56" y="55"/>
                </a:cxn>
                <a:cxn ang="0">
                  <a:pos x="62" y="58"/>
                </a:cxn>
                <a:cxn ang="0">
                  <a:pos x="66" y="60"/>
                </a:cxn>
                <a:cxn ang="0">
                  <a:pos x="71" y="61"/>
                </a:cxn>
                <a:cxn ang="0">
                  <a:pos x="74" y="62"/>
                </a:cxn>
                <a:cxn ang="0">
                  <a:pos x="76" y="63"/>
                </a:cxn>
                <a:cxn ang="0">
                  <a:pos x="79" y="63"/>
                </a:cxn>
                <a:cxn ang="0">
                  <a:pos x="80" y="64"/>
                </a:cxn>
                <a:cxn ang="0">
                  <a:pos x="82" y="64"/>
                </a:cxn>
                <a:cxn ang="0">
                  <a:pos x="83" y="63"/>
                </a:cxn>
                <a:cxn ang="0">
                  <a:pos x="81" y="61"/>
                </a:cxn>
                <a:cxn ang="0">
                  <a:pos x="79" y="61"/>
                </a:cxn>
                <a:cxn ang="0">
                  <a:pos x="78" y="60"/>
                </a:cxn>
                <a:cxn ang="0">
                  <a:pos x="74" y="60"/>
                </a:cxn>
                <a:cxn ang="0">
                  <a:pos x="69" y="58"/>
                </a:cxn>
                <a:cxn ang="0">
                  <a:pos x="64" y="55"/>
                </a:cxn>
                <a:cxn ang="0">
                  <a:pos x="60" y="53"/>
                </a:cxn>
                <a:cxn ang="0">
                  <a:pos x="53" y="50"/>
                </a:cxn>
                <a:cxn ang="0">
                  <a:pos x="44" y="45"/>
                </a:cxn>
                <a:cxn ang="0">
                  <a:pos x="37" y="40"/>
                </a:cxn>
                <a:cxn ang="0">
                  <a:pos x="29" y="33"/>
                </a:cxn>
                <a:cxn ang="0">
                  <a:pos x="22" y="26"/>
                </a:cxn>
                <a:cxn ang="0">
                  <a:pos x="15" y="19"/>
                </a:cxn>
                <a:cxn ang="0">
                  <a:pos x="9" y="11"/>
                </a:cxn>
                <a:cxn ang="0">
                  <a:pos x="3" y="3"/>
                </a:cxn>
              </a:cxnLst>
              <a:rect l="0" t="0" r="r" b="b"/>
              <a:pathLst>
                <a:path w="83" h="64">
                  <a:moveTo>
                    <a:pt x="0" y="0"/>
                  </a:moveTo>
                  <a:lnTo>
                    <a:pt x="2" y="3"/>
                  </a:lnTo>
                  <a:lnTo>
                    <a:pt x="6" y="8"/>
                  </a:lnTo>
                  <a:lnTo>
                    <a:pt x="9" y="11"/>
                  </a:lnTo>
                  <a:lnTo>
                    <a:pt x="11" y="16"/>
                  </a:lnTo>
                  <a:lnTo>
                    <a:pt x="14" y="19"/>
                  </a:lnTo>
                  <a:lnTo>
                    <a:pt x="18" y="23"/>
                  </a:lnTo>
                  <a:lnTo>
                    <a:pt x="21" y="26"/>
                  </a:lnTo>
                  <a:lnTo>
                    <a:pt x="24" y="29"/>
                  </a:lnTo>
                  <a:lnTo>
                    <a:pt x="28" y="34"/>
                  </a:lnTo>
                  <a:lnTo>
                    <a:pt x="31" y="36"/>
                  </a:lnTo>
                  <a:lnTo>
                    <a:pt x="35" y="40"/>
                  </a:lnTo>
                  <a:lnTo>
                    <a:pt x="39" y="43"/>
                  </a:lnTo>
                  <a:lnTo>
                    <a:pt x="42" y="46"/>
                  </a:lnTo>
                  <a:lnTo>
                    <a:pt x="47" y="49"/>
                  </a:lnTo>
                  <a:lnTo>
                    <a:pt x="50" y="51"/>
                  </a:lnTo>
                  <a:lnTo>
                    <a:pt x="54" y="54"/>
                  </a:lnTo>
                  <a:lnTo>
                    <a:pt x="56" y="55"/>
                  </a:lnTo>
                  <a:lnTo>
                    <a:pt x="59" y="56"/>
                  </a:lnTo>
                  <a:lnTo>
                    <a:pt x="62" y="58"/>
                  </a:lnTo>
                  <a:lnTo>
                    <a:pt x="64" y="59"/>
                  </a:lnTo>
                  <a:lnTo>
                    <a:pt x="66" y="60"/>
                  </a:lnTo>
                  <a:lnTo>
                    <a:pt x="69" y="60"/>
                  </a:lnTo>
                  <a:lnTo>
                    <a:pt x="71" y="61"/>
                  </a:lnTo>
                  <a:lnTo>
                    <a:pt x="73" y="62"/>
                  </a:lnTo>
                  <a:lnTo>
                    <a:pt x="74" y="62"/>
                  </a:lnTo>
                  <a:lnTo>
                    <a:pt x="75" y="63"/>
                  </a:lnTo>
                  <a:lnTo>
                    <a:pt x="76" y="63"/>
                  </a:lnTo>
                  <a:lnTo>
                    <a:pt x="78" y="63"/>
                  </a:lnTo>
                  <a:lnTo>
                    <a:pt x="79" y="63"/>
                  </a:lnTo>
                  <a:lnTo>
                    <a:pt x="79" y="64"/>
                  </a:lnTo>
                  <a:lnTo>
                    <a:pt x="80" y="64"/>
                  </a:lnTo>
                  <a:lnTo>
                    <a:pt x="81" y="64"/>
                  </a:lnTo>
                  <a:lnTo>
                    <a:pt x="82" y="64"/>
                  </a:lnTo>
                  <a:lnTo>
                    <a:pt x="83" y="64"/>
                  </a:lnTo>
                  <a:lnTo>
                    <a:pt x="83" y="63"/>
                  </a:lnTo>
                  <a:lnTo>
                    <a:pt x="82" y="62"/>
                  </a:lnTo>
                  <a:lnTo>
                    <a:pt x="81" y="61"/>
                  </a:lnTo>
                  <a:lnTo>
                    <a:pt x="80" y="61"/>
                  </a:lnTo>
                  <a:lnTo>
                    <a:pt x="79" y="61"/>
                  </a:lnTo>
                  <a:lnTo>
                    <a:pt x="78" y="61"/>
                  </a:lnTo>
                  <a:lnTo>
                    <a:pt x="78" y="60"/>
                  </a:lnTo>
                  <a:lnTo>
                    <a:pt x="76" y="60"/>
                  </a:lnTo>
                  <a:lnTo>
                    <a:pt x="74" y="60"/>
                  </a:lnTo>
                  <a:lnTo>
                    <a:pt x="72" y="59"/>
                  </a:lnTo>
                  <a:lnTo>
                    <a:pt x="69" y="58"/>
                  </a:lnTo>
                  <a:lnTo>
                    <a:pt x="66" y="56"/>
                  </a:lnTo>
                  <a:lnTo>
                    <a:pt x="64" y="55"/>
                  </a:lnTo>
                  <a:lnTo>
                    <a:pt x="62" y="54"/>
                  </a:lnTo>
                  <a:lnTo>
                    <a:pt x="60" y="53"/>
                  </a:lnTo>
                  <a:lnTo>
                    <a:pt x="58" y="53"/>
                  </a:lnTo>
                  <a:lnTo>
                    <a:pt x="53" y="50"/>
                  </a:lnTo>
                  <a:lnTo>
                    <a:pt x="49" y="47"/>
                  </a:lnTo>
                  <a:lnTo>
                    <a:pt x="44" y="45"/>
                  </a:lnTo>
                  <a:lnTo>
                    <a:pt x="41" y="42"/>
                  </a:lnTo>
                  <a:lnTo>
                    <a:pt x="37" y="40"/>
                  </a:lnTo>
                  <a:lnTo>
                    <a:pt x="33" y="36"/>
                  </a:lnTo>
                  <a:lnTo>
                    <a:pt x="29" y="33"/>
                  </a:lnTo>
                  <a:lnTo>
                    <a:pt x="25" y="29"/>
                  </a:lnTo>
                  <a:lnTo>
                    <a:pt x="22" y="26"/>
                  </a:lnTo>
                  <a:lnTo>
                    <a:pt x="19" y="23"/>
                  </a:lnTo>
                  <a:lnTo>
                    <a:pt x="15" y="19"/>
                  </a:lnTo>
                  <a:lnTo>
                    <a:pt x="12" y="16"/>
                  </a:lnTo>
                  <a:lnTo>
                    <a:pt x="9" y="11"/>
                  </a:lnTo>
                  <a:lnTo>
                    <a:pt x="6" y="8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11" name="Freeform 619"/>
            <p:cNvSpPr>
              <a:spLocks/>
            </p:cNvSpPr>
            <p:nvPr/>
          </p:nvSpPr>
          <p:spPr bwMode="auto">
            <a:xfrm>
              <a:off x="258" y="2089"/>
              <a:ext cx="73" cy="57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5" y="6"/>
                </a:cxn>
                <a:cxn ang="0">
                  <a:pos x="8" y="11"/>
                </a:cxn>
                <a:cxn ang="0">
                  <a:pos x="13" y="14"/>
                </a:cxn>
                <a:cxn ang="0">
                  <a:pos x="17" y="17"/>
                </a:cxn>
                <a:cxn ang="0">
                  <a:pos x="23" y="20"/>
                </a:cxn>
                <a:cxn ang="0">
                  <a:pos x="29" y="22"/>
                </a:cxn>
                <a:cxn ang="0">
                  <a:pos x="35" y="23"/>
                </a:cxn>
                <a:cxn ang="0">
                  <a:pos x="39" y="24"/>
                </a:cxn>
                <a:cxn ang="0">
                  <a:pos x="43" y="24"/>
                </a:cxn>
                <a:cxn ang="0">
                  <a:pos x="46" y="25"/>
                </a:cxn>
                <a:cxn ang="0">
                  <a:pos x="48" y="27"/>
                </a:cxn>
                <a:cxn ang="0">
                  <a:pos x="52" y="28"/>
                </a:cxn>
                <a:cxn ang="0">
                  <a:pos x="54" y="31"/>
                </a:cxn>
                <a:cxn ang="0">
                  <a:pos x="56" y="32"/>
                </a:cxn>
                <a:cxn ang="0">
                  <a:pos x="58" y="34"/>
                </a:cxn>
                <a:cxn ang="0">
                  <a:pos x="63" y="37"/>
                </a:cxn>
                <a:cxn ang="0">
                  <a:pos x="67" y="42"/>
                </a:cxn>
                <a:cxn ang="0">
                  <a:pos x="69" y="48"/>
                </a:cxn>
                <a:cxn ang="0">
                  <a:pos x="72" y="54"/>
                </a:cxn>
                <a:cxn ang="0">
                  <a:pos x="73" y="54"/>
                </a:cxn>
                <a:cxn ang="0">
                  <a:pos x="72" y="49"/>
                </a:cxn>
                <a:cxn ang="0">
                  <a:pos x="69" y="44"/>
                </a:cxn>
                <a:cxn ang="0">
                  <a:pos x="67" y="38"/>
                </a:cxn>
                <a:cxn ang="0">
                  <a:pos x="64" y="35"/>
                </a:cxn>
                <a:cxn ang="0">
                  <a:pos x="62" y="34"/>
                </a:cxn>
                <a:cxn ang="0">
                  <a:pos x="59" y="32"/>
                </a:cxn>
                <a:cxn ang="0">
                  <a:pos x="57" y="30"/>
                </a:cxn>
                <a:cxn ang="0">
                  <a:pos x="55" y="27"/>
                </a:cxn>
                <a:cxn ang="0">
                  <a:pos x="53" y="26"/>
                </a:cxn>
                <a:cxn ang="0">
                  <a:pos x="51" y="24"/>
                </a:cxn>
                <a:cxn ang="0">
                  <a:pos x="47" y="23"/>
                </a:cxn>
                <a:cxn ang="0">
                  <a:pos x="43" y="21"/>
                </a:cxn>
                <a:cxn ang="0">
                  <a:pos x="36" y="20"/>
                </a:cxn>
                <a:cxn ang="0">
                  <a:pos x="29" y="19"/>
                </a:cxn>
                <a:cxn ang="0">
                  <a:pos x="23" y="16"/>
                </a:cxn>
                <a:cxn ang="0">
                  <a:pos x="18" y="15"/>
                </a:cxn>
                <a:cxn ang="0">
                  <a:pos x="15" y="14"/>
                </a:cxn>
                <a:cxn ang="0">
                  <a:pos x="13" y="12"/>
                </a:cxn>
                <a:cxn ang="0">
                  <a:pos x="9" y="9"/>
                </a:cxn>
                <a:cxn ang="0">
                  <a:pos x="7" y="7"/>
                </a:cxn>
                <a:cxn ang="0">
                  <a:pos x="5" y="5"/>
                </a:cxn>
                <a:cxn ang="0">
                  <a:pos x="3" y="3"/>
                </a:cxn>
                <a:cxn ang="0">
                  <a:pos x="2" y="1"/>
                </a:cxn>
              </a:cxnLst>
              <a:rect l="0" t="0" r="r" b="b"/>
              <a:pathLst>
                <a:path w="73" h="57">
                  <a:moveTo>
                    <a:pt x="0" y="0"/>
                  </a:moveTo>
                  <a:lnTo>
                    <a:pt x="2" y="2"/>
                  </a:lnTo>
                  <a:lnTo>
                    <a:pt x="4" y="4"/>
                  </a:lnTo>
                  <a:lnTo>
                    <a:pt x="5" y="6"/>
                  </a:lnTo>
                  <a:lnTo>
                    <a:pt x="7" y="8"/>
                  </a:lnTo>
                  <a:lnTo>
                    <a:pt x="8" y="11"/>
                  </a:lnTo>
                  <a:lnTo>
                    <a:pt x="10" y="12"/>
                  </a:lnTo>
                  <a:lnTo>
                    <a:pt x="13" y="14"/>
                  </a:lnTo>
                  <a:lnTo>
                    <a:pt x="15" y="15"/>
                  </a:lnTo>
                  <a:lnTo>
                    <a:pt x="17" y="17"/>
                  </a:lnTo>
                  <a:lnTo>
                    <a:pt x="20" y="19"/>
                  </a:lnTo>
                  <a:lnTo>
                    <a:pt x="23" y="20"/>
                  </a:lnTo>
                  <a:lnTo>
                    <a:pt x="26" y="21"/>
                  </a:lnTo>
                  <a:lnTo>
                    <a:pt x="29" y="22"/>
                  </a:lnTo>
                  <a:lnTo>
                    <a:pt x="32" y="22"/>
                  </a:lnTo>
                  <a:lnTo>
                    <a:pt x="35" y="23"/>
                  </a:lnTo>
                  <a:lnTo>
                    <a:pt x="38" y="23"/>
                  </a:lnTo>
                  <a:lnTo>
                    <a:pt x="39" y="24"/>
                  </a:lnTo>
                  <a:lnTo>
                    <a:pt x="42" y="24"/>
                  </a:lnTo>
                  <a:lnTo>
                    <a:pt x="43" y="24"/>
                  </a:lnTo>
                  <a:lnTo>
                    <a:pt x="45" y="25"/>
                  </a:lnTo>
                  <a:lnTo>
                    <a:pt x="46" y="25"/>
                  </a:lnTo>
                  <a:lnTo>
                    <a:pt x="47" y="26"/>
                  </a:lnTo>
                  <a:lnTo>
                    <a:pt x="48" y="27"/>
                  </a:lnTo>
                  <a:lnTo>
                    <a:pt x="51" y="27"/>
                  </a:lnTo>
                  <a:lnTo>
                    <a:pt x="52" y="28"/>
                  </a:lnTo>
                  <a:lnTo>
                    <a:pt x="53" y="30"/>
                  </a:lnTo>
                  <a:lnTo>
                    <a:pt x="54" y="31"/>
                  </a:lnTo>
                  <a:lnTo>
                    <a:pt x="55" y="32"/>
                  </a:lnTo>
                  <a:lnTo>
                    <a:pt x="56" y="32"/>
                  </a:lnTo>
                  <a:lnTo>
                    <a:pt x="57" y="33"/>
                  </a:lnTo>
                  <a:lnTo>
                    <a:pt x="58" y="34"/>
                  </a:lnTo>
                  <a:lnTo>
                    <a:pt x="61" y="35"/>
                  </a:lnTo>
                  <a:lnTo>
                    <a:pt x="63" y="37"/>
                  </a:lnTo>
                  <a:lnTo>
                    <a:pt x="65" y="40"/>
                  </a:lnTo>
                  <a:lnTo>
                    <a:pt x="67" y="42"/>
                  </a:lnTo>
                  <a:lnTo>
                    <a:pt x="68" y="45"/>
                  </a:lnTo>
                  <a:lnTo>
                    <a:pt x="69" y="48"/>
                  </a:lnTo>
                  <a:lnTo>
                    <a:pt x="71" y="51"/>
                  </a:lnTo>
                  <a:lnTo>
                    <a:pt x="72" y="54"/>
                  </a:lnTo>
                  <a:lnTo>
                    <a:pt x="73" y="57"/>
                  </a:lnTo>
                  <a:lnTo>
                    <a:pt x="73" y="54"/>
                  </a:lnTo>
                  <a:lnTo>
                    <a:pt x="73" y="52"/>
                  </a:lnTo>
                  <a:lnTo>
                    <a:pt x="72" y="49"/>
                  </a:lnTo>
                  <a:lnTo>
                    <a:pt x="71" y="46"/>
                  </a:lnTo>
                  <a:lnTo>
                    <a:pt x="69" y="44"/>
                  </a:lnTo>
                  <a:lnTo>
                    <a:pt x="68" y="42"/>
                  </a:lnTo>
                  <a:lnTo>
                    <a:pt x="67" y="38"/>
                  </a:lnTo>
                  <a:lnTo>
                    <a:pt x="65" y="36"/>
                  </a:lnTo>
                  <a:lnTo>
                    <a:pt x="64" y="35"/>
                  </a:lnTo>
                  <a:lnTo>
                    <a:pt x="63" y="35"/>
                  </a:lnTo>
                  <a:lnTo>
                    <a:pt x="62" y="34"/>
                  </a:lnTo>
                  <a:lnTo>
                    <a:pt x="61" y="33"/>
                  </a:lnTo>
                  <a:lnTo>
                    <a:pt x="59" y="32"/>
                  </a:lnTo>
                  <a:lnTo>
                    <a:pt x="58" y="31"/>
                  </a:lnTo>
                  <a:lnTo>
                    <a:pt x="57" y="30"/>
                  </a:lnTo>
                  <a:lnTo>
                    <a:pt x="56" y="28"/>
                  </a:lnTo>
                  <a:lnTo>
                    <a:pt x="55" y="27"/>
                  </a:lnTo>
                  <a:lnTo>
                    <a:pt x="54" y="26"/>
                  </a:lnTo>
                  <a:lnTo>
                    <a:pt x="53" y="26"/>
                  </a:lnTo>
                  <a:lnTo>
                    <a:pt x="52" y="25"/>
                  </a:lnTo>
                  <a:lnTo>
                    <a:pt x="51" y="24"/>
                  </a:lnTo>
                  <a:lnTo>
                    <a:pt x="48" y="24"/>
                  </a:lnTo>
                  <a:lnTo>
                    <a:pt x="47" y="23"/>
                  </a:lnTo>
                  <a:lnTo>
                    <a:pt x="46" y="22"/>
                  </a:lnTo>
                  <a:lnTo>
                    <a:pt x="43" y="21"/>
                  </a:lnTo>
                  <a:lnTo>
                    <a:pt x="39" y="21"/>
                  </a:lnTo>
                  <a:lnTo>
                    <a:pt x="36" y="20"/>
                  </a:lnTo>
                  <a:lnTo>
                    <a:pt x="33" y="19"/>
                  </a:lnTo>
                  <a:lnTo>
                    <a:pt x="29" y="19"/>
                  </a:lnTo>
                  <a:lnTo>
                    <a:pt x="26" y="17"/>
                  </a:lnTo>
                  <a:lnTo>
                    <a:pt x="23" y="16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6" y="14"/>
                  </a:lnTo>
                  <a:lnTo>
                    <a:pt x="15" y="14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0" y="11"/>
                  </a:lnTo>
                  <a:lnTo>
                    <a:pt x="9" y="9"/>
                  </a:lnTo>
                  <a:lnTo>
                    <a:pt x="8" y="8"/>
                  </a:lnTo>
                  <a:lnTo>
                    <a:pt x="7" y="7"/>
                  </a:lnTo>
                  <a:lnTo>
                    <a:pt x="6" y="6"/>
                  </a:lnTo>
                  <a:lnTo>
                    <a:pt x="5" y="5"/>
                  </a:lnTo>
                  <a:lnTo>
                    <a:pt x="4" y="4"/>
                  </a:lnTo>
                  <a:lnTo>
                    <a:pt x="3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12" name="Freeform 620"/>
            <p:cNvSpPr>
              <a:spLocks/>
            </p:cNvSpPr>
            <p:nvPr/>
          </p:nvSpPr>
          <p:spPr bwMode="auto">
            <a:xfrm>
              <a:off x="323" y="2044"/>
              <a:ext cx="88" cy="82"/>
            </a:xfrm>
            <a:custGeom>
              <a:avLst/>
              <a:gdLst/>
              <a:ahLst/>
              <a:cxnLst>
                <a:cxn ang="0">
                  <a:pos x="82" y="2"/>
                </a:cxn>
                <a:cxn ang="0">
                  <a:pos x="73" y="0"/>
                </a:cxn>
                <a:cxn ang="0">
                  <a:pos x="65" y="0"/>
                </a:cxn>
                <a:cxn ang="0">
                  <a:pos x="56" y="2"/>
                </a:cxn>
                <a:cxn ang="0">
                  <a:pos x="46" y="3"/>
                </a:cxn>
                <a:cxn ang="0">
                  <a:pos x="38" y="5"/>
                </a:cxn>
                <a:cxn ang="0">
                  <a:pos x="29" y="9"/>
                </a:cxn>
                <a:cxn ang="0">
                  <a:pos x="21" y="12"/>
                </a:cxn>
                <a:cxn ang="0">
                  <a:pos x="13" y="16"/>
                </a:cxn>
                <a:cxn ang="0">
                  <a:pos x="8" y="22"/>
                </a:cxn>
                <a:cxn ang="0">
                  <a:pos x="2" y="30"/>
                </a:cxn>
                <a:cxn ang="0">
                  <a:pos x="0" y="46"/>
                </a:cxn>
                <a:cxn ang="0">
                  <a:pos x="6" y="55"/>
                </a:cxn>
                <a:cxn ang="0">
                  <a:pos x="11" y="59"/>
                </a:cxn>
                <a:cxn ang="0">
                  <a:pos x="18" y="63"/>
                </a:cxn>
                <a:cxn ang="0">
                  <a:pos x="21" y="65"/>
                </a:cxn>
                <a:cxn ang="0">
                  <a:pos x="23" y="67"/>
                </a:cxn>
                <a:cxn ang="0">
                  <a:pos x="20" y="69"/>
                </a:cxn>
                <a:cxn ang="0">
                  <a:pos x="18" y="70"/>
                </a:cxn>
                <a:cxn ang="0">
                  <a:pos x="15" y="71"/>
                </a:cxn>
                <a:cxn ang="0">
                  <a:pos x="11" y="78"/>
                </a:cxn>
                <a:cxn ang="0">
                  <a:pos x="13" y="80"/>
                </a:cxn>
                <a:cxn ang="0">
                  <a:pos x="12" y="74"/>
                </a:cxn>
                <a:cxn ang="0">
                  <a:pos x="17" y="71"/>
                </a:cxn>
                <a:cxn ang="0">
                  <a:pos x="21" y="70"/>
                </a:cxn>
                <a:cxn ang="0">
                  <a:pos x="25" y="67"/>
                </a:cxn>
                <a:cxn ang="0">
                  <a:pos x="23" y="62"/>
                </a:cxn>
                <a:cxn ang="0">
                  <a:pos x="19" y="57"/>
                </a:cxn>
                <a:cxn ang="0">
                  <a:pos x="13" y="53"/>
                </a:cxn>
                <a:cxn ang="0">
                  <a:pos x="8" y="47"/>
                </a:cxn>
                <a:cxn ang="0">
                  <a:pos x="6" y="40"/>
                </a:cxn>
                <a:cxn ang="0">
                  <a:pos x="8" y="31"/>
                </a:cxn>
                <a:cxn ang="0">
                  <a:pos x="10" y="24"/>
                </a:cxn>
                <a:cxn ang="0">
                  <a:pos x="16" y="20"/>
                </a:cxn>
                <a:cxn ang="0">
                  <a:pos x="22" y="15"/>
                </a:cxn>
                <a:cxn ang="0">
                  <a:pos x="30" y="11"/>
                </a:cxn>
                <a:cxn ang="0">
                  <a:pos x="39" y="7"/>
                </a:cxn>
                <a:cxn ang="0">
                  <a:pos x="47" y="5"/>
                </a:cxn>
                <a:cxn ang="0">
                  <a:pos x="56" y="3"/>
                </a:cxn>
                <a:cxn ang="0">
                  <a:pos x="64" y="2"/>
                </a:cxn>
                <a:cxn ang="0">
                  <a:pos x="71" y="2"/>
                </a:cxn>
                <a:cxn ang="0">
                  <a:pos x="80" y="2"/>
                </a:cxn>
                <a:cxn ang="0">
                  <a:pos x="88" y="3"/>
                </a:cxn>
              </a:cxnLst>
              <a:rect l="0" t="0" r="r" b="b"/>
              <a:pathLst>
                <a:path w="88" h="82">
                  <a:moveTo>
                    <a:pt x="88" y="3"/>
                  </a:moveTo>
                  <a:lnTo>
                    <a:pt x="86" y="2"/>
                  </a:lnTo>
                  <a:lnTo>
                    <a:pt x="82" y="2"/>
                  </a:lnTo>
                  <a:lnTo>
                    <a:pt x="79" y="0"/>
                  </a:lnTo>
                  <a:lnTo>
                    <a:pt x="77" y="0"/>
                  </a:lnTo>
                  <a:lnTo>
                    <a:pt x="73" y="0"/>
                  </a:lnTo>
                  <a:lnTo>
                    <a:pt x="70" y="0"/>
                  </a:lnTo>
                  <a:lnTo>
                    <a:pt x="68" y="0"/>
                  </a:lnTo>
                  <a:lnTo>
                    <a:pt x="65" y="0"/>
                  </a:lnTo>
                  <a:lnTo>
                    <a:pt x="61" y="2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2" y="3"/>
                  </a:lnTo>
                  <a:lnTo>
                    <a:pt x="49" y="3"/>
                  </a:lnTo>
                  <a:lnTo>
                    <a:pt x="46" y="3"/>
                  </a:lnTo>
                  <a:lnTo>
                    <a:pt x="43" y="4"/>
                  </a:lnTo>
                  <a:lnTo>
                    <a:pt x="40" y="4"/>
                  </a:lnTo>
                  <a:lnTo>
                    <a:pt x="38" y="5"/>
                  </a:lnTo>
                  <a:lnTo>
                    <a:pt x="35" y="6"/>
                  </a:lnTo>
                  <a:lnTo>
                    <a:pt x="31" y="6"/>
                  </a:lnTo>
                  <a:lnTo>
                    <a:pt x="29" y="9"/>
                  </a:lnTo>
                  <a:lnTo>
                    <a:pt x="27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9" y="14"/>
                  </a:lnTo>
                  <a:lnTo>
                    <a:pt x="16" y="15"/>
                  </a:lnTo>
                  <a:lnTo>
                    <a:pt x="13" y="16"/>
                  </a:lnTo>
                  <a:lnTo>
                    <a:pt x="11" y="19"/>
                  </a:lnTo>
                  <a:lnTo>
                    <a:pt x="9" y="20"/>
                  </a:lnTo>
                  <a:lnTo>
                    <a:pt x="8" y="22"/>
                  </a:lnTo>
                  <a:lnTo>
                    <a:pt x="6" y="24"/>
                  </a:lnTo>
                  <a:lnTo>
                    <a:pt x="5" y="27"/>
                  </a:lnTo>
                  <a:lnTo>
                    <a:pt x="2" y="30"/>
                  </a:lnTo>
                  <a:lnTo>
                    <a:pt x="1" y="35"/>
                  </a:lnTo>
                  <a:lnTo>
                    <a:pt x="0" y="40"/>
                  </a:lnTo>
                  <a:lnTo>
                    <a:pt x="0" y="46"/>
                  </a:lnTo>
                  <a:lnTo>
                    <a:pt x="2" y="50"/>
                  </a:lnTo>
                  <a:lnTo>
                    <a:pt x="3" y="53"/>
                  </a:lnTo>
                  <a:lnTo>
                    <a:pt x="6" y="55"/>
                  </a:lnTo>
                  <a:lnTo>
                    <a:pt x="8" y="56"/>
                  </a:lnTo>
                  <a:lnTo>
                    <a:pt x="9" y="57"/>
                  </a:lnTo>
                  <a:lnTo>
                    <a:pt x="11" y="59"/>
                  </a:lnTo>
                  <a:lnTo>
                    <a:pt x="13" y="61"/>
                  </a:lnTo>
                  <a:lnTo>
                    <a:pt x="16" y="62"/>
                  </a:lnTo>
                  <a:lnTo>
                    <a:pt x="18" y="63"/>
                  </a:lnTo>
                  <a:lnTo>
                    <a:pt x="19" y="63"/>
                  </a:lnTo>
                  <a:lnTo>
                    <a:pt x="20" y="64"/>
                  </a:lnTo>
                  <a:lnTo>
                    <a:pt x="21" y="65"/>
                  </a:lnTo>
                  <a:lnTo>
                    <a:pt x="22" y="65"/>
                  </a:lnTo>
                  <a:lnTo>
                    <a:pt x="23" y="66"/>
                  </a:lnTo>
                  <a:lnTo>
                    <a:pt x="23" y="67"/>
                  </a:lnTo>
                  <a:lnTo>
                    <a:pt x="22" y="67"/>
                  </a:lnTo>
                  <a:lnTo>
                    <a:pt x="21" y="69"/>
                  </a:lnTo>
                  <a:lnTo>
                    <a:pt x="20" y="69"/>
                  </a:lnTo>
                  <a:lnTo>
                    <a:pt x="20" y="70"/>
                  </a:lnTo>
                  <a:lnTo>
                    <a:pt x="19" y="70"/>
                  </a:lnTo>
                  <a:lnTo>
                    <a:pt x="18" y="70"/>
                  </a:lnTo>
                  <a:lnTo>
                    <a:pt x="17" y="70"/>
                  </a:lnTo>
                  <a:lnTo>
                    <a:pt x="16" y="71"/>
                  </a:lnTo>
                  <a:lnTo>
                    <a:pt x="15" y="71"/>
                  </a:lnTo>
                  <a:lnTo>
                    <a:pt x="13" y="72"/>
                  </a:lnTo>
                  <a:lnTo>
                    <a:pt x="12" y="74"/>
                  </a:lnTo>
                  <a:lnTo>
                    <a:pt x="11" y="78"/>
                  </a:lnTo>
                  <a:lnTo>
                    <a:pt x="12" y="80"/>
                  </a:lnTo>
                  <a:lnTo>
                    <a:pt x="15" y="82"/>
                  </a:lnTo>
                  <a:lnTo>
                    <a:pt x="13" y="80"/>
                  </a:lnTo>
                  <a:lnTo>
                    <a:pt x="12" y="78"/>
                  </a:lnTo>
                  <a:lnTo>
                    <a:pt x="12" y="77"/>
                  </a:lnTo>
                  <a:lnTo>
                    <a:pt x="12" y="74"/>
                  </a:lnTo>
                  <a:lnTo>
                    <a:pt x="13" y="73"/>
                  </a:lnTo>
                  <a:lnTo>
                    <a:pt x="15" y="72"/>
                  </a:lnTo>
                  <a:lnTo>
                    <a:pt x="17" y="71"/>
                  </a:lnTo>
                  <a:lnTo>
                    <a:pt x="19" y="71"/>
                  </a:lnTo>
                  <a:lnTo>
                    <a:pt x="20" y="71"/>
                  </a:lnTo>
                  <a:lnTo>
                    <a:pt x="21" y="70"/>
                  </a:lnTo>
                  <a:lnTo>
                    <a:pt x="22" y="70"/>
                  </a:lnTo>
                  <a:lnTo>
                    <a:pt x="23" y="69"/>
                  </a:lnTo>
                  <a:lnTo>
                    <a:pt x="25" y="67"/>
                  </a:lnTo>
                  <a:lnTo>
                    <a:pt x="25" y="65"/>
                  </a:lnTo>
                  <a:lnTo>
                    <a:pt x="25" y="63"/>
                  </a:lnTo>
                  <a:lnTo>
                    <a:pt x="23" y="62"/>
                  </a:lnTo>
                  <a:lnTo>
                    <a:pt x="22" y="59"/>
                  </a:lnTo>
                  <a:lnTo>
                    <a:pt x="21" y="58"/>
                  </a:lnTo>
                  <a:lnTo>
                    <a:pt x="19" y="57"/>
                  </a:lnTo>
                  <a:lnTo>
                    <a:pt x="17" y="55"/>
                  </a:lnTo>
                  <a:lnTo>
                    <a:pt x="15" y="54"/>
                  </a:lnTo>
                  <a:lnTo>
                    <a:pt x="13" y="53"/>
                  </a:lnTo>
                  <a:lnTo>
                    <a:pt x="11" y="51"/>
                  </a:lnTo>
                  <a:lnTo>
                    <a:pt x="9" y="49"/>
                  </a:lnTo>
                  <a:lnTo>
                    <a:pt x="8" y="47"/>
                  </a:lnTo>
                  <a:lnTo>
                    <a:pt x="7" y="45"/>
                  </a:lnTo>
                  <a:lnTo>
                    <a:pt x="6" y="42"/>
                  </a:lnTo>
                  <a:lnTo>
                    <a:pt x="6" y="40"/>
                  </a:lnTo>
                  <a:lnTo>
                    <a:pt x="7" y="37"/>
                  </a:lnTo>
                  <a:lnTo>
                    <a:pt x="7" y="35"/>
                  </a:lnTo>
                  <a:lnTo>
                    <a:pt x="8" y="31"/>
                  </a:lnTo>
                  <a:lnTo>
                    <a:pt x="8" y="29"/>
                  </a:lnTo>
                  <a:lnTo>
                    <a:pt x="9" y="27"/>
                  </a:lnTo>
                  <a:lnTo>
                    <a:pt x="10" y="24"/>
                  </a:lnTo>
                  <a:lnTo>
                    <a:pt x="12" y="23"/>
                  </a:lnTo>
                  <a:lnTo>
                    <a:pt x="15" y="21"/>
                  </a:lnTo>
                  <a:lnTo>
                    <a:pt x="16" y="20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2" y="15"/>
                  </a:lnTo>
                  <a:lnTo>
                    <a:pt x="25" y="13"/>
                  </a:lnTo>
                  <a:lnTo>
                    <a:pt x="27" y="12"/>
                  </a:lnTo>
                  <a:lnTo>
                    <a:pt x="30" y="11"/>
                  </a:lnTo>
                  <a:lnTo>
                    <a:pt x="32" y="10"/>
                  </a:lnTo>
                  <a:lnTo>
                    <a:pt x="36" y="9"/>
                  </a:lnTo>
                  <a:lnTo>
                    <a:pt x="39" y="7"/>
                  </a:lnTo>
                  <a:lnTo>
                    <a:pt x="42" y="6"/>
                  </a:lnTo>
                  <a:lnTo>
                    <a:pt x="44" y="5"/>
                  </a:lnTo>
                  <a:lnTo>
                    <a:pt x="47" y="5"/>
                  </a:lnTo>
                  <a:lnTo>
                    <a:pt x="50" y="4"/>
                  </a:lnTo>
                  <a:lnTo>
                    <a:pt x="52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1" y="2"/>
                  </a:lnTo>
                  <a:lnTo>
                    <a:pt x="64" y="2"/>
                  </a:lnTo>
                  <a:lnTo>
                    <a:pt x="66" y="2"/>
                  </a:lnTo>
                  <a:lnTo>
                    <a:pt x="69" y="2"/>
                  </a:lnTo>
                  <a:lnTo>
                    <a:pt x="71" y="2"/>
                  </a:lnTo>
                  <a:lnTo>
                    <a:pt x="75" y="2"/>
                  </a:lnTo>
                  <a:lnTo>
                    <a:pt x="77" y="2"/>
                  </a:lnTo>
                  <a:lnTo>
                    <a:pt x="80" y="2"/>
                  </a:lnTo>
                  <a:lnTo>
                    <a:pt x="82" y="2"/>
                  </a:lnTo>
                  <a:lnTo>
                    <a:pt x="86" y="2"/>
                  </a:lnTo>
                  <a:lnTo>
                    <a:pt x="88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13" name="Freeform 621"/>
            <p:cNvSpPr>
              <a:spLocks/>
            </p:cNvSpPr>
            <p:nvPr/>
          </p:nvSpPr>
          <p:spPr bwMode="auto">
            <a:xfrm>
              <a:off x="283" y="1991"/>
              <a:ext cx="69" cy="123"/>
            </a:xfrm>
            <a:custGeom>
              <a:avLst/>
              <a:gdLst/>
              <a:ahLst/>
              <a:cxnLst>
                <a:cxn ang="0">
                  <a:pos x="65" y="3"/>
                </a:cxn>
                <a:cxn ang="0">
                  <a:pos x="58" y="8"/>
                </a:cxn>
                <a:cxn ang="0">
                  <a:pos x="51" y="13"/>
                </a:cxn>
                <a:cxn ang="0">
                  <a:pos x="44" y="18"/>
                </a:cxn>
                <a:cxn ang="0">
                  <a:pos x="38" y="25"/>
                </a:cxn>
                <a:cxn ang="0">
                  <a:pos x="33" y="32"/>
                </a:cxn>
                <a:cxn ang="0">
                  <a:pos x="28" y="39"/>
                </a:cxn>
                <a:cxn ang="0">
                  <a:pos x="23" y="46"/>
                </a:cxn>
                <a:cxn ang="0">
                  <a:pos x="16" y="58"/>
                </a:cxn>
                <a:cxn ang="0">
                  <a:pos x="9" y="75"/>
                </a:cxn>
                <a:cxn ang="0">
                  <a:pos x="3" y="94"/>
                </a:cxn>
                <a:cxn ang="0">
                  <a:pos x="1" y="114"/>
                </a:cxn>
                <a:cxn ang="0">
                  <a:pos x="1" y="123"/>
                </a:cxn>
                <a:cxn ang="0">
                  <a:pos x="2" y="114"/>
                </a:cxn>
                <a:cxn ang="0">
                  <a:pos x="3" y="104"/>
                </a:cxn>
                <a:cxn ang="0">
                  <a:pos x="4" y="95"/>
                </a:cxn>
                <a:cxn ang="0">
                  <a:pos x="7" y="86"/>
                </a:cxn>
                <a:cxn ang="0">
                  <a:pos x="9" y="77"/>
                </a:cxn>
                <a:cxn ang="0">
                  <a:pos x="12" y="68"/>
                </a:cxn>
                <a:cxn ang="0">
                  <a:pos x="16" y="59"/>
                </a:cxn>
                <a:cxn ang="0">
                  <a:pos x="21" y="51"/>
                </a:cxn>
                <a:cxn ang="0">
                  <a:pos x="25" y="43"/>
                </a:cxn>
                <a:cxn ang="0">
                  <a:pos x="30" y="37"/>
                </a:cxn>
                <a:cxn ang="0">
                  <a:pos x="35" y="30"/>
                </a:cxn>
                <a:cxn ang="0">
                  <a:pos x="41" y="23"/>
                </a:cxn>
                <a:cxn ang="0">
                  <a:pos x="44" y="19"/>
                </a:cxn>
                <a:cxn ang="0">
                  <a:pos x="47" y="17"/>
                </a:cxn>
                <a:cxn ang="0">
                  <a:pos x="51" y="14"/>
                </a:cxn>
                <a:cxn ang="0">
                  <a:pos x="54" y="10"/>
                </a:cxn>
                <a:cxn ang="0">
                  <a:pos x="57" y="8"/>
                </a:cxn>
                <a:cxn ang="0">
                  <a:pos x="62" y="5"/>
                </a:cxn>
                <a:cxn ang="0">
                  <a:pos x="65" y="3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69" h="123">
                  <a:moveTo>
                    <a:pt x="68" y="0"/>
                  </a:moveTo>
                  <a:lnTo>
                    <a:pt x="65" y="3"/>
                  </a:lnTo>
                  <a:lnTo>
                    <a:pt x="62" y="5"/>
                  </a:lnTo>
                  <a:lnTo>
                    <a:pt x="58" y="8"/>
                  </a:lnTo>
                  <a:lnTo>
                    <a:pt x="54" y="10"/>
                  </a:lnTo>
                  <a:lnTo>
                    <a:pt x="51" y="13"/>
                  </a:lnTo>
                  <a:lnTo>
                    <a:pt x="47" y="16"/>
                  </a:lnTo>
                  <a:lnTo>
                    <a:pt x="44" y="18"/>
                  </a:lnTo>
                  <a:lnTo>
                    <a:pt x="41" y="22"/>
                  </a:lnTo>
                  <a:lnTo>
                    <a:pt x="38" y="25"/>
                  </a:lnTo>
                  <a:lnTo>
                    <a:pt x="35" y="29"/>
                  </a:lnTo>
                  <a:lnTo>
                    <a:pt x="33" y="32"/>
                  </a:lnTo>
                  <a:lnTo>
                    <a:pt x="30" y="35"/>
                  </a:lnTo>
                  <a:lnTo>
                    <a:pt x="28" y="39"/>
                  </a:lnTo>
                  <a:lnTo>
                    <a:pt x="25" y="42"/>
                  </a:lnTo>
                  <a:lnTo>
                    <a:pt x="23" y="46"/>
                  </a:lnTo>
                  <a:lnTo>
                    <a:pt x="21" y="50"/>
                  </a:lnTo>
                  <a:lnTo>
                    <a:pt x="16" y="58"/>
                  </a:lnTo>
                  <a:lnTo>
                    <a:pt x="12" y="67"/>
                  </a:lnTo>
                  <a:lnTo>
                    <a:pt x="9" y="75"/>
                  </a:lnTo>
                  <a:lnTo>
                    <a:pt x="6" y="85"/>
                  </a:lnTo>
                  <a:lnTo>
                    <a:pt x="3" y="94"/>
                  </a:lnTo>
                  <a:lnTo>
                    <a:pt x="2" y="103"/>
                  </a:lnTo>
                  <a:lnTo>
                    <a:pt x="1" y="11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2" y="118"/>
                  </a:lnTo>
                  <a:lnTo>
                    <a:pt x="2" y="114"/>
                  </a:lnTo>
                  <a:lnTo>
                    <a:pt x="3" y="109"/>
                  </a:lnTo>
                  <a:lnTo>
                    <a:pt x="3" y="104"/>
                  </a:lnTo>
                  <a:lnTo>
                    <a:pt x="4" y="100"/>
                  </a:lnTo>
                  <a:lnTo>
                    <a:pt x="4" y="95"/>
                  </a:lnTo>
                  <a:lnTo>
                    <a:pt x="6" y="91"/>
                  </a:lnTo>
                  <a:lnTo>
                    <a:pt x="7" y="86"/>
                  </a:lnTo>
                  <a:lnTo>
                    <a:pt x="8" y="82"/>
                  </a:lnTo>
                  <a:lnTo>
                    <a:pt x="9" y="77"/>
                  </a:lnTo>
                  <a:lnTo>
                    <a:pt x="11" y="73"/>
                  </a:lnTo>
                  <a:lnTo>
                    <a:pt x="12" y="68"/>
                  </a:lnTo>
                  <a:lnTo>
                    <a:pt x="14" y="64"/>
                  </a:lnTo>
                  <a:lnTo>
                    <a:pt x="16" y="59"/>
                  </a:lnTo>
                  <a:lnTo>
                    <a:pt x="19" y="55"/>
                  </a:lnTo>
                  <a:lnTo>
                    <a:pt x="21" y="51"/>
                  </a:lnTo>
                  <a:lnTo>
                    <a:pt x="23" y="48"/>
                  </a:lnTo>
                  <a:lnTo>
                    <a:pt x="25" y="43"/>
                  </a:lnTo>
                  <a:lnTo>
                    <a:pt x="28" y="40"/>
                  </a:lnTo>
                  <a:lnTo>
                    <a:pt x="30" y="37"/>
                  </a:lnTo>
                  <a:lnTo>
                    <a:pt x="33" y="33"/>
                  </a:lnTo>
                  <a:lnTo>
                    <a:pt x="35" y="30"/>
                  </a:lnTo>
                  <a:lnTo>
                    <a:pt x="38" y="26"/>
                  </a:lnTo>
                  <a:lnTo>
                    <a:pt x="41" y="23"/>
                  </a:lnTo>
                  <a:lnTo>
                    <a:pt x="42" y="22"/>
                  </a:lnTo>
                  <a:lnTo>
                    <a:pt x="44" y="19"/>
                  </a:lnTo>
                  <a:lnTo>
                    <a:pt x="45" y="18"/>
                  </a:lnTo>
                  <a:lnTo>
                    <a:pt x="47" y="17"/>
                  </a:lnTo>
                  <a:lnTo>
                    <a:pt x="48" y="15"/>
                  </a:lnTo>
                  <a:lnTo>
                    <a:pt x="51" y="14"/>
                  </a:lnTo>
                  <a:lnTo>
                    <a:pt x="52" y="13"/>
                  </a:lnTo>
                  <a:lnTo>
                    <a:pt x="54" y="10"/>
                  </a:lnTo>
                  <a:lnTo>
                    <a:pt x="55" y="9"/>
                  </a:lnTo>
                  <a:lnTo>
                    <a:pt x="57" y="8"/>
                  </a:lnTo>
                  <a:lnTo>
                    <a:pt x="60" y="7"/>
                  </a:lnTo>
                  <a:lnTo>
                    <a:pt x="62" y="5"/>
                  </a:lnTo>
                  <a:lnTo>
                    <a:pt x="63" y="4"/>
                  </a:lnTo>
                  <a:lnTo>
                    <a:pt x="65" y="3"/>
                  </a:lnTo>
                  <a:lnTo>
                    <a:pt x="67" y="1"/>
                  </a:lnTo>
                  <a:lnTo>
                    <a:pt x="68" y="0"/>
                  </a:lnTo>
                  <a:lnTo>
                    <a:pt x="69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14" name="Freeform 622"/>
            <p:cNvSpPr>
              <a:spLocks/>
            </p:cNvSpPr>
            <p:nvPr/>
          </p:nvSpPr>
          <p:spPr bwMode="auto">
            <a:xfrm>
              <a:off x="328" y="1999"/>
              <a:ext cx="26" cy="4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4" y="2"/>
                </a:cxn>
                <a:cxn ang="0">
                  <a:pos x="22" y="5"/>
                </a:cxn>
                <a:cxn ang="0">
                  <a:pos x="19" y="8"/>
                </a:cxn>
                <a:cxn ang="0">
                  <a:pos x="17" y="11"/>
                </a:cxn>
                <a:cxn ang="0">
                  <a:pos x="15" y="14"/>
                </a:cxn>
                <a:cxn ang="0">
                  <a:pos x="14" y="17"/>
                </a:cxn>
                <a:cxn ang="0">
                  <a:pos x="12" y="20"/>
                </a:cxn>
                <a:cxn ang="0">
                  <a:pos x="10" y="22"/>
                </a:cxn>
                <a:cxn ang="0">
                  <a:pos x="8" y="25"/>
                </a:cxn>
                <a:cxn ang="0">
                  <a:pos x="6" y="28"/>
                </a:cxn>
                <a:cxn ang="0">
                  <a:pos x="5" y="30"/>
                </a:cxn>
                <a:cxn ang="0">
                  <a:pos x="4" y="34"/>
                </a:cxn>
                <a:cxn ang="0">
                  <a:pos x="3" y="36"/>
                </a:cxn>
                <a:cxn ang="0">
                  <a:pos x="2" y="40"/>
                </a:cxn>
                <a:cxn ang="0">
                  <a:pos x="1" y="42"/>
                </a:cxn>
                <a:cxn ang="0">
                  <a:pos x="0" y="45"/>
                </a:cxn>
                <a:cxn ang="0">
                  <a:pos x="1" y="45"/>
                </a:cxn>
                <a:cxn ang="0">
                  <a:pos x="2" y="42"/>
                </a:cxn>
                <a:cxn ang="0">
                  <a:pos x="3" y="40"/>
                </a:cxn>
                <a:cxn ang="0">
                  <a:pos x="4" y="36"/>
                </a:cxn>
                <a:cxn ang="0">
                  <a:pos x="5" y="34"/>
                </a:cxn>
                <a:cxn ang="0">
                  <a:pos x="6" y="32"/>
                </a:cxn>
                <a:cxn ang="0">
                  <a:pos x="7" y="28"/>
                </a:cxn>
                <a:cxn ang="0">
                  <a:pos x="10" y="26"/>
                </a:cxn>
                <a:cxn ang="0">
                  <a:pos x="11" y="23"/>
                </a:cxn>
                <a:cxn ang="0">
                  <a:pos x="13" y="20"/>
                </a:cxn>
                <a:cxn ang="0">
                  <a:pos x="14" y="18"/>
                </a:cxn>
                <a:cxn ang="0">
                  <a:pos x="16" y="14"/>
                </a:cxn>
                <a:cxn ang="0">
                  <a:pos x="18" y="11"/>
                </a:cxn>
                <a:cxn ang="0">
                  <a:pos x="19" y="8"/>
                </a:cxn>
                <a:cxn ang="0">
                  <a:pos x="22" y="6"/>
                </a:cxn>
                <a:cxn ang="0">
                  <a:pos x="24" y="2"/>
                </a:cxn>
                <a:cxn ang="0">
                  <a:pos x="26" y="0"/>
                </a:cxn>
              </a:cxnLst>
              <a:rect l="0" t="0" r="r" b="b"/>
              <a:pathLst>
                <a:path w="26" h="45">
                  <a:moveTo>
                    <a:pt x="26" y="0"/>
                  </a:moveTo>
                  <a:lnTo>
                    <a:pt x="24" y="2"/>
                  </a:lnTo>
                  <a:lnTo>
                    <a:pt x="22" y="5"/>
                  </a:lnTo>
                  <a:lnTo>
                    <a:pt x="19" y="8"/>
                  </a:lnTo>
                  <a:lnTo>
                    <a:pt x="17" y="11"/>
                  </a:lnTo>
                  <a:lnTo>
                    <a:pt x="15" y="14"/>
                  </a:lnTo>
                  <a:lnTo>
                    <a:pt x="14" y="17"/>
                  </a:lnTo>
                  <a:lnTo>
                    <a:pt x="12" y="20"/>
                  </a:lnTo>
                  <a:lnTo>
                    <a:pt x="10" y="22"/>
                  </a:lnTo>
                  <a:lnTo>
                    <a:pt x="8" y="25"/>
                  </a:lnTo>
                  <a:lnTo>
                    <a:pt x="6" y="28"/>
                  </a:lnTo>
                  <a:lnTo>
                    <a:pt x="5" y="30"/>
                  </a:lnTo>
                  <a:lnTo>
                    <a:pt x="4" y="34"/>
                  </a:lnTo>
                  <a:lnTo>
                    <a:pt x="3" y="36"/>
                  </a:lnTo>
                  <a:lnTo>
                    <a:pt x="2" y="40"/>
                  </a:lnTo>
                  <a:lnTo>
                    <a:pt x="1" y="42"/>
                  </a:lnTo>
                  <a:lnTo>
                    <a:pt x="0" y="45"/>
                  </a:lnTo>
                  <a:lnTo>
                    <a:pt x="1" y="45"/>
                  </a:lnTo>
                  <a:lnTo>
                    <a:pt x="2" y="42"/>
                  </a:lnTo>
                  <a:lnTo>
                    <a:pt x="3" y="40"/>
                  </a:lnTo>
                  <a:lnTo>
                    <a:pt x="4" y="36"/>
                  </a:lnTo>
                  <a:lnTo>
                    <a:pt x="5" y="34"/>
                  </a:lnTo>
                  <a:lnTo>
                    <a:pt x="6" y="32"/>
                  </a:lnTo>
                  <a:lnTo>
                    <a:pt x="7" y="28"/>
                  </a:lnTo>
                  <a:lnTo>
                    <a:pt x="10" y="26"/>
                  </a:lnTo>
                  <a:lnTo>
                    <a:pt x="11" y="23"/>
                  </a:lnTo>
                  <a:lnTo>
                    <a:pt x="13" y="20"/>
                  </a:lnTo>
                  <a:lnTo>
                    <a:pt x="14" y="18"/>
                  </a:lnTo>
                  <a:lnTo>
                    <a:pt x="16" y="14"/>
                  </a:lnTo>
                  <a:lnTo>
                    <a:pt x="18" y="11"/>
                  </a:lnTo>
                  <a:lnTo>
                    <a:pt x="19" y="8"/>
                  </a:lnTo>
                  <a:lnTo>
                    <a:pt x="22" y="6"/>
                  </a:lnTo>
                  <a:lnTo>
                    <a:pt x="24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15" name="Freeform 623"/>
            <p:cNvSpPr>
              <a:spLocks/>
            </p:cNvSpPr>
            <p:nvPr/>
          </p:nvSpPr>
          <p:spPr bwMode="auto">
            <a:xfrm>
              <a:off x="302" y="2041"/>
              <a:ext cx="29" cy="1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4" y="6"/>
                </a:cxn>
                <a:cxn ang="0">
                  <a:pos x="6" y="6"/>
                </a:cxn>
                <a:cxn ang="0">
                  <a:pos x="7" y="5"/>
                </a:cxn>
                <a:cxn ang="0">
                  <a:pos x="10" y="5"/>
                </a:cxn>
                <a:cxn ang="0">
                  <a:pos x="12" y="4"/>
                </a:cxn>
                <a:cxn ang="0">
                  <a:pos x="13" y="4"/>
                </a:cxn>
                <a:cxn ang="0">
                  <a:pos x="15" y="4"/>
                </a:cxn>
                <a:cxn ang="0">
                  <a:pos x="18" y="3"/>
                </a:cxn>
                <a:cxn ang="0">
                  <a:pos x="19" y="3"/>
                </a:cxn>
                <a:cxn ang="0">
                  <a:pos x="21" y="3"/>
                </a:cxn>
                <a:cxn ang="0">
                  <a:pos x="22" y="3"/>
                </a:cxn>
                <a:cxn ang="0">
                  <a:pos x="24" y="3"/>
                </a:cxn>
                <a:cxn ang="0">
                  <a:pos x="27" y="3"/>
                </a:cxn>
                <a:cxn ang="0">
                  <a:pos x="28" y="3"/>
                </a:cxn>
                <a:cxn ang="0">
                  <a:pos x="29" y="3"/>
                </a:cxn>
                <a:cxn ang="0">
                  <a:pos x="29" y="2"/>
                </a:cxn>
                <a:cxn ang="0">
                  <a:pos x="29" y="0"/>
                </a:cxn>
                <a:cxn ang="0">
                  <a:pos x="27" y="0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1" y="2"/>
                </a:cxn>
                <a:cxn ang="0">
                  <a:pos x="19" y="2"/>
                </a:cxn>
                <a:cxn ang="0">
                  <a:pos x="16" y="2"/>
                </a:cxn>
                <a:cxn ang="0">
                  <a:pos x="14" y="3"/>
                </a:cxn>
                <a:cxn ang="0">
                  <a:pos x="13" y="3"/>
                </a:cxn>
                <a:cxn ang="0">
                  <a:pos x="11" y="4"/>
                </a:cxn>
                <a:cxn ang="0">
                  <a:pos x="9" y="4"/>
                </a:cxn>
                <a:cxn ang="0">
                  <a:pos x="7" y="5"/>
                </a:cxn>
                <a:cxn ang="0">
                  <a:pos x="5" y="5"/>
                </a:cxn>
                <a:cxn ang="0">
                  <a:pos x="4" y="6"/>
                </a:cxn>
                <a:cxn ang="0">
                  <a:pos x="2" y="7"/>
                </a:cxn>
                <a:cxn ang="0">
                  <a:pos x="1" y="9"/>
                </a:cxn>
                <a:cxn ang="0">
                  <a:pos x="0" y="10"/>
                </a:cxn>
              </a:cxnLst>
              <a:rect l="0" t="0" r="r" b="b"/>
              <a:pathLst>
                <a:path w="29" h="10">
                  <a:moveTo>
                    <a:pt x="0" y="10"/>
                  </a:moveTo>
                  <a:lnTo>
                    <a:pt x="1" y="9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6"/>
                  </a:lnTo>
                  <a:lnTo>
                    <a:pt x="7" y="5"/>
                  </a:lnTo>
                  <a:lnTo>
                    <a:pt x="10" y="5"/>
                  </a:lnTo>
                  <a:lnTo>
                    <a:pt x="12" y="4"/>
                  </a:lnTo>
                  <a:lnTo>
                    <a:pt x="13" y="4"/>
                  </a:lnTo>
                  <a:lnTo>
                    <a:pt x="15" y="4"/>
                  </a:lnTo>
                  <a:lnTo>
                    <a:pt x="18" y="3"/>
                  </a:lnTo>
                  <a:lnTo>
                    <a:pt x="19" y="3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4" y="3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9" y="3"/>
                  </a:lnTo>
                  <a:lnTo>
                    <a:pt x="29" y="2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1" y="2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9" y="4"/>
                  </a:lnTo>
                  <a:lnTo>
                    <a:pt x="7" y="5"/>
                  </a:lnTo>
                  <a:lnTo>
                    <a:pt x="5" y="5"/>
                  </a:lnTo>
                  <a:lnTo>
                    <a:pt x="4" y="6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16" name="Freeform 624"/>
            <p:cNvSpPr>
              <a:spLocks/>
            </p:cNvSpPr>
            <p:nvPr/>
          </p:nvSpPr>
          <p:spPr bwMode="auto">
            <a:xfrm>
              <a:off x="300" y="2048"/>
              <a:ext cx="17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4" y="5"/>
                </a:cxn>
                <a:cxn ang="0">
                  <a:pos x="5" y="8"/>
                </a:cxn>
                <a:cxn ang="0">
                  <a:pos x="9" y="10"/>
                </a:cxn>
                <a:cxn ang="0">
                  <a:pos x="9" y="12"/>
                </a:cxn>
                <a:cxn ang="0">
                  <a:pos x="12" y="14"/>
                </a:cxn>
                <a:cxn ang="0">
                  <a:pos x="14" y="18"/>
                </a:cxn>
                <a:cxn ang="0">
                  <a:pos x="16" y="20"/>
                </a:cxn>
                <a:cxn ang="0">
                  <a:pos x="17" y="20"/>
                </a:cxn>
                <a:cxn ang="0">
                  <a:pos x="17" y="19"/>
                </a:cxn>
                <a:cxn ang="0">
                  <a:pos x="16" y="17"/>
                </a:cxn>
                <a:cxn ang="0">
                  <a:pos x="14" y="13"/>
                </a:cxn>
                <a:cxn ang="0">
                  <a:pos x="12" y="11"/>
                </a:cxn>
                <a:cxn ang="0">
                  <a:pos x="9" y="9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0" y="0"/>
                </a:cxn>
              </a:cxnLst>
              <a:rect l="0" t="0" r="r" b="b"/>
              <a:pathLst>
                <a:path w="17" h="20">
                  <a:moveTo>
                    <a:pt x="0" y="0"/>
                  </a:moveTo>
                  <a:lnTo>
                    <a:pt x="2" y="2"/>
                  </a:lnTo>
                  <a:lnTo>
                    <a:pt x="4" y="5"/>
                  </a:lnTo>
                  <a:lnTo>
                    <a:pt x="5" y="8"/>
                  </a:lnTo>
                  <a:lnTo>
                    <a:pt x="9" y="10"/>
                  </a:lnTo>
                  <a:lnTo>
                    <a:pt x="9" y="12"/>
                  </a:lnTo>
                  <a:lnTo>
                    <a:pt x="12" y="14"/>
                  </a:lnTo>
                  <a:lnTo>
                    <a:pt x="14" y="18"/>
                  </a:lnTo>
                  <a:lnTo>
                    <a:pt x="16" y="20"/>
                  </a:lnTo>
                  <a:lnTo>
                    <a:pt x="17" y="20"/>
                  </a:lnTo>
                  <a:lnTo>
                    <a:pt x="17" y="19"/>
                  </a:lnTo>
                  <a:lnTo>
                    <a:pt x="16" y="17"/>
                  </a:lnTo>
                  <a:lnTo>
                    <a:pt x="14" y="13"/>
                  </a:lnTo>
                  <a:lnTo>
                    <a:pt x="12" y="11"/>
                  </a:lnTo>
                  <a:lnTo>
                    <a:pt x="9" y="9"/>
                  </a:lnTo>
                  <a:lnTo>
                    <a:pt x="6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17" name="Freeform 625"/>
            <p:cNvSpPr>
              <a:spLocks/>
            </p:cNvSpPr>
            <p:nvPr/>
          </p:nvSpPr>
          <p:spPr bwMode="auto">
            <a:xfrm>
              <a:off x="289" y="2067"/>
              <a:ext cx="26" cy="42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" y="41"/>
                </a:cxn>
                <a:cxn ang="0">
                  <a:pos x="1" y="38"/>
                </a:cxn>
                <a:cxn ang="0">
                  <a:pos x="2" y="37"/>
                </a:cxn>
                <a:cxn ang="0">
                  <a:pos x="3" y="35"/>
                </a:cxn>
                <a:cxn ang="0">
                  <a:pos x="3" y="34"/>
                </a:cxn>
                <a:cxn ang="0">
                  <a:pos x="5" y="33"/>
                </a:cxn>
                <a:cxn ang="0">
                  <a:pos x="6" y="31"/>
                </a:cxn>
                <a:cxn ang="0">
                  <a:pos x="7" y="30"/>
                </a:cxn>
                <a:cxn ang="0">
                  <a:pos x="7" y="28"/>
                </a:cxn>
                <a:cxn ang="0">
                  <a:pos x="8" y="27"/>
                </a:cxn>
                <a:cxn ang="0">
                  <a:pos x="9" y="26"/>
                </a:cxn>
                <a:cxn ang="0">
                  <a:pos x="9" y="24"/>
                </a:cxn>
                <a:cxn ang="0">
                  <a:pos x="10" y="23"/>
                </a:cxn>
                <a:cxn ang="0">
                  <a:pos x="11" y="22"/>
                </a:cxn>
                <a:cxn ang="0">
                  <a:pos x="12" y="21"/>
                </a:cxn>
                <a:cxn ang="0">
                  <a:pos x="12" y="20"/>
                </a:cxn>
                <a:cxn ang="0">
                  <a:pos x="13" y="19"/>
                </a:cxn>
                <a:cxn ang="0">
                  <a:pos x="14" y="17"/>
                </a:cxn>
                <a:cxn ang="0">
                  <a:pos x="15" y="15"/>
                </a:cxn>
                <a:cxn ang="0">
                  <a:pos x="15" y="14"/>
                </a:cxn>
                <a:cxn ang="0">
                  <a:pos x="17" y="13"/>
                </a:cxn>
                <a:cxn ang="0">
                  <a:pos x="18" y="12"/>
                </a:cxn>
                <a:cxn ang="0">
                  <a:pos x="19" y="11"/>
                </a:cxn>
                <a:cxn ang="0">
                  <a:pos x="20" y="9"/>
                </a:cxn>
                <a:cxn ang="0">
                  <a:pos x="21" y="9"/>
                </a:cxn>
                <a:cxn ang="0">
                  <a:pos x="22" y="7"/>
                </a:cxn>
                <a:cxn ang="0">
                  <a:pos x="23" y="6"/>
                </a:cxn>
                <a:cxn ang="0">
                  <a:pos x="24" y="6"/>
                </a:cxn>
                <a:cxn ang="0">
                  <a:pos x="25" y="5"/>
                </a:cxn>
                <a:cxn ang="0">
                  <a:pos x="25" y="4"/>
                </a:cxn>
                <a:cxn ang="0">
                  <a:pos x="26" y="3"/>
                </a:cxn>
                <a:cxn ang="0">
                  <a:pos x="26" y="2"/>
                </a:cxn>
                <a:cxn ang="0">
                  <a:pos x="26" y="1"/>
                </a:cxn>
                <a:cxn ang="0">
                  <a:pos x="25" y="0"/>
                </a:cxn>
                <a:cxn ang="0">
                  <a:pos x="24" y="1"/>
                </a:cxn>
                <a:cxn ang="0">
                  <a:pos x="22" y="3"/>
                </a:cxn>
                <a:cxn ang="0">
                  <a:pos x="20" y="5"/>
                </a:cxn>
                <a:cxn ang="0">
                  <a:pos x="18" y="7"/>
                </a:cxn>
                <a:cxn ang="0">
                  <a:pos x="15" y="9"/>
                </a:cxn>
                <a:cxn ang="0">
                  <a:pos x="14" y="13"/>
                </a:cxn>
                <a:cxn ang="0">
                  <a:pos x="12" y="16"/>
                </a:cxn>
                <a:cxn ang="0">
                  <a:pos x="11" y="19"/>
                </a:cxn>
                <a:cxn ang="0">
                  <a:pos x="10" y="22"/>
                </a:cxn>
                <a:cxn ang="0">
                  <a:pos x="9" y="23"/>
                </a:cxn>
                <a:cxn ang="0">
                  <a:pos x="8" y="24"/>
                </a:cxn>
                <a:cxn ang="0">
                  <a:pos x="8" y="26"/>
                </a:cxn>
                <a:cxn ang="0">
                  <a:pos x="7" y="27"/>
                </a:cxn>
                <a:cxn ang="0">
                  <a:pos x="6" y="28"/>
                </a:cxn>
                <a:cxn ang="0">
                  <a:pos x="6" y="30"/>
                </a:cxn>
                <a:cxn ang="0">
                  <a:pos x="5" y="32"/>
                </a:cxn>
                <a:cxn ang="0">
                  <a:pos x="3" y="33"/>
                </a:cxn>
                <a:cxn ang="0">
                  <a:pos x="2" y="35"/>
                </a:cxn>
                <a:cxn ang="0">
                  <a:pos x="1" y="37"/>
                </a:cxn>
                <a:cxn ang="0">
                  <a:pos x="1" y="40"/>
                </a:cxn>
                <a:cxn ang="0">
                  <a:pos x="0" y="42"/>
                </a:cxn>
              </a:cxnLst>
              <a:rect l="0" t="0" r="r" b="b"/>
              <a:pathLst>
                <a:path w="26" h="42">
                  <a:moveTo>
                    <a:pt x="0" y="42"/>
                  </a:moveTo>
                  <a:lnTo>
                    <a:pt x="1" y="41"/>
                  </a:lnTo>
                  <a:lnTo>
                    <a:pt x="1" y="38"/>
                  </a:lnTo>
                  <a:lnTo>
                    <a:pt x="2" y="37"/>
                  </a:lnTo>
                  <a:lnTo>
                    <a:pt x="3" y="35"/>
                  </a:lnTo>
                  <a:lnTo>
                    <a:pt x="3" y="34"/>
                  </a:lnTo>
                  <a:lnTo>
                    <a:pt x="5" y="33"/>
                  </a:lnTo>
                  <a:lnTo>
                    <a:pt x="6" y="31"/>
                  </a:lnTo>
                  <a:lnTo>
                    <a:pt x="7" y="30"/>
                  </a:lnTo>
                  <a:lnTo>
                    <a:pt x="7" y="28"/>
                  </a:lnTo>
                  <a:lnTo>
                    <a:pt x="8" y="27"/>
                  </a:lnTo>
                  <a:lnTo>
                    <a:pt x="9" y="26"/>
                  </a:lnTo>
                  <a:lnTo>
                    <a:pt x="9" y="24"/>
                  </a:lnTo>
                  <a:lnTo>
                    <a:pt x="10" y="23"/>
                  </a:lnTo>
                  <a:lnTo>
                    <a:pt x="11" y="22"/>
                  </a:lnTo>
                  <a:lnTo>
                    <a:pt x="12" y="21"/>
                  </a:lnTo>
                  <a:lnTo>
                    <a:pt x="12" y="20"/>
                  </a:lnTo>
                  <a:lnTo>
                    <a:pt x="13" y="19"/>
                  </a:lnTo>
                  <a:lnTo>
                    <a:pt x="14" y="17"/>
                  </a:lnTo>
                  <a:lnTo>
                    <a:pt x="15" y="15"/>
                  </a:lnTo>
                  <a:lnTo>
                    <a:pt x="15" y="14"/>
                  </a:lnTo>
                  <a:lnTo>
                    <a:pt x="17" y="13"/>
                  </a:lnTo>
                  <a:lnTo>
                    <a:pt x="18" y="12"/>
                  </a:lnTo>
                  <a:lnTo>
                    <a:pt x="19" y="11"/>
                  </a:lnTo>
                  <a:lnTo>
                    <a:pt x="20" y="9"/>
                  </a:lnTo>
                  <a:lnTo>
                    <a:pt x="21" y="9"/>
                  </a:lnTo>
                  <a:lnTo>
                    <a:pt x="22" y="7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6" y="3"/>
                  </a:lnTo>
                  <a:lnTo>
                    <a:pt x="26" y="2"/>
                  </a:lnTo>
                  <a:lnTo>
                    <a:pt x="26" y="1"/>
                  </a:lnTo>
                  <a:lnTo>
                    <a:pt x="25" y="0"/>
                  </a:lnTo>
                  <a:lnTo>
                    <a:pt x="24" y="1"/>
                  </a:lnTo>
                  <a:lnTo>
                    <a:pt x="22" y="3"/>
                  </a:lnTo>
                  <a:lnTo>
                    <a:pt x="20" y="5"/>
                  </a:lnTo>
                  <a:lnTo>
                    <a:pt x="18" y="7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2" y="16"/>
                  </a:lnTo>
                  <a:lnTo>
                    <a:pt x="11" y="19"/>
                  </a:lnTo>
                  <a:lnTo>
                    <a:pt x="10" y="22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7" y="27"/>
                  </a:lnTo>
                  <a:lnTo>
                    <a:pt x="6" y="28"/>
                  </a:lnTo>
                  <a:lnTo>
                    <a:pt x="6" y="30"/>
                  </a:lnTo>
                  <a:lnTo>
                    <a:pt x="5" y="32"/>
                  </a:lnTo>
                  <a:lnTo>
                    <a:pt x="3" y="33"/>
                  </a:lnTo>
                  <a:lnTo>
                    <a:pt x="2" y="35"/>
                  </a:lnTo>
                  <a:lnTo>
                    <a:pt x="1" y="37"/>
                  </a:lnTo>
                  <a:lnTo>
                    <a:pt x="1" y="4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18" name="Freeform 626"/>
            <p:cNvSpPr>
              <a:spLocks/>
            </p:cNvSpPr>
            <p:nvPr/>
          </p:nvSpPr>
          <p:spPr bwMode="auto">
            <a:xfrm>
              <a:off x="203" y="2035"/>
              <a:ext cx="20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3"/>
                </a:cxn>
                <a:cxn ang="0">
                  <a:pos x="2" y="6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11" y="11"/>
                </a:cxn>
                <a:cxn ang="0">
                  <a:pos x="14" y="12"/>
                </a:cxn>
                <a:cxn ang="0">
                  <a:pos x="17" y="13"/>
                </a:cxn>
                <a:cxn ang="0">
                  <a:pos x="20" y="14"/>
                </a:cxn>
                <a:cxn ang="0">
                  <a:pos x="20" y="13"/>
                </a:cxn>
                <a:cxn ang="0">
                  <a:pos x="19" y="13"/>
                </a:cxn>
                <a:cxn ang="0">
                  <a:pos x="18" y="12"/>
                </a:cxn>
                <a:cxn ang="0">
                  <a:pos x="17" y="11"/>
                </a:cxn>
                <a:cxn ang="0">
                  <a:pos x="15" y="11"/>
                </a:cxn>
                <a:cxn ang="0">
                  <a:pos x="14" y="10"/>
                </a:cxn>
                <a:cxn ang="0">
                  <a:pos x="13" y="10"/>
                </a:cxn>
                <a:cxn ang="0">
                  <a:pos x="12" y="9"/>
                </a:cxn>
                <a:cxn ang="0">
                  <a:pos x="11" y="9"/>
                </a:cxn>
                <a:cxn ang="0">
                  <a:pos x="9" y="8"/>
                </a:cxn>
                <a:cxn ang="0">
                  <a:pos x="7" y="7"/>
                </a:cxn>
                <a:cxn ang="0">
                  <a:pos x="6" y="6"/>
                </a:cxn>
                <a:cxn ang="0">
                  <a:pos x="4" y="6"/>
                </a:cxn>
                <a:cxn ang="0">
                  <a:pos x="2" y="5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20" h="14">
                  <a:moveTo>
                    <a:pt x="0" y="0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5" y="8"/>
                  </a:lnTo>
                  <a:lnTo>
                    <a:pt x="7" y="9"/>
                  </a:lnTo>
                  <a:lnTo>
                    <a:pt x="11" y="11"/>
                  </a:lnTo>
                  <a:lnTo>
                    <a:pt x="14" y="12"/>
                  </a:lnTo>
                  <a:lnTo>
                    <a:pt x="17" y="13"/>
                  </a:lnTo>
                  <a:lnTo>
                    <a:pt x="20" y="14"/>
                  </a:lnTo>
                  <a:lnTo>
                    <a:pt x="20" y="13"/>
                  </a:lnTo>
                  <a:lnTo>
                    <a:pt x="19" y="13"/>
                  </a:lnTo>
                  <a:lnTo>
                    <a:pt x="18" y="12"/>
                  </a:lnTo>
                  <a:lnTo>
                    <a:pt x="17" y="11"/>
                  </a:lnTo>
                  <a:lnTo>
                    <a:pt x="15" y="11"/>
                  </a:lnTo>
                  <a:lnTo>
                    <a:pt x="14" y="10"/>
                  </a:lnTo>
                  <a:lnTo>
                    <a:pt x="13" y="10"/>
                  </a:lnTo>
                  <a:lnTo>
                    <a:pt x="12" y="9"/>
                  </a:lnTo>
                  <a:lnTo>
                    <a:pt x="11" y="9"/>
                  </a:lnTo>
                  <a:lnTo>
                    <a:pt x="9" y="8"/>
                  </a:lnTo>
                  <a:lnTo>
                    <a:pt x="7" y="7"/>
                  </a:lnTo>
                  <a:lnTo>
                    <a:pt x="6" y="6"/>
                  </a:lnTo>
                  <a:lnTo>
                    <a:pt x="4" y="6"/>
                  </a:lnTo>
                  <a:lnTo>
                    <a:pt x="2" y="5"/>
                  </a:lnTo>
                  <a:lnTo>
                    <a:pt x="1" y="2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19" name="Freeform 627"/>
            <p:cNvSpPr>
              <a:spLocks/>
            </p:cNvSpPr>
            <p:nvPr/>
          </p:nvSpPr>
          <p:spPr bwMode="auto">
            <a:xfrm>
              <a:off x="220" y="2048"/>
              <a:ext cx="12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5" y="5"/>
                </a:cxn>
                <a:cxn ang="0">
                  <a:pos x="6" y="6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8"/>
                </a:cxn>
                <a:cxn ang="0">
                  <a:pos x="9" y="8"/>
                </a:cxn>
                <a:cxn ang="0">
                  <a:pos x="10" y="9"/>
                </a:cxn>
                <a:cxn ang="0">
                  <a:pos x="11" y="9"/>
                </a:cxn>
                <a:cxn ang="0">
                  <a:pos x="12" y="9"/>
                </a:cxn>
                <a:cxn ang="0">
                  <a:pos x="11" y="8"/>
                </a:cxn>
                <a:cxn ang="0">
                  <a:pos x="10" y="7"/>
                </a:cxn>
                <a:cxn ang="0">
                  <a:pos x="9" y="6"/>
                </a:cxn>
                <a:cxn ang="0">
                  <a:pos x="8" y="5"/>
                </a:cxn>
                <a:cxn ang="0">
                  <a:pos x="7" y="5"/>
                </a:cxn>
                <a:cxn ang="0">
                  <a:pos x="7" y="4"/>
                </a:cxn>
                <a:cxn ang="0">
                  <a:pos x="6" y="4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2" h="9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2" y="2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4"/>
                  </a:lnTo>
                  <a:lnTo>
                    <a:pt x="5" y="5"/>
                  </a:lnTo>
                  <a:lnTo>
                    <a:pt x="6" y="6"/>
                  </a:lnTo>
                  <a:lnTo>
                    <a:pt x="7" y="7"/>
                  </a:lnTo>
                  <a:lnTo>
                    <a:pt x="8" y="7"/>
                  </a:lnTo>
                  <a:lnTo>
                    <a:pt x="8" y="8"/>
                  </a:lnTo>
                  <a:lnTo>
                    <a:pt x="9" y="8"/>
                  </a:lnTo>
                  <a:lnTo>
                    <a:pt x="10" y="9"/>
                  </a:lnTo>
                  <a:lnTo>
                    <a:pt x="11" y="9"/>
                  </a:lnTo>
                  <a:lnTo>
                    <a:pt x="12" y="9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9" y="6"/>
                  </a:lnTo>
                  <a:lnTo>
                    <a:pt x="8" y="5"/>
                  </a:lnTo>
                  <a:lnTo>
                    <a:pt x="7" y="5"/>
                  </a:lnTo>
                  <a:lnTo>
                    <a:pt x="7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3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20" name="Freeform 628"/>
            <p:cNvSpPr>
              <a:spLocks/>
            </p:cNvSpPr>
            <p:nvPr/>
          </p:nvSpPr>
          <p:spPr bwMode="auto">
            <a:xfrm>
              <a:off x="168" y="1977"/>
              <a:ext cx="52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6"/>
                </a:cxn>
                <a:cxn ang="0">
                  <a:pos x="5" y="10"/>
                </a:cxn>
                <a:cxn ang="0">
                  <a:pos x="8" y="16"/>
                </a:cxn>
                <a:cxn ang="0">
                  <a:pos x="12" y="22"/>
                </a:cxn>
                <a:cxn ang="0">
                  <a:pos x="15" y="26"/>
                </a:cxn>
                <a:cxn ang="0">
                  <a:pos x="19" y="32"/>
                </a:cxn>
                <a:cxn ang="0">
                  <a:pos x="22" y="38"/>
                </a:cxn>
                <a:cxn ang="0">
                  <a:pos x="25" y="42"/>
                </a:cxn>
                <a:cxn ang="0">
                  <a:pos x="26" y="46"/>
                </a:cxn>
                <a:cxn ang="0">
                  <a:pos x="27" y="48"/>
                </a:cxn>
                <a:cxn ang="0">
                  <a:pos x="30" y="50"/>
                </a:cxn>
                <a:cxn ang="0">
                  <a:pos x="31" y="54"/>
                </a:cxn>
                <a:cxn ang="0">
                  <a:pos x="32" y="56"/>
                </a:cxn>
                <a:cxn ang="0">
                  <a:pos x="34" y="58"/>
                </a:cxn>
                <a:cxn ang="0">
                  <a:pos x="35" y="60"/>
                </a:cxn>
                <a:cxn ang="0">
                  <a:pos x="36" y="64"/>
                </a:cxn>
                <a:cxn ang="0">
                  <a:pos x="37" y="66"/>
                </a:cxn>
                <a:cxn ang="0">
                  <a:pos x="39" y="68"/>
                </a:cxn>
                <a:cxn ang="0">
                  <a:pos x="41" y="69"/>
                </a:cxn>
                <a:cxn ang="0">
                  <a:pos x="42" y="73"/>
                </a:cxn>
                <a:cxn ang="0">
                  <a:pos x="43" y="74"/>
                </a:cxn>
                <a:cxn ang="0">
                  <a:pos x="43" y="75"/>
                </a:cxn>
                <a:cxn ang="0">
                  <a:pos x="44" y="76"/>
                </a:cxn>
                <a:cxn ang="0">
                  <a:pos x="45" y="77"/>
                </a:cxn>
                <a:cxn ang="0">
                  <a:pos x="46" y="77"/>
                </a:cxn>
                <a:cxn ang="0">
                  <a:pos x="46" y="79"/>
                </a:cxn>
                <a:cxn ang="0">
                  <a:pos x="47" y="79"/>
                </a:cxn>
                <a:cxn ang="0">
                  <a:pos x="50" y="79"/>
                </a:cxn>
                <a:cxn ang="0">
                  <a:pos x="51" y="77"/>
                </a:cxn>
                <a:cxn ang="0">
                  <a:pos x="52" y="76"/>
                </a:cxn>
                <a:cxn ang="0">
                  <a:pos x="52" y="74"/>
                </a:cxn>
                <a:cxn ang="0">
                  <a:pos x="51" y="73"/>
                </a:cxn>
                <a:cxn ang="0">
                  <a:pos x="51" y="72"/>
                </a:cxn>
                <a:cxn ang="0">
                  <a:pos x="50" y="72"/>
                </a:cxn>
                <a:cxn ang="0">
                  <a:pos x="49" y="71"/>
                </a:cxn>
                <a:cxn ang="0">
                  <a:pos x="49" y="69"/>
                </a:cxn>
                <a:cxn ang="0">
                  <a:pos x="47" y="68"/>
                </a:cxn>
                <a:cxn ang="0">
                  <a:pos x="46" y="67"/>
                </a:cxn>
                <a:cxn ang="0">
                  <a:pos x="45" y="66"/>
                </a:cxn>
                <a:cxn ang="0">
                  <a:pos x="44" y="65"/>
                </a:cxn>
                <a:cxn ang="0">
                  <a:pos x="43" y="64"/>
                </a:cxn>
                <a:cxn ang="0">
                  <a:pos x="43" y="63"/>
                </a:cxn>
                <a:cxn ang="0">
                  <a:pos x="42" y="61"/>
                </a:cxn>
                <a:cxn ang="0">
                  <a:pos x="41" y="60"/>
                </a:cxn>
                <a:cxn ang="0">
                  <a:pos x="41" y="59"/>
                </a:cxn>
                <a:cxn ang="0">
                  <a:pos x="40" y="58"/>
                </a:cxn>
                <a:cxn ang="0">
                  <a:pos x="37" y="56"/>
                </a:cxn>
                <a:cxn ang="0">
                  <a:pos x="36" y="54"/>
                </a:cxn>
                <a:cxn ang="0">
                  <a:pos x="34" y="51"/>
                </a:cxn>
                <a:cxn ang="0">
                  <a:pos x="33" y="49"/>
                </a:cxn>
                <a:cxn ang="0">
                  <a:pos x="32" y="47"/>
                </a:cxn>
                <a:cxn ang="0">
                  <a:pos x="30" y="45"/>
                </a:cxn>
                <a:cxn ang="0">
                  <a:pos x="27" y="41"/>
                </a:cxn>
                <a:cxn ang="0">
                  <a:pos x="26" y="39"/>
                </a:cxn>
                <a:cxn ang="0">
                  <a:pos x="23" y="34"/>
                </a:cxn>
                <a:cxn ang="0">
                  <a:pos x="20" y="30"/>
                </a:cxn>
                <a:cxn ang="0">
                  <a:pos x="16" y="25"/>
                </a:cxn>
                <a:cxn ang="0">
                  <a:pos x="13" y="20"/>
                </a:cxn>
                <a:cxn ang="0">
                  <a:pos x="8" y="15"/>
                </a:cxn>
                <a:cxn ang="0">
                  <a:pos x="5" y="10"/>
                </a:cxn>
                <a:cxn ang="0">
                  <a:pos x="3" y="6"/>
                </a:cxn>
                <a:cxn ang="0">
                  <a:pos x="0" y="0"/>
                </a:cxn>
              </a:cxnLst>
              <a:rect l="0" t="0" r="r" b="b"/>
              <a:pathLst>
                <a:path w="52" h="79">
                  <a:moveTo>
                    <a:pt x="0" y="0"/>
                  </a:moveTo>
                  <a:lnTo>
                    <a:pt x="3" y="6"/>
                  </a:lnTo>
                  <a:lnTo>
                    <a:pt x="5" y="10"/>
                  </a:lnTo>
                  <a:lnTo>
                    <a:pt x="8" y="16"/>
                  </a:lnTo>
                  <a:lnTo>
                    <a:pt x="12" y="22"/>
                  </a:lnTo>
                  <a:lnTo>
                    <a:pt x="15" y="26"/>
                  </a:lnTo>
                  <a:lnTo>
                    <a:pt x="19" y="32"/>
                  </a:lnTo>
                  <a:lnTo>
                    <a:pt x="22" y="38"/>
                  </a:lnTo>
                  <a:lnTo>
                    <a:pt x="25" y="42"/>
                  </a:lnTo>
                  <a:lnTo>
                    <a:pt x="26" y="46"/>
                  </a:lnTo>
                  <a:lnTo>
                    <a:pt x="27" y="48"/>
                  </a:lnTo>
                  <a:lnTo>
                    <a:pt x="30" y="50"/>
                  </a:lnTo>
                  <a:lnTo>
                    <a:pt x="31" y="54"/>
                  </a:lnTo>
                  <a:lnTo>
                    <a:pt x="32" y="56"/>
                  </a:lnTo>
                  <a:lnTo>
                    <a:pt x="34" y="58"/>
                  </a:lnTo>
                  <a:lnTo>
                    <a:pt x="35" y="60"/>
                  </a:lnTo>
                  <a:lnTo>
                    <a:pt x="36" y="64"/>
                  </a:lnTo>
                  <a:lnTo>
                    <a:pt x="37" y="66"/>
                  </a:lnTo>
                  <a:lnTo>
                    <a:pt x="39" y="68"/>
                  </a:lnTo>
                  <a:lnTo>
                    <a:pt x="41" y="69"/>
                  </a:lnTo>
                  <a:lnTo>
                    <a:pt x="42" y="73"/>
                  </a:lnTo>
                  <a:lnTo>
                    <a:pt x="43" y="74"/>
                  </a:lnTo>
                  <a:lnTo>
                    <a:pt x="43" y="75"/>
                  </a:lnTo>
                  <a:lnTo>
                    <a:pt x="44" y="76"/>
                  </a:lnTo>
                  <a:lnTo>
                    <a:pt x="45" y="77"/>
                  </a:lnTo>
                  <a:lnTo>
                    <a:pt x="46" y="77"/>
                  </a:lnTo>
                  <a:lnTo>
                    <a:pt x="46" y="79"/>
                  </a:lnTo>
                  <a:lnTo>
                    <a:pt x="47" y="79"/>
                  </a:lnTo>
                  <a:lnTo>
                    <a:pt x="50" y="79"/>
                  </a:lnTo>
                  <a:lnTo>
                    <a:pt x="51" y="77"/>
                  </a:lnTo>
                  <a:lnTo>
                    <a:pt x="52" y="76"/>
                  </a:lnTo>
                  <a:lnTo>
                    <a:pt x="52" y="74"/>
                  </a:lnTo>
                  <a:lnTo>
                    <a:pt x="51" y="73"/>
                  </a:lnTo>
                  <a:lnTo>
                    <a:pt x="51" y="72"/>
                  </a:lnTo>
                  <a:lnTo>
                    <a:pt x="50" y="72"/>
                  </a:lnTo>
                  <a:lnTo>
                    <a:pt x="49" y="71"/>
                  </a:lnTo>
                  <a:lnTo>
                    <a:pt x="49" y="69"/>
                  </a:lnTo>
                  <a:lnTo>
                    <a:pt x="47" y="68"/>
                  </a:lnTo>
                  <a:lnTo>
                    <a:pt x="46" y="67"/>
                  </a:lnTo>
                  <a:lnTo>
                    <a:pt x="45" y="66"/>
                  </a:lnTo>
                  <a:lnTo>
                    <a:pt x="44" y="65"/>
                  </a:lnTo>
                  <a:lnTo>
                    <a:pt x="43" y="64"/>
                  </a:lnTo>
                  <a:lnTo>
                    <a:pt x="43" y="63"/>
                  </a:lnTo>
                  <a:lnTo>
                    <a:pt x="42" y="61"/>
                  </a:lnTo>
                  <a:lnTo>
                    <a:pt x="41" y="60"/>
                  </a:lnTo>
                  <a:lnTo>
                    <a:pt x="41" y="59"/>
                  </a:lnTo>
                  <a:lnTo>
                    <a:pt x="40" y="58"/>
                  </a:lnTo>
                  <a:lnTo>
                    <a:pt x="37" y="56"/>
                  </a:lnTo>
                  <a:lnTo>
                    <a:pt x="36" y="54"/>
                  </a:lnTo>
                  <a:lnTo>
                    <a:pt x="34" y="51"/>
                  </a:lnTo>
                  <a:lnTo>
                    <a:pt x="33" y="49"/>
                  </a:lnTo>
                  <a:lnTo>
                    <a:pt x="32" y="47"/>
                  </a:lnTo>
                  <a:lnTo>
                    <a:pt x="30" y="45"/>
                  </a:lnTo>
                  <a:lnTo>
                    <a:pt x="27" y="41"/>
                  </a:lnTo>
                  <a:lnTo>
                    <a:pt x="26" y="39"/>
                  </a:lnTo>
                  <a:lnTo>
                    <a:pt x="23" y="34"/>
                  </a:lnTo>
                  <a:lnTo>
                    <a:pt x="20" y="30"/>
                  </a:lnTo>
                  <a:lnTo>
                    <a:pt x="16" y="25"/>
                  </a:lnTo>
                  <a:lnTo>
                    <a:pt x="13" y="20"/>
                  </a:lnTo>
                  <a:lnTo>
                    <a:pt x="8" y="15"/>
                  </a:lnTo>
                  <a:lnTo>
                    <a:pt x="5" y="10"/>
                  </a:lnTo>
                  <a:lnTo>
                    <a:pt x="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21" name="Freeform 629"/>
            <p:cNvSpPr>
              <a:spLocks/>
            </p:cNvSpPr>
            <p:nvPr/>
          </p:nvSpPr>
          <p:spPr bwMode="auto">
            <a:xfrm>
              <a:off x="297" y="1974"/>
              <a:ext cx="1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4"/>
                </a:cxn>
                <a:cxn ang="0">
                  <a:pos x="5" y="5"/>
                </a:cxn>
                <a:cxn ang="0">
                  <a:pos x="6" y="5"/>
                </a:cxn>
                <a:cxn ang="0">
                  <a:pos x="7" y="5"/>
                </a:cxn>
                <a:cxn ang="0">
                  <a:pos x="9" y="5"/>
                </a:cxn>
                <a:cxn ang="0">
                  <a:pos x="10" y="5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9" y="5"/>
                </a:cxn>
                <a:cxn ang="0">
                  <a:pos x="7" y="5"/>
                </a:cxn>
                <a:cxn ang="0">
                  <a:pos x="6" y="5"/>
                </a:cxn>
                <a:cxn ang="0">
                  <a:pos x="6" y="4"/>
                </a:cxn>
                <a:cxn ang="0">
                  <a:pos x="5" y="4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11" h="5">
                  <a:moveTo>
                    <a:pt x="0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4"/>
                  </a:lnTo>
                  <a:lnTo>
                    <a:pt x="5" y="5"/>
                  </a:lnTo>
                  <a:lnTo>
                    <a:pt x="6" y="5"/>
                  </a:lnTo>
                  <a:lnTo>
                    <a:pt x="7" y="5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5"/>
                  </a:lnTo>
                  <a:lnTo>
                    <a:pt x="7" y="5"/>
                  </a:lnTo>
                  <a:lnTo>
                    <a:pt x="6" y="5"/>
                  </a:lnTo>
                  <a:lnTo>
                    <a:pt x="6" y="4"/>
                  </a:lnTo>
                  <a:lnTo>
                    <a:pt x="5" y="4"/>
                  </a:lnTo>
                  <a:lnTo>
                    <a:pt x="4" y="2"/>
                  </a:lnTo>
                  <a:lnTo>
                    <a:pt x="3" y="2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22" name="Freeform 630"/>
            <p:cNvSpPr>
              <a:spLocks/>
            </p:cNvSpPr>
            <p:nvPr/>
          </p:nvSpPr>
          <p:spPr bwMode="auto">
            <a:xfrm>
              <a:off x="300" y="1979"/>
              <a:ext cx="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0" y="6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4" y="5"/>
                </a:cxn>
                <a:cxn ang="0">
                  <a:pos x="4" y="4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8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4" y="3"/>
                </a:cxn>
                <a:cxn ang="0">
                  <a:pos x="3" y="4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5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23" name="Freeform 631"/>
            <p:cNvSpPr>
              <a:spLocks/>
            </p:cNvSpPr>
            <p:nvPr/>
          </p:nvSpPr>
          <p:spPr bwMode="auto">
            <a:xfrm>
              <a:off x="274" y="2015"/>
              <a:ext cx="32" cy="92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1" y="2"/>
                </a:cxn>
                <a:cxn ang="0">
                  <a:pos x="29" y="4"/>
                </a:cxn>
                <a:cxn ang="0">
                  <a:pos x="27" y="7"/>
                </a:cxn>
                <a:cxn ang="0">
                  <a:pos x="25" y="9"/>
                </a:cxn>
                <a:cxn ang="0">
                  <a:pos x="23" y="11"/>
                </a:cxn>
                <a:cxn ang="0">
                  <a:pos x="22" y="15"/>
                </a:cxn>
                <a:cxn ang="0">
                  <a:pos x="20" y="17"/>
                </a:cxn>
                <a:cxn ang="0">
                  <a:pos x="19" y="19"/>
                </a:cxn>
                <a:cxn ang="0">
                  <a:pos x="17" y="21"/>
                </a:cxn>
                <a:cxn ang="0">
                  <a:pos x="16" y="25"/>
                </a:cxn>
                <a:cxn ang="0">
                  <a:pos x="13" y="28"/>
                </a:cxn>
                <a:cxn ang="0">
                  <a:pos x="12" y="31"/>
                </a:cxn>
                <a:cxn ang="0">
                  <a:pos x="10" y="34"/>
                </a:cxn>
                <a:cxn ang="0">
                  <a:pos x="9" y="37"/>
                </a:cxn>
                <a:cxn ang="0">
                  <a:pos x="8" y="40"/>
                </a:cxn>
                <a:cxn ang="0">
                  <a:pos x="6" y="43"/>
                </a:cxn>
                <a:cxn ang="0">
                  <a:pos x="5" y="47"/>
                </a:cxn>
                <a:cxn ang="0">
                  <a:pos x="4" y="50"/>
                </a:cxn>
                <a:cxn ang="0">
                  <a:pos x="4" y="53"/>
                </a:cxn>
                <a:cxn ang="0">
                  <a:pos x="3" y="57"/>
                </a:cxn>
                <a:cxn ang="0">
                  <a:pos x="2" y="60"/>
                </a:cxn>
                <a:cxn ang="0">
                  <a:pos x="2" y="64"/>
                </a:cxn>
                <a:cxn ang="0">
                  <a:pos x="1" y="66"/>
                </a:cxn>
                <a:cxn ang="0">
                  <a:pos x="1" y="69"/>
                </a:cxn>
                <a:cxn ang="0">
                  <a:pos x="0" y="75"/>
                </a:cxn>
                <a:cxn ang="0">
                  <a:pos x="0" y="81"/>
                </a:cxn>
                <a:cxn ang="0">
                  <a:pos x="1" y="87"/>
                </a:cxn>
                <a:cxn ang="0">
                  <a:pos x="2" y="91"/>
                </a:cxn>
                <a:cxn ang="0">
                  <a:pos x="3" y="92"/>
                </a:cxn>
                <a:cxn ang="0">
                  <a:pos x="4" y="92"/>
                </a:cxn>
                <a:cxn ang="0">
                  <a:pos x="5" y="92"/>
                </a:cxn>
                <a:cxn ang="0">
                  <a:pos x="6" y="92"/>
                </a:cxn>
                <a:cxn ang="0">
                  <a:pos x="8" y="90"/>
                </a:cxn>
                <a:cxn ang="0">
                  <a:pos x="10" y="89"/>
                </a:cxn>
                <a:cxn ang="0">
                  <a:pos x="11" y="87"/>
                </a:cxn>
                <a:cxn ang="0">
                  <a:pos x="11" y="84"/>
                </a:cxn>
                <a:cxn ang="0">
                  <a:pos x="12" y="82"/>
                </a:cxn>
                <a:cxn ang="0">
                  <a:pos x="12" y="80"/>
                </a:cxn>
                <a:cxn ang="0">
                  <a:pos x="12" y="76"/>
                </a:cxn>
                <a:cxn ang="0">
                  <a:pos x="12" y="74"/>
                </a:cxn>
                <a:cxn ang="0">
                  <a:pos x="13" y="68"/>
                </a:cxn>
                <a:cxn ang="0">
                  <a:pos x="14" y="61"/>
                </a:cxn>
                <a:cxn ang="0">
                  <a:pos x="16" y="56"/>
                </a:cxn>
                <a:cxn ang="0">
                  <a:pos x="17" y="49"/>
                </a:cxn>
                <a:cxn ang="0">
                  <a:pos x="17" y="47"/>
                </a:cxn>
                <a:cxn ang="0">
                  <a:pos x="18" y="43"/>
                </a:cxn>
                <a:cxn ang="0">
                  <a:pos x="18" y="40"/>
                </a:cxn>
                <a:cxn ang="0">
                  <a:pos x="19" y="36"/>
                </a:cxn>
                <a:cxn ang="0">
                  <a:pos x="20" y="34"/>
                </a:cxn>
                <a:cxn ang="0">
                  <a:pos x="20" y="31"/>
                </a:cxn>
                <a:cxn ang="0">
                  <a:pos x="21" y="27"/>
                </a:cxn>
                <a:cxn ang="0">
                  <a:pos x="22" y="24"/>
                </a:cxn>
                <a:cxn ang="0">
                  <a:pos x="23" y="20"/>
                </a:cxn>
                <a:cxn ang="0">
                  <a:pos x="24" y="18"/>
                </a:cxn>
                <a:cxn ang="0">
                  <a:pos x="25" y="15"/>
                </a:cxn>
                <a:cxn ang="0">
                  <a:pos x="27" y="11"/>
                </a:cxn>
                <a:cxn ang="0">
                  <a:pos x="28" y="8"/>
                </a:cxn>
                <a:cxn ang="0">
                  <a:pos x="29" y="5"/>
                </a:cxn>
                <a:cxn ang="0">
                  <a:pos x="31" y="2"/>
                </a:cxn>
                <a:cxn ang="0">
                  <a:pos x="32" y="0"/>
                </a:cxn>
              </a:cxnLst>
              <a:rect l="0" t="0" r="r" b="b"/>
              <a:pathLst>
                <a:path w="32" h="92">
                  <a:moveTo>
                    <a:pt x="32" y="0"/>
                  </a:moveTo>
                  <a:lnTo>
                    <a:pt x="31" y="2"/>
                  </a:lnTo>
                  <a:lnTo>
                    <a:pt x="29" y="4"/>
                  </a:lnTo>
                  <a:lnTo>
                    <a:pt x="27" y="7"/>
                  </a:lnTo>
                  <a:lnTo>
                    <a:pt x="25" y="9"/>
                  </a:lnTo>
                  <a:lnTo>
                    <a:pt x="23" y="11"/>
                  </a:lnTo>
                  <a:lnTo>
                    <a:pt x="22" y="15"/>
                  </a:lnTo>
                  <a:lnTo>
                    <a:pt x="20" y="17"/>
                  </a:lnTo>
                  <a:lnTo>
                    <a:pt x="19" y="19"/>
                  </a:lnTo>
                  <a:lnTo>
                    <a:pt x="17" y="21"/>
                  </a:lnTo>
                  <a:lnTo>
                    <a:pt x="16" y="25"/>
                  </a:lnTo>
                  <a:lnTo>
                    <a:pt x="13" y="28"/>
                  </a:lnTo>
                  <a:lnTo>
                    <a:pt x="12" y="31"/>
                  </a:lnTo>
                  <a:lnTo>
                    <a:pt x="10" y="34"/>
                  </a:lnTo>
                  <a:lnTo>
                    <a:pt x="9" y="37"/>
                  </a:lnTo>
                  <a:lnTo>
                    <a:pt x="8" y="40"/>
                  </a:lnTo>
                  <a:lnTo>
                    <a:pt x="6" y="43"/>
                  </a:lnTo>
                  <a:lnTo>
                    <a:pt x="5" y="47"/>
                  </a:lnTo>
                  <a:lnTo>
                    <a:pt x="4" y="50"/>
                  </a:lnTo>
                  <a:lnTo>
                    <a:pt x="4" y="53"/>
                  </a:lnTo>
                  <a:lnTo>
                    <a:pt x="3" y="57"/>
                  </a:lnTo>
                  <a:lnTo>
                    <a:pt x="2" y="60"/>
                  </a:lnTo>
                  <a:lnTo>
                    <a:pt x="2" y="64"/>
                  </a:lnTo>
                  <a:lnTo>
                    <a:pt x="1" y="66"/>
                  </a:lnTo>
                  <a:lnTo>
                    <a:pt x="1" y="69"/>
                  </a:lnTo>
                  <a:lnTo>
                    <a:pt x="0" y="75"/>
                  </a:lnTo>
                  <a:lnTo>
                    <a:pt x="0" y="81"/>
                  </a:lnTo>
                  <a:lnTo>
                    <a:pt x="1" y="87"/>
                  </a:lnTo>
                  <a:lnTo>
                    <a:pt x="2" y="91"/>
                  </a:lnTo>
                  <a:lnTo>
                    <a:pt x="3" y="92"/>
                  </a:lnTo>
                  <a:lnTo>
                    <a:pt x="4" y="92"/>
                  </a:lnTo>
                  <a:lnTo>
                    <a:pt x="5" y="92"/>
                  </a:lnTo>
                  <a:lnTo>
                    <a:pt x="6" y="92"/>
                  </a:lnTo>
                  <a:lnTo>
                    <a:pt x="8" y="90"/>
                  </a:lnTo>
                  <a:lnTo>
                    <a:pt x="10" y="89"/>
                  </a:lnTo>
                  <a:lnTo>
                    <a:pt x="11" y="87"/>
                  </a:lnTo>
                  <a:lnTo>
                    <a:pt x="11" y="84"/>
                  </a:lnTo>
                  <a:lnTo>
                    <a:pt x="12" y="82"/>
                  </a:lnTo>
                  <a:lnTo>
                    <a:pt x="12" y="80"/>
                  </a:lnTo>
                  <a:lnTo>
                    <a:pt x="12" y="76"/>
                  </a:lnTo>
                  <a:lnTo>
                    <a:pt x="12" y="74"/>
                  </a:lnTo>
                  <a:lnTo>
                    <a:pt x="13" y="68"/>
                  </a:lnTo>
                  <a:lnTo>
                    <a:pt x="14" y="61"/>
                  </a:lnTo>
                  <a:lnTo>
                    <a:pt x="16" y="56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8" y="43"/>
                  </a:lnTo>
                  <a:lnTo>
                    <a:pt x="18" y="40"/>
                  </a:lnTo>
                  <a:lnTo>
                    <a:pt x="19" y="36"/>
                  </a:lnTo>
                  <a:lnTo>
                    <a:pt x="20" y="34"/>
                  </a:lnTo>
                  <a:lnTo>
                    <a:pt x="20" y="31"/>
                  </a:lnTo>
                  <a:lnTo>
                    <a:pt x="21" y="27"/>
                  </a:lnTo>
                  <a:lnTo>
                    <a:pt x="22" y="24"/>
                  </a:lnTo>
                  <a:lnTo>
                    <a:pt x="23" y="20"/>
                  </a:lnTo>
                  <a:lnTo>
                    <a:pt x="24" y="18"/>
                  </a:lnTo>
                  <a:lnTo>
                    <a:pt x="25" y="15"/>
                  </a:lnTo>
                  <a:lnTo>
                    <a:pt x="27" y="11"/>
                  </a:lnTo>
                  <a:lnTo>
                    <a:pt x="28" y="8"/>
                  </a:lnTo>
                  <a:lnTo>
                    <a:pt x="29" y="5"/>
                  </a:lnTo>
                  <a:lnTo>
                    <a:pt x="31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24" name="Freeform 632"/>
            <p:cNvSpPr>
              <a:spLocks/>
            </p:cNvSpPr>
            <p:nvPr/>
          </p:nvSpPr>
          <p:spPr bwMode="auto">
            <a:xfrm>
              <a:off x="308" y="1993"/>
              <a:ext cx="3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1" y="9"/>
                </a:cxn>
                <a:cxn ang="0">
                  <a:pos x="1" y="14"/>
                </a:cxn>
                <a:cxn ang="0">
                  <a:pos x="2" y="19"/>
                </a:cxn>
                <a:cxn ang="0">
                  <a:pos x="3" y="19"/>
                </a:cxn>
                <a:cxn ang="0">
                  <a:pos x="3" y="17"/>
                </a:cxn>
                <a:cxn ang="0">
                  <a:pos x="2" y="14"/>
                </a:cxn>
                <a:cxn ang="0">
                  <a:pos x="1" y="9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3" h="19">
                  <a:moveTo>
                    <a:pt x="0" y="0"/>
                  </a:moveTo>
                  <a:lnTo>
                    <a:pt x="0" y="4"/>
                  </a:lnTo>
                  <a:lnTo>
                    <a:pt x="1" y="9"/>
                  </a:lnTo>
                  <a:lnTo>
                    <a:pt x="1" y="14"/>
                  </a:lnTo>
                  <a:lnTo>
                    <a:pt x="2" y="19"/>
                  </a:lnTo>
                  <a:lnTo>
                    <a:pt x="3" y="19"/>
                  </a:lnTo>
                  <a:lnTo>
                    <a:pt x="3" y="17"/>
                  </a:lnTo>
                  <a:lnTo>
                    <a:pt x="2" y="14"/>
                  </a:lnTo>
                  <a:lnTo>
                    <a:pt x="1" y="9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25" name="Freeform 633"/>
            <p:cNvSpPr>
              <a:spLocks/>
            </p:cNvSpPr>
            <p:nvPr/>
          </p:nvSpPr>
          <p:spPr bwMode="auto">
            <a:xfrm>
              <a:off x="302" y="1993"/>
              <a:ext cx="46" cy="20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5" y="0"/>
                </a:cxn>
                <a:cxn ang="0">
                  <a:pos x="43" y="1"/>
                </a:cxn>
                <a:cxn ang="0">
                  <a:pos x="42" y="1"/>
                </a:cxn>
                <a:cxn ang="0">
                  <a:pos x="41" y="2"/>
                </a:cxn>
                <a:cxn ang="0">
                  <a:pos x="41" y="3"/>
                </a:cxn>
                <a:cxn ang="0">
                  <a:pos x="40" y="3"/>
                </a:cxn>
                <a:cxn ang="0">
                  <a:pos x="39" y="4"/>
                </a:cxn>
                <a:cxn ang="0">
                  <a:pos x="38" y="4"/>
                </a:cxn>
                <a:cxn ang="0">
                  <a:pos x="37" y="6"/>
                </a:cxn>
                <a:cxn ang="0">
                  <a:pos x="34" y="7"/>
                </a:cxn>
                <a:cxn ang="0">
                  <a:pos x="33" y="8"/>
                </a:cxn>
                <a:cxn ang="0">
                  <a:pos x="32" y="9"/>
                </a:cxn>
                <a:cxn ang="0">
                  <a:pos x="30" y="9"/>
                </a:cxn>
                <a:cxn ang="0">
                  <a:pos x="29" y="10"/>
                </a:cxn>
                <a:cxn ang="0">
                  <a:pos x="28" y="10"/>
                </a:cxn>
                <a:cxn ang="0">
                  <a:pos x="25" y="11"/>
                </a:cxn>
                <a:cxn ang="0">
                  <a:pos x="23" y="12"/>
                </a:cxn>
                <a:cxn ang="0">
                  <a:pos x="20" y="13"/>
                </a:cxn>
                <a:cxn ang="0">
                  <a:pos x="17" y="13"/>
                </a:cxn>
                <a:cxn ang="0">
                  <a:pos x="13" y="15"/>
                </a:cxn>
                <a:cxn ang="0">
                  <a:pos x="10" y="16"/>
                </a:cxn>
                <a:cxn ang="0">
                  <a:pos x="7" y="17"/>
                </a:cxn>
                <a:cxn ang="0">
                  <a:pos x="4" y="17"/>
                </a:cxn>
                <a:cxn ang="0">
                  <a:pos x="1" y="18"/>
                </a:cxn>
                <a:cxn ang="0">
                  <a:pos x="1" y="19"/>
                </a:cxn>
                <a:cxn ang="0">
                  <a:pos x="0" y="20"/>
                </a:cxn>
                <a:cxn ang="0">
                  <a:pos x="1" y="20"/>
                </a:cxn>
                <a:cxn ang="0">
                  <a:pos x="4" y="20"/>
                </a:cxn>
                <a:cxn ang="0">
                  <a:pos x="6" y="19"/>
                </a:cxn>
                <a:cxn ang="0">
                  <a:pos x="10" y="19"/>
                </a:cxn>
                <a:cxn ang="0">
                  <a:pos x="13" y="18"/>
                </a:cxn>
                <a:cxn ang="0">
                  <a:pos x="15" y="17"/>
                </a:cxn>
                <a:cxn ang="0">
                  <a:pos x="19" y="15"/>
                </a:cxn>
                <a:cxn ang="0">
                  <a:pos x="22" y="13"/>
                </a:cxn>
                <a:cxn ang="0">
                  <a:pos x="24" y="12"/>
                </a:cxn>
                <a:cxn ang="0">
                  <a:pos x="25" y="12"/>
                </a:cxn>
                <a:cxn ang="0">
                  <a:pos x="27" y="11"/>
                </a:cxn>
                <a:cxn ang="0">
                  <a:pos x="28" y="11"/>
                </a:cxn>
                <a:cxn ang="0">
                  <a:pos x="29" y="10"/>
                </a:cxn>
                <a:cxn ang="0">
                  <a:pos x="30" y="10"/>
                </a:cxn>
                <a:cxn ang="0">
                  <a:pos x="32" y="9"/>
                </a:cxn>
                <a:cxn ang="0">
                  <a:pos x="33" y="9"/>
                </a:cxn>
                <a:cxn ang="0">
                  <a:pos x="33" y="8"/>
                </a:cxn>
                <a:cxn ang="0">
                  <a:pos x="36" y="7"/>
                </a:cxn>
                <a:cxn ang="0">
                  <a:pos x="37" y="6"/>
                </a:cxn>
                <a:cxn ang="0">
                  <a:pos x="39" y="4"/>
                </a:cxn>
                <a:cxn ang="0">
                  <a:pos x="40" y="3"/>
                </a:cxn>
                <a:cxn ang="0">
                  <a:pos x="41" y="2"/>
                </a:cxn>
                <a:cxn ang="0">
                  <a:pos x="43" y="1"/>
                </a:cxn>
                <a:cxn ang="0">
                  <a:pos x="45" y="0"/>
                </a:cxn>
                <a:cxn ang="0">
                  <a:pos x="46" y="0"/>
                </a:cxn>
              </a:cxnLst>
              <a:rect l="0" t="0" r="r" b="b"/>
              <a:pathLst>
                <a:path w="46" h="20">
                  <a:moveTo>
                    <a:pt x="46" y="0"/>
                  </a:moveTo>
                  <a:lnTo>
                    <a:pt x="45" y="0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1" y="2"/>
                  </a:lnTo>
                  <a:lnTo>
                    <a:pt x="41" y="3"/>
                  </a:lnTo>
                  <a:lnTo>
                    <a:pt x="40" y="3"/>
                  </a:lnTo>
                  <a:lnTo>
                    <a:pt x="39" y="4"/>
                  </a:lnTo>
                  <a:lnTo>
                    <a:pt x="38" y="4"/>
                  </a:lnTo>
                  <a:lnTo>
                    <a:pt x="37" y="6"/>
                  </a:lnTo>
                  <a:lnTo>
                    <a:pt x="34" y="7"/>
                  </a:lnTo>
                  <a:lnTo>
                    <a:pt x="33" y="8"/>
                  </a:lnTo>
                  <a:lnTo>
                    <a:pt x="32" y="9"/>
                  </a:lnTo>
                  <a:lnTo>
                    <a:pt x="30" y="9"/>
                  </a:lnTo>
                  <a:lnTo>
                    <a:pt x="29" y="10"/>
                  </a:lnTo>
                  <a:lnTo>
                    <a:pt x="28" y="10"/>
                  </a:lnTo>
                  <a:lnTo>
                    <a:pt x="25" y="11"/>
                  </a:lnTo>
                  <a:lnTo>
                    <a:pt x="23" y="12"/>
                  </a:lnTo>
                  <a:lnTo>
                    <a:pt x="20" y="13"/>
                  </a:lnTo>
                  <a:lnTo>
                    <a:pt x="17" y="13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1" y="20"/>
                  </a:lnTo>
                  <a:lnTo>
                    <a:pt x="4" y="20"/>
                  </a:lnTo>
                  <a:lnTo>
                    <a:pt x="6" y="19"/>
                  </a:lnTo>
                  <a:lnTo>
                    <a:pt x="10" y="19"/>
                  </a:lnTo>
                  <a:lnTo>
                    <a:pt x="13" y="18"/>
                  </a:lnTo>
                  <a:lnTo>
                    <a:pt x="15" y="17"/>
                  </a:lnTo>
                  <a:lnTo>
                    <a:pt x="19" y="15"/>
                  </a:lnTo>
                  <a:lnTo>
                    <a:pt x="22" y="13"/>
                  </a:lnTo>
                  <a:lnTo>
                    <a:pt x="24" y="12"/>
                  </a:lnTo>
                  <a:lnTo>
                    <a:pt x="25" y="12"/>
                  </a:lnTo>
                  <a:lnTo>
                    <a:pt x="27" y="11"/>
                  </a:lnTo>
                  <a:lnTo>
                    <a:pt x="28" y="11"/>
                  </a:lnTo>
                  <a:lnTo>
                    <a:pt x="29" y="10"/>
                  </a:lnTo>
                  <a:lnTo>
                    <a:pt x="30" y="10"/>
                  </a:lnTo>
                  <a:lnTo>
                    <a:pt x="32" y="9"/>
                  </a:lnTo>
                  <a:lnTo>
                    <a:pt x="33" y="9"/>
                  </a:lnTo>
                  <a:lnTo>
                    <a:pt x="33" y="8"/>
                  </a:lnTo>
                  <a:lnTo>
                    <a:pt x="36" y="7"/>
                  </a:lnTo>
                  <a:lnTo>
                    <a:pt x="37" y="6"/>
                  </a:lnTo>
                  <a:lnTo>
                    <a:pt x="39" y="4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3" y="1"/>
                  </a:lnTo>
                  <a:lnTo>
                    <a:pt x="45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26" name="Freeform 634"/>
            <p:cNvSpPr>
              <a:spLocks/>
            </p:cNvSpPr>
            <p:nvPr/>
          </p:nvSpPr>
          <p:spPr bwMode="auto">
            <a:xfrm>
              <a:off x="308" y="2010"/>
              <a:ext cx="3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1" y="20"/>
                </a:cxn>
                <a:cxn ang="0">
                  <a:pos x="3" y="20"/>
                </a:cxn>
                <a:cxn ang="0">
                  <a:pos x="1" y="15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0"/>
                </a:cxn>
              </a:cxnLst>
              <a:rect l="0" t="0" r="r" b="b"/>
              <a:pathLst>
                <a:path w="3" h="20">
                  <a:moveTo>
                    <a:pt x="0" y="0"/>
                  </a:move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3" y="20"/>
                  </a:lnTo>
                  <a:lnTo>
                    <a:pt x="1" y="15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27" name="Freeform 635"/>
            <p:cNvSpPr>
              <a:spLocks/>
            </p:cNvSpPr>
            <p:nvPr/>
          </p:nvSpPr>
          <p:spPr bwMode="auto">
            <a:xfrm>
              <a:off x="298" y="2007"/>
              <a:ext cx="14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" y="17"/>
                </a:cxn>
                <a:cxn ang="0">
                  <a:pos x="3" y="17"/>
                </a:cxn>
                <a:cxn ang="0">
                  <a:pos x="4" y="17"/>
                </a:cxn>
                <a:cxn ang="0">
                  <a:pos x="4" y="16"/>
                </a:cxn>
                <a:cxn ang="0">
                  <a:pos x="5" y="16"/>
                </a:cxn>
                <a:cxn ang="0">
                  <a:pos x="6" y="16"/>
                </a:cxn>
                <a:cxn ang="0">
                  <a:pos x="7" y="16"/>
                </a:cxn>
                <a:cxn ang="0">
                  <a:pos x="7" y="15"/>
                </a:cxn>
                <a:cxn ang="0">
                  <a:pos x="8" y="15"/>
                </a:cxn>
                <a:cxn ang="0">
                  <a:pos x="9" y="14"/>
                </a:cxn>
                <a:cxn ang="0">
                  <a:pos x="10" y="14"/>
                </a:cxn>
                <a:cxn ang="0">
                  <a:pos x="10" y="13"/>
                </a:cxn>
                <a:cxn ang="0">
                  <a:pos x="10" y="14"/>
                </a:cxn>
                <a:cxn ang="0">
                  <a:pos x="11" y="13"/>
                </a:cxn>
                <a:cxn ang="0">
                  <a:pos x="12" y="12"/>
                </a:cxn>
                <a:cxn ang="0">
                  <a:pos x="13" y="10"/>
                </a:cxn>
                <a:cxn ang="0">
                  <a:pos x="14" y="9"/>
                </a:cxn>
                <a:cxn ang="0">
                  <a:pos x="14" y="8"/>
                </a:cxn>
                <a:cxn ang="0">
                  <a:pos x="14" y="6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3" y="2"/>
                </a:cxn>
                <a:cxn ang="0">
                  <a:pos x="12" y="1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5" y="2"/>
                </a:cxn>
                <a:cxn ang="0">
                  <a:pos x="4" y="5"/>
                </a:cxn>
                <a:cxn ang="0">
                  <a:pos x="3" y="6"/>
                </a:cxn>
                <a:cxn ang="0">
                  <a:pos x="3" y="8"/>
                </a:cxn>
                <a:cxn ang="0">
                  <a:pos x="1" y="9"/>
                </a:cxn>
                <a:cxn ang="0">
                  <a:pos x="1" y="12"/>
                </a:cxn>
                <a:cxn ang="0">
                  <a:pos x="1" y="13"/>
                </a:cxn>
                <a:cxn ang="0">
                  <a:pos x="1" y="14"/>
                </a:cxn>
                <a:cxn ang="0">
                  <a:pos x="0" y="15"/>
                </a:cxn>
                <a:cxn ang="0">
                  <a:pos x="0" y="16"/>
                </a:cxn>
                <a:cxn ang="0">
                  <a:pos x="0" y="17"/>
                </a:cxn>
              </a:cxnLst>
              <a:rect l="0" t="0" r="r" b="b"/>
              <a:pathLst>
                <a:path w="14" h="17">
                  <a:moveTo>
                    <a:pt x="0" y="17"/>
                  </a:moveTo>
                  <a:lnTo>
                    <a:pt x="1" y="17"/>
                  </a:lnTo>
                  <a:lnTo>
                    <a:pt x="3" y="17"/>
                  </a:lnTo>
                  <a:lnTo>
                    <a:pt x="4" y="17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6" y="16"/>
                  </a:lnTo>
                  <a:lnTo>
                    <a:pt x="7" y="16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9" y="14"/>
                  </a:lnTo>
                  <a:lnTo>
                    <a:pt x="10" y="14"/>
                  </a:lnTo>
                  <a:lnTo>
                    <a:pt x="10" y="13"/>
                  </a:lnTo>
                  <a:lnTo>
                    <a:pt x="10" y="14"/>
                  </a:lnTo>
                  <a:lnTo>
                    <a:pt x="11" y="13"/>
                  </a:lnTo>
                  <a:lnTo>
                    <a:pt x="12" y="12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4" y="8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6" y="1"/>
                  </a:lnTo>
                  <a:lnTo>
                    <a:pt x="5" y="2"/>
                  </a:lnTo>
                  <a:lnTo>
                    <a:pt x="4" y="5"/>
                  </a:lnTo>
                  <a:lnTo>
                    <a:pt x="3" y="6"/>
                  </a:lnTo>
                  <a:lnTo>
                    <a:pt x="3" y="8"/>
                  </a:lnTo>
                  <a:lnTo>
                    <a:pt x="1" y="9"/>
                  </a:lnTo>
                  <a:lnTo>
                    <a:pt x="1" y="12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28" name="Freeform 636"/>
            <p:cNvSpPr>
              <a:spLocks/>
            </p:cNvSpPr>
            <p:nvPr/>
          </p:nvSpPr>
          <p:spPr bwMode="auto">
            <a:xfrm>
              <a:off x="291" y="2012"/>
              <a:ext cx="17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7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4" y="6"/>
                </a:cxn>
                <a:cxn ang="0">
                  <a:pos x="4" y="5"/>
                </a:cxn>
                <a:cxn ang="0">
                  <a:pos x="5" y="5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9" y="3"/>
                </a:cxn>
                <a:cxn ang="0">
                  <a:pos x="10" y="2"/>
                </a:cxn>
                <a:cxn ang="0">
                  <a:pos x="11" y="2"/>
                </a:cxn>
                <a:cxn ang="0">
                  <a:pos x="13" y="2"/>
                </a:cxn>
                <a:cxn ang="0">
                  <a:pos x="15" y="1"/>
                </a:cxn>
                <a:cxn ang="0">
                  <a:pos x="16" y="1"/>
                </a:cxn>
                <a:cxn ang="0">
                  <a:pos x="17" y="1"/>
                </a:cxn>
                <a:cxn ang="0">
                  <a:pos x="17" y="0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1" y="0"/>
                </a:cxn>
                <a:cxn ang="0">
                  <a:pos x="10" y="0"/>
                </a:cxn>
                <a:cxn ang="0">
                  <a:pos x="9" y="1"/>
                </a:cxn>
                <a:cxn ang="0">
                  <a:pos x="8" y="1"/>
                </a:cxn>
                <a:cxn ang="0">
                  <a:pos x="7" y="2"/>
                </a:cxn>
                <a:cxn ang="0">
                  <a:pos x="6" y="3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1" y="7"/>
                </a:cxn>
                <a:cxn ang="0">
                  <a:pos x="0" y="7"/>
                </a:cxn>
              </a:cxnLst>
              <a:rect l="0" t="0" r="r" b="b"/>
              <a:pathLst>
                <a:path w="17" h="7">
                  <a:moveTo>
                    <a:pt x="0" y="7"/>
                  </a:moveTo>
                  <a:lnTo>
                    <a:pt x="1" y="7"/>
                  </a:lnTo>
                  <a:lnTo>
                    <a:pt x="2" y="7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9" y="3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2"/>
                  </a:lnTo>
                  <a:lnTo>
                    <a:pt x="6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29" name="Freeform 637"/>
            <p:cNvSpPr>
              <a:spLocks/>
            </p:cNvSpPr>
            <p:nvPr/>
          </p:nvSpPr>
          <p:spPr bwMode="auto">
            <a:xfrm>
              <a:off x="272" y="1999"/>
              <a:ext cx="31" cy="108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9" y="4"/>
                </a:cxn>
                <a:cxn ang="0">
                  <a:pos x="27" y="7"/>
                </a:cxn>
                <a:cxn ang="0">
                  <a:pos x="25" y="9"/>
                </a:cxn>
                <a:cxn ang="0">
                  <a:pos x="23" y="13"/>
                </a:cxn>
                <a:cxn ang="0">
                  <a:pos x="21" y="15"/>
                </a:cxn>
                <a:cxn ang="0">
                  <a:pos x="19" y="18"/>
                </a:cxn>
                <a:cxn ang="0">
                  <a:pos x="17" y="22"/>
                </a:cxn>
                <a:cxn ang="0">
                  <a:pos x="15" y="25"/>
                </a:cxn>
                <a:cxn ang="0">
                  <a:pos x="14" y="27"/>
                </a:cxn>
                <a:cxn ang="0">
                  <a:pos x="13" y="31"/>
                </a:cxn>
                <a:cxn ang="0">
                  <a:pos x="12" y="34"/>
                </a:cxn>
                <a:cxn ang="0">
                  <a:pos x="9" y="36"/>
                </a:cxn>
                <a:cxn ang="0">
                  <a:pos x="9" y="40"/>
                </a:cxn>
                <a:cxn ang="0">
                  <a:pos x="8" y="43"/>
                </a:cxn>
                <a:cxn ang="0">
                  <a:pos x="7" y="47"/>
                </a:cxn>
                <a:cxn ang="0">
                  <a:pos x="6" y="50"/>
                </a:cxn>
                <a:cxn ang="0">
                  <a:pos x="4" y="57"/>
                </a:cxn>
                <a:cxn ang="0">
                  <a:pos x="3" y="65"/>
                </a:cxn>
                <a:cxn ang="0">
                  <a:pos x="1" y="72"/>
                </a:cxn>
                <a:cxn ang="0">
                  <a:pos x="1" y="80"/>
                </a:cxn>
                <a:cxn ang="0">
                  <a:pos x="0" y="87"/>
                </a:cxn>
                <a:cxn ang="0">
                  <a:pos x="0" y="93"/>
                </a:cxn>
                <a:cxn ang="0">
                  <a:pos x="0" y="101"/>
                </a:cxn>
                <a:cxn ang="0">
                  <a:pos x="1" y="108"/>
                </a:cxn>
                <a:cxn ang="0">
                  <a:pos x="3" y="108"/>
                </a:cxn>
                <a:cxn ang="0">
                  <a:pos x="4" y="107"/>
                </a:cxn>
                <a:cxn ang="0">
                  <a:pos x="4" y="92"/>
                </a:cxn>
                <a:cxn ang="0">
                  <a:pos x="5" y="79"/>
                </a:cxn>
                <a:cxn ang="0">
                  <a:pos x="6" y="64"/>
                </a:cxn>
                <a:cxn ang="0">
                  <a:pos x="8" y="50"/>
                </a:cxn>
                <a:cxn ang="0">
                  <a:pos x="9" y="47"/>
                </a:cxn>
                <a:cxn ang="0">
                  <a:pos x="10" y="43"/>
                </a:cxn>
                <a:cxn ang="0">
                  <a:pos x="12" y="40"/>
                </a:cxn>
                <a:cxn ang="0">
                  <a:pos x="13" y="36"/>
                </a:cxn>
                <a:cxn ang="0">
                  <a:pos x="14" y="33"/>
                </a:cxn>
                <a:cxn ang="0">
                  <a:pos x="15" y="30"/>
                </a:cxn>
                <a:cxn ang="0">
                  <a:pos x="16" y="26"/>
                </a:cxn>
                <a:cxn ang="0">
                  <a:pos x="17" y="24"/>
                </a:cxn>
                <a:cxn ang="0">
                  <a:pos x="20" y="21"/>
                </a:cxn>
                <a:cxn ang="0">
                  <a:pos x="21" y="17"/>
                </a:cxn>
                <a:cxn ang="0">
                  <a:pos x="23" y="15"/>
                </a:cxn>
                <a:cxn ang="0">
                  <a:pos x="24" y="11"/>
                </a:cxn>
                <a:cxn ang="0">
                  <a:pos x="27" y="9"/>
                </a:cxn>
                <a:cxn ang="0">
                  <a:pos x="28" y="7"/>
                </a:cxn>
                <a:cxn ang="0">
                  <a:pos x="30" y="4"/>
                </a:cxn>
                <a:cxn ang="0">
                  <a:pos x="31" y="0"/>
                </a:cxn>
              </a:cxnLst>
              <a:rect l="0" t="0" r="r" b="b"/>
              <a:pathLst>
                <a:path w="31" h="108">
                  <a:moveTo>
                    <a:pt x="31" y="0"/>
                  </a:moveTo>
                  <a:lnTo>
                    <a:pt x="29" y="4"/>
                  </a:lnTo>
                  <a:lnTo>
                    <a:pt x="27" y="7"/>
                  </a:lnTo>
                  <a:lnTo>
                    <a:pt x="25" y="9"/>
                  </a:lnTo>
                  <a:lnTo>
                    <a:pt x="23" y="13"/>
                  </a:lnTo>
                  <a:lnTo>
                    <a:pt x="21" y="15"/>
                  </a:lnTo>
                  <a:lnTo>
                    <a:pt x="19" y="18"/>
                  </a:lnTo>
                  <a:lnTo>
                    <a:pt x="17" y="22"/>
                  </a:lnTo>
                  <a:lnTo>
                    <a:pt x="15" y="25"/>
                  </a:lnTo>
                  <a:lnTo>
                    <a:pt x="14" y="27"/>
                  </a:lnTo>
                  <a:lnTo>
                    <a:pt x="13" y="31"/>
                  </a:lnTo>
                  <a:lnTo>
                    <a:pt x="12" y="34"/>
                  </a:lnTo>
                  <a:lnTo>
                    <a:pt x="9" y="36"/>
                  </a:lnTo>
                  <a:lnTo>
                    <a:pt x="9" y="40"/>
                  </a:lnTo>
                  <a:lnTo>
                    <a:pt x="8" y="43"/>
                  </a:lnTo>
                  <a:lnTo>
                    <a:pt x="7" y="47"/>
                  </a:lnTo>
                  <a:lnTo>
                    <a:pt x="6" y="50"/>
                  </a:lnTo>
                  <a:lnTo>
                    <a:pt x="4" y="57"/>
                  </a:lnTo>
                  <a:lnTo>
                    <a:pt x="3" y="65"/>
                  </a:lnTo>
                  <a:lnTo>
                    <a:pt x="1" y="72"/>
                  </a:lnTo>
                  <a:lnTo>
                    <a:pt x="1" y="80"/>
                  </a:lnTo>
                  <a:lnTo>
                    <a:pt x="0" y="87"/>
                  </a:lnTo>
                  <a:lnTo>
                    <a:pt x="0" y="93"/>
                  </a:lnTo>
                  <a:lnTo>
                    <a:pt x="0" y="101"/>
                  </a:lnTo>
                  <a:lnTo>
                    <a:pt x="1" y="108"/>
                  </a:lnTo>
                  <a:lnTo>
                    <a:pt x="3" y="108"/>
                  </a:lnTo>
                  <a:lnTo>
                    <a:pt x="4" y="107"/>
                  </a:lnTo>
                  <a:lnTo>
                    <a:pt x="4" y="92"/>
                  </a:lnTo>
                  <a:lnTo>
                    <a:pt x="5" y="79"/>
                  </a:lnTo>
                  <a:lnTo>
                    <a:pt x="6" y="64"/>
                  </a:lnTo>
                  <a:lnTo>
                    <a:pt x="8" y="50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3" y="36"/>
                  </a:lnTo>
                  <a:lnTo>
                    <a:pt x="14" y="33"/>
                  </a:lnTo>
                  <a:lnTo>
                    <a:pt x="15" y="30"/>
                  </a:lnTo>
                  <a:lnTo>
                    <a:pt x="16" y="26"/>
                  </a:lnTo>
                  <a:lnTo>
                    <a:pt x="17" y="24"/>
                  </a:lnTo>
                  <a:lnTo>
                    <a:pt x="20" y="21"/>
                  </a:lnTo>
                  <a:lnTo>
                    <a:pt x="21" y="17"/>
                  </a:lnTo>
                  <a:lnTo>
                    <a:pt x="23" y="15"/>
                  </a:lnTo>
                  <a:lnTo>
                    <a:pt x="24" y="11"/>
                  </a:lnTo>
                  <a:lnTo>
                    <a:pt x="27" y="9"/>
                  </a:lnTo>
                  <a:lnTo>
                    <a:pt x="28" y="7"/>
                  </a:lnTo>
                  <a:lnTo>
                    <a:pt x="30" y="4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30" name="Freeform 638"/>
            <p:cNvSpPr>
              <a:spLocks/>
            </p:cNvSpPr>
            <p:nvPr/>
          </p:nvSpPr>
          <p:spPr bwMode="auto">
            <a:xfrm>
              <a:off x="275" y="2002"/>
              <a:ext cx="28" cy="2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0"/>
                </a:cxn>
                <a:cxn ang="0">
                  <a:pos x="27" y="0"/>
                </a:cxn>
                <a:cxn ang="0">
                  <a:pos x="26" y="1"/>
                </a:cxn>
                <a:cxn ang="0">
                  <a:pos x="25" y="1"/>
                </a:cxn>
                <a:cxn ang="0">
                  <a:pos x="24" y="2"/>
                </a:cxn>
                <a:cxn ang="0">
                  <a:pos x="22" y="4"/>
                </a:cxn>
                <a:cxn ang="0">
                  <a:pos x="21" y="4"/>
                </a:cxn>
                <a:cxn ang="0">
                  <a:pos x="20" y="5"/>
                </a:cxn>
                <a:cxn ang="0">
                  <a:pos x="19" y="6"/>
                </a:cxn>
                <a:cxn ang="0">
                  <a:pos x="18" y="6"/>
                </a:cxn>
                <a:cxn ang="0">
                  <a:pos x="18" y="7"/>
                </a:cxn>
                <a:cxn ang="0">
                  <a:pos x="17" y="8"/>
                </a:cxn>
                <a:cxn ang="0">
                  <a:pos x="16" y="8"/>
                </a:cxn>
                <a:cxn ang="0">
                  <a:pos x="15" y="9"/>
                </a:cxn>
                <a:cxn ang="0">
                  <a:pos x="14" y="10"/>
                </a:cxn>
                <a:cxn ang="0">
                  <a:pos x="12" y="11"/>
                </a:cxn>
                <a:cxn ang="0">
                  <a:pos x="12" y="13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8" y="17"/>
                </a:cxn>
                <a:cxn ang="0">
                  <a:pos x="7" y="18"/>
                </a:cxn>
                <a:cxn ang="0">
                  <a:pos x="6" y="19"/>
                </a:cxn>
                <a:cxn ang="0">
                  <a:pos x="5" y="20"/>
                </a:cxn>
                <a:cxn ang="0">
                  <a:pos x="5" y="22"/>
                </a:cxn>
                <a:cxn ang="0">
                  <a:pos x="4" y="23"/>
                </a:cxn>
                <a:cxn ang="0">
                  <a:pos x="4" y="24"/>
                </a:cxn>
                <a:cxn ang="0">
                  <a:pos x="3" y="25"/>
                </a:cxn>
                <a:cxn ang="0">
                  <a:pos x="1" y="26"/>
                </a:cxn>
                <a:cxn ang="0">
                  <a:pos x="1" y="27"/>
                </a:cxn>
                <a:cxn ang="0">
                  <a:pos x="0" y="28"/>
                </a:cxn>
                <a:cxn ang="0">
                  <a:pos x="1" y="28"/>
                </a:cxn>
                <a:cxn ang="0">
                  <a:pos x="3" y="27"/>
                </a:cxn>
                <a:cxn ang="0">
                  <a:pos x="4" y="26"/>
                </a:cxn>
                <a:cxn ang="0">
                  <a:pos x="4" y="25"/>
                </a:cxn>
                <a:cxn ang="0">
                  <a:pos x="5" y="23"/>
                </a:cxn>
                <a:cxn ang="0">
                  <a:pos x="6" y="22"/>
                </a:cxn>
                <a:cxn ang="0">
                  <a:pos x="7" y="20"/>
                </a:cxn>
                <a:cxn ang="0">
                  <a:pos x="7" y="19"/>
                </a:cxn>
                <a:cxn ang="0">
                  <a:pos x="8" y="18"/>
                </a:cxn>
                <a:cxn ang="0">
                  <a:pos x="9" y="17"/>
                </a:cxn>
                <a:cxn ang="0">
                  <a:pos x="10" y="16"/>
                </a:cxn>
                <a:cxn ang="0">
                  <a:pos x="11" y="15"/>
                </a:cxn>
                <a:cxn ang="0">
                  <a:pos x="12" y="14"/>
                </a:cxn>
                <a:cxn ang="0">
                  <a:pos x="14" y="11"/>
                </a:cxn>
                <a:cxn ang="0">
                  <a:pos x="16" y="9"/>
                </a:cxn>
                <a:cxn ang="0">
                  <a:pos x="18" y="8"/>
                </a:cxn>
                <a:cxn ang="0">
                  <a:pos x="19" y="6"/>
                </a:cxn>
                <a:cxn ang="0">
                  <a:pos x="21" y="4"/>
                </a:cxn>
                <a:cxn ang="0">
                  <a:pos x="24" y="2"/>
                </a:cxn>
                <a:cxn ang="0">
                  <a:pos x="26" y="1"/>
                </a:cxn>
                <a:cxn ang="0">
                  <a:pos x="28" y="0"/>
                </a:cxn>
              </a:cxnLst>
              <a:rect l="0" t="0" r="r" b="b"/>
              <a:pathLst>
                <a:path w="28" h="28">
                  <a:moveTo>
                    <a:pt x="28" y="0"/>
                  </a:moveTo>
                  <a:lnTo>
                    <a:pt x="28" y="0"/>
                  </a:lnTo>
                  <a:lnTo>
                    <a:pt x="27" y="0"/>
                  </a:lnTo>
                  <a:lnTo>
                    <a:pt x="26" y="1"/>
                  </a:lnTo>
                  <a:lnTo>
                    <a:pt x="25" y="1"/>
                  </a:lnTo>
                  <a:lnTo>
                    <a:pt x="24" y="2"/>
                  </a:lnTo>
                  <a:lnTo>
                    <a:pt x="22" y="4"/>
                  </a:lnTo>
                  <a:lnTo>
                    <a:pt x="21" y="4"/>
                  </a:lnTo>
                  <a:lnTo>
                    <a:pt x="20" y="5"/>
                  </a:lnTo>
                  <a:lnTo>
                    <a:pt x="19" y="6"/>
                  </a:lnTo>
                  <a:lnTo>
                    <a:pt x="18" y="6"/>
                  </a:lnTo>
                  <a:lnTo>
                    <a:pt x="18" y="7"/>
                  </a:lnTo>
                  <a:lnTo>
                    <a:pt x="17" y="8"/>
                  </a:lnTo>
                  <a:lnTo>
                    <a:pt x="16" y="8"/>
                  </a:lnTo>
                  <a:lnTo>
                    <a:pt x="15" y="9"/>
                  </a:lnTo>
                  <a:lnTo>
                    <a:pt x="14" y="10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8" y="17"/>
                  </a:lnTo>
                  <a:lnTo>
                    <a:pt x="7" y="18"/>
                  </a:lnTo>
                  <a:lnTo>
                    <a:pt x="6" y="19"/>
                  </a:lnTo>
                  <a:lnTo>
                    <a:pt x="5" y="20"/>
                  </a:lnTo>
                  <a:lnTo>
                    <a:pt x="5" y="22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3" y="25"/>
                  </a:lnTo>
                  <a:lnTo>
                    <a:pt x="1" y="26"/>
                  </a:lnTo>
                  <a:lnTo>
                    <a:pt x="1" y="27"/>
                  </a:lnTo>
                  <a:lnTo>
                    <a:pt x="0" y="28"/>
                  </a:lnTo>
                  <a:lnTo>
                    <a:pt x="1" y="28"/>
                  </a:lnTo>
                  <a:lnTo>
                    <a:pt x="3" y="27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5" y="23"/>
                  </a:lnTo>
                  <a:lnTo>
                    <a:pt x="6" y="22"/>
                  </a:lnTo>
                  <a:lnTo>
                    <a:pt x="7" y="20"/>
                  </a:lnTo>
                  <a:lnTo>
                    <a:pt x="7" y="19"/>
                  </a:lnTo>
                  <a:lnTo>
                    <a:pt x="8" y="18"/>
                  </a:lnTo>
                  <a:lnTo>
                    <a:pt x="9" y="17"/>
                  </a:lnTo>
                  <a:lnTo>
                    <a:pt x="10" y="16"/>
                  </a:lnTo>
                  <a:lnTo>
                    <a:pt x="11" y="15"/>
                  </a:lnTo>
                  <a:lnTo>
                    <a:pt x="12" y="14"/>
                  </a:lnTo>
                  <a:lnTo>
                    <a:pt x="14" y="11"/>
                  </a:lnTo>
                  <a:lnTo>
                    <a:pt x="16" y="9"/>
                  </a:lnTo>
                  <a:lnTo>
                    <a:pt x="18" y="8"/>
                  </a:lnTo>
                  <a:lnTo>
                    <a:pt x="19" y="6"/>
                  </a:lnTo>
                  <a:lnTo>
                    <a:pt x="21" y="4"/>
                  </a:lnTo>
                  <a:lnTo>
                    <a:pt x="24" y="2"/>
                  </a:lnTo>
                  <a:lnTo>
                    <a:pt x="26" y="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31" name="Freeform 639"/>
            <p:cNvSpPr>
              <a:spLocks/>
            </p:cNvSpPr>
            <p:nvPr/>
          </p:nvSpPr>
          <p:spPr bwMode="auto">
            <a:xfrm>
              <a:off x="274" y="2032"/>
              <a:ext cx="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3" y="6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5" y="12"/>
                </a:cxn>
                <a:cxn ang="0">
                  <a:pos x="6" y="12"/>
                </a:cxn>
                <a:cxn ang="0">
                  <a:pos x="8" y="12"/>
                </a:cxn>
                <a:cxn ang="0">
                  <a:pos x="8" y="12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5" y="7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8" h="12">
                  <a:moveTo>
                    <a:pt x="0" y="0"/>
                  </a:moveTo>
                  <a:lnTo>
                    <a:pt x="1" y="1"/>
                  </a:lnTo>
                  <a:lnTo>
                    <a:pt x="2" y="3"/>
                  </a:lnTo>
                  <a:lnTo>
                    <a:pt x="2" y="4"/>
                  </a:lnTo>
                  <a:lnTo>
                    <a:pt x="3" y="6"/>
                  </a:lnTo>
                  <a:lnTo>
                    <a:pt x="4" y="7"/>
                  </a:lnTo>
                  <a:lnTo>
                    <a:pt x="4" y="9"/>
                  </a:lnTo>
                  <a:lnTo>
                    <a:pt x="5" y="12"/>
                  </a:lnTo>
                  <a:lnTo>
                    <a:pt x="6" y="12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6" y="10"/>
                  </a:lnTo>
                  <a:lnTo>
                    <a:pt x="6" y="8"/>
                  </a:lnTo>
                  <a:lnTo>
                    <a:pt x="5" y="7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32" name="Freeform 640"/>
            <p:cNvSpPr>
              <a:spLocks/>
            </p:cNvSpPr>
            <p:nvPr/>
          </p:nvSpPr>
          <p:spPr bwMode="auto">
            <a:xfrm>
              <a:off x="263" y="2046"/>
              <a:ext cx="20" cy="1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2" y="8"/>
                </a:cxn>
                <a:cxn ang="0">
                  <a:pos x="5" y="7"/>
                </a:cxn>
                <a:cxn ang="0">
                  <a:pos x="7" y="6"/>
                </a:cxn>
                <a:cxn ang="0">
                  <a:pos x="9" y="5"/>
                </a:cxn>
                <a:cxn ang="0">
                  <a:pos x="11" y="4"/>
                </a:cxn>
                <a:cxn ang="0">
                  <a:pos x="15" y="2"/>
                </a:cxn>
                <a:cxn ang="0">
                  <a:pos x="17" y="2"/>
                </a:cxn>
                <a:cxn ang="0">
                  <a:pos x="19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5" y="0"/>
                </a:cxn>
                <a:cxn ang="0">
                  <a:pos x="11" y="1"/>
                </a:cxn>
                <a:cxn ang="0">
                  <a:pos x="9" y="4"/>
                </a:cxn>
                <a:cxn ang="0">
                  <a:pos x="7" y="5"/>
                </a:cxn>
                <a:cxn ang="0">
                  <a:pos x="5" y="6"/>
                </a:cxn>
                <a:cxn ang="0">
                  <a:pos x="2" y="8"/>
                </a:cxn>
                <a:cxn ang="0">
                  <a:pos x="0" y="10"/>
                </a:cxn>
              </a:cxnLst>
              <a:rect l="0" t="0" r="r" b="b"/>
              <a:pathLst>
                <a:path w="20" h="10">
                  <a:moveTo>
                    <a:pt x="0" y="10"/>
                  </a:moveTo>
                  <a:lnTo>
                    <a:pt x="2" y="8"/>
                  </a:lnTo>
                  <a:lnTo>
                    <a:pt x="5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9" y="1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9" y="4"/>
                  </a:lnTo>
                  <a:lnTo>
                    <a:pt x="7" y="5"/>
                  </a:lnTo>
                  <a:lnTo>
                    <a:pt x="5" y="6"/>
                  </a:lnTo>
                  <a:lnTo>
                    <a:pt x="2" y="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33" name="Freeform 641"/>
            <p:cNvSpPr>
              <a:spLocks/>
            </p:cNvSpPr>
            <p:nvPr/>
          </p:nvSpPr>
          <p:spPr bwMode="auto">
            <a:xfrm>
              <a:off x="263" y="2054"/>
              <a:ext cx="8" cy="5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1" y="19"/>
                </a:cxn>
                <a:cxn ang="0">
                  <a:pos x="1" y="26"/>
                </a:cxn>
                <a:cxn ang="0">
                  <a:pos x="2" y="30"/>
                </a:cxn>
                <a:cxn ang="0">
                  <a:pos x="2" y="32"/>
                </a:cxn>
                <a:cxn ang="0">
                  <a:pos x="3" y="35"/>
                </a:cxn>
                <a:cxn ang="0">
                  <a:pos x="4" y="39"/>
                </a:cxn>
                <a:cxn ang="0">
                  <a:pos x="4" y="41"/>
                </a:cxn>
                <a:cxn ang="0">
                  <a:pos x="5" y="44"/>
                </a:cxn>
                <a:cxn ang="0">
                  <a:pos x="6" y="47"/>
                </a:cxn>
                <a:cxn ang="0">
                  <a:pos x="8" y="50"/>
                </a:cxn>
                <a:cxn ang="0">
                  <a:pos x="8" y="49"/>
                </a:cxn>
                <a:cxn ang="0">
                  <a:pos x="7" y="47"/>
                </a:cxn>
                <a:cxn ang="0">
                  <a:pos x="6" y="44"/>
                </a:cxn>
                <a:cxn ang="0">
                  <a:pos x="5" y="41"/>
                </a:cxn>
                <a:cxn ang="0">
                  <a:pos x="5" y="39"/>
                </a:cxn>
                <a:cxn ang="0">
                  <a:pos x="4" y="36"/>
                </a:cxn>
                <a:cxn ang="0">
                  <a:pos x="4" y="33"/>
                </a:cxn>
                <a:cxn ang="0">
                  <a:pos x="3" y="31"/>
                </a:cxn>
                <a:cxn ang="0">
                  <a:pos x="2" y="29"/>
                </a:cxn>
                <a:cxn ang="0">
                  <a:pos x="1" y="22"/>
                </a:cxn>
                <a:cxn ang="0">
                  <a:pos x="1" y="15"/>
                </a:cxn>
                <a:cxn ang="0">
                  <a:pos x="1" y="7"/>
                </a:cxn>
                <a:cxn ang="0">
                  <a:pos x="1" y="0"/>
                </a:cxn>
              </a:cxnLst>
              <a:rect l="0" t="0" r="r" b="b"/>
              <a:pathLst>
                <a:path w="8" h="50">
                  <a:moveTo>
                    <a:pt x="1" y="0"/>
                  </a:moveTo>
                  <a:lnTo>
                    <a:pt x="0" y="7"/>
                  </a:lnTo>
                  <a:lnTo>
                    <a:pt x="0" y="13"/>
                  </a:lnTo>
                  <a:lnTo>
                    <a:pt x="1" y="19"/>
                  </a:lnTo>
                  <a:lnTo>
                    <a:pt x="1" y="26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3" y="35"/>
                  </a:lnTo>
                  <a:lnTo>
                    <a:pt x="4" y="39"/>
                  </a:lnTo>
                  <a:lnTo>
                    <a:pt x="4" y="41"/>
                  </a:lnTo>
                  <a:lnTo>
                    <a:pt x="5" y="44"/>
                  </a:lnTo>
                  <a:lnTo>
                    <a:pt x="6" y="47"/>
                  </a:lnTo>
                  <a:lnTo>
                    <a:pt x="8" y="50"/>
                  </a:lnTo>
                  <a:lnTo>
                    <a:pt x="8" y="49"/>
                  </a:lnTo>
                  <a:lnTo>
                    <a:pt x="7" y="47"/>
                  </a:lnTo>
                  <a:lnTo>
                    <a:pt x="6" y="44"/>
                  </a:lnTo>
                  <a:lnTo>
                    <a:pt x="5" y="41"/>
                  </a:lnTo>
                  <a:lnTo>
                    <a:pt x="5" y="39"/>
                  </a:lnTo>
                  <a:lnTo>
                    <a:pt x="4" y="36"/>
                  </a:lnTo>
                  <a:lnTo>
                    <a:pt x="4" y="33"/>
                  </a:lnTo>
                  <a:lnTo>
                    <a:pt x="3" y="31"/>
                  </a:lnTo>
                  <a:lnTo>
                    <a:pt x="2" y="29"/>
                  </a:lnTo>
                  <a:lnTo>
                    <a:pt x="1" y="22"/>
                  </a:lnTo>
                  <a:lnTo>
                    <a:pt x="1" y="15"/>
                  </a:lnTo>
                  <a:lnTo>
                    <a:pt x="1" y="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34" name="Freeform 642"/>
            <p:cNvSpPr>
              <a:spLocks/>
            </p:cNvSpPr>
            <p:nvPr/>
          </p:nvSpPr>
          <p:spPr bwMode="auto">
            <a:xfrm>
              <a:off x="255" y="2004"/>
              <a:ext cx="43" cy="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1" y="2"/>
                </a:cxn>
                <a:cxn ang="0">
                  <a:pos x="39" y="3"/>
                </a:cxn>
                <a:cxn ang="0">
                  <a:pos x="37" y="5"/>
                </a:cxn>
                <a:cxn ang="0">
                  <a:pos x="33" y="6"/>
                </a:cxn>
                <a:cxn ang="0">
                  <a:pos x="30" y="9"/>
                </a:cxn>
                <a:cxn ang="0">
                  <a:pos x="26" y="9"/>
                </a:cxn>
                <a:cxn ang="0">
                  <a:pos x="23" y="11"/>
                </a:cxn>
                <a:cxn ang="0">
                  <a:pos x="21" y="11"/>
                </a:cxn>
                <a:cxn ang="0">
                  <a:pos x="18" y="12"/>
                </a:cxn>
                <a:cxn ang="0">
                  <a:pos x="15" y="12"/>
                </a:cxn>
                <a:cxn ang="0">
                  <a:pos x="13" y="13"/>
                </a:cxn>
                <a:cxn ang="0">
                  <a:pos x="11" y="13"/>
                </a:cxn>
                <a:cxn ang="0">
                  <a:pos x="7" y="14"/>
                </a:cxn>
                <a:cxn ang="0">
                  <a:pos x="4" y="15"/>
                </a:cxn>
                <a:cxn ang="0">
                  <a:pos x="1" y="15"/>
                </a:cxn>
                <a:cxn ang="0">
                  <a:pos x="0" y="16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12" y="15"/>
                </a:cxn>
                <a:cxn ang="0">
                  <a:pos x="16" y="14"/>
                </a:cxn>
                <a:cxn ang="0">
                  <a:pos x="20" y="13"/>
                </a:cxn>
                <a:cxn ang="0">
                  <a:pos x="23" y="12"/>
                </a:cxn>
                <a:cxn ang="0">
                  <a:pos x="26" y="11"/>
                </a:cxn>
                <a:cxn ang="0">
                  <a:pos x="29" y="9"/>
                </a:cxn>
                <a:cxn ang="0">
                  <a:pos x="32" y="9"/>
                </a:cxn>
                <a:cxn ang="0">
                  <a:pos x="34" y="7"/>
                </a:cxn>
                <a:cxn ang="0">
                  <a:pos x="37" y="5"/>
                </a:cxn>
                <a:cxn ang="0">
                  <a:pos x="39" y="4"/>
                </a:cxn>
                <a:cxn ang="0">
                  <a:pos x="41" y="2"/>
                </a:cxn>
                <a:cxn ang="0">
                  <a:pos x="43" y="0"/>
                </a:cxn>
              </a:cxnLst>
              <a:rect l="0" t="0" r="r" b="b"/>
              <a:pathLst>
                <a:path w="43" h="17">
                  <a:moveTo>
                    <a:pt x="43" y="0"/>
                  </a:moveTo>
                  <a:lnTo>
                    <a:pt x="42" y="0"/>
                  </a:lnTo>
                  <a:lnTo>
                    <a:pt x="42" y="1"/>
                  </a:lnTo>
                  <a:lnTo>
                    <a:pt x="41" y="2"/>
                  </a:lnTo>
                  <a:lnTo>
                    <a:pt x="40" y="2"/>
                  </a:lnTo>
                  <a:lnTo>
                    <a:pt x="39" y="3"/>
                  </a:lnTo>
                  <a:lnTo>
                    <a:pt x="38" y="4"/>
                  </a:lnTo>
                  <a:lnTo>
                    <a:pt x="37" y="5"/>
                  </a:lnTo>
                  <a:lnTo>
                    <a:pt x="35" y="6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0" y="9"/>
                  </a:lnTo>
                  <a:lnTo>
                    <a:pt x="29" y="9"/>
                  </a:lnTo>
                  <a:lnTo>
                    <a:pt x="26" y="9"/>
                  </a:lnTo>
                  <a:lnTo>
                    <a:pt x="25" y="9"/>
                  </a:lnTo>
                  <a:lnTo>
                    <a:pt x="23" y="11"/>
                  </a:lnTo>
                  <a:lnTo>
                    <a:pt x="22" y="11"/>
                  </a:lnTo>
                  <a:lnTo>
                    <a:pt x="21" y="11"/>
                  </a:lnTo>
                  <a:lnTo>
                    <a:pt x="20" y="12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5" y="12"/>
                  </a:lnTo>
                  <a:lnTo>
                    <a:pt x="14" y="13"/>
                  </a:lnTo>
                  <a:lnTo>
                    <a:pt x="13" y="13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6" y="14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1" y="15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" y="17"/>
                  </a:lnTo>
                  <a:lnTo>
                    <a:pt x="3" y="17"/>
                  </a:lnTo>
                  <a:lnTo>
                    <a:pt x="4" y="17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6" y="16"/>
                  </a:lnTo>
                  <a:lnTo>
                    <a:pt x="7" y="16"/>
                  </a:lnTo>
                  <a:lnTo>
                    <a:pt x="8" y="16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4" y="14"/>
                  </a:lnTo>
                  <a:lnTo>
                    <a:pt x="16" y="14"/>
                  </a:lnTo>
                  <a:lnTo>
                    <a:pt x="17" y="13"/>
                  </a:lnTo>
                  <a:lnTo>
                    <a:pt x="20" y="13"/>
                  </a:lnTo>
                  <a:lnTo>
                    <a:pt x="21" y="13"/>
                  </a:lnTo>
                  <a:lnTo>
                    <a:pt x="23" y="12"/>
                  </a:lnTo>
                  <a:lnTo>
                    <a:pt x="24" y="11"/>
                  </a:lnTo>
                  <a:lnTo>
                    <a:pt x="26" y="11"/>
                  </a:lnTo>
                  <a:lnTo>
                    <a:pt x="28" y="9"/>
                  </a:lnTo>
                  <a:lnTo>
                    <a:pt x="29" y="9"/>
                  </a:lnTo>
                  <a:lnTo>
                    <a:pt x="30" y="9"/>
                  </a:lnTo>
                  <a:lnTo>
                    <a:pt x="32" y="9"/>
                  </a:lnTo>
                  <a:lnTo>
                    <a:pt x="33" y="9"/>
                  </a:lnTo>
                  <a:lnTo>
                    <a:pt x="34" y="7"/>
                  </a:lnTo>
                  <a:lnTo>
                    <a:pt x="35" y="6"/>
                  </a:lnTo>
                  <a:lnTo>
                    <a:pt x="37" y="5"/>
                  </a:lnTo>
                  <a:lnTo>
                    <a:pt x="38" y="5"/>
                  </a:lnTo>
                  <a:lnTo>
                    <a:pt x="39" y="4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2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35" name="Freeform 643"/>
            <p:cNvSpPr>
              <a:spLocks/>
            </p:cNvSpPr>
            <p:nvPr/>
          </p:nvSpPr>
          <p:spPr bwMode="auto">
            <a:xfrm>
              <a:off x="251" y="2032"/>
              <a:ext cx="9" cy="6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0"/>
                </a:cxn>
                <a:cxn ang="0">
                  <a:pos x="0" y="21"/>
                </a:cxn>
                <a:cxn ang="0">
                  <a:pos x="0" y="31"/>
                </a:cxn>
                <a:cxn ang="0">
                  <a:pos x="1" y="42"/>
                </a:cxn>
                <a:cxn ang="0">
                  <a:pos x="1" y="45"/>
                </a:cxn>
                <a:cxn ang="0">
                  <a:pos x="2" y="48"/>
                </a:cxn>
                <a:cxn ang="0">
                  <a:pos x="4" y="52"/>
                </a:cxn>
                <a:cxn ang="0">
                  <a:pos x="5" y="55"/>
                </a:cxn>
                <a:cxn ang="0">
                  <a:pos x="5" y="57"/>
                </a:cxn>
                <a:cxn ang="0">
                  <a:pos x="5" y="59"/>
                </a:cxn>
                <a:cxn ang="0">
                  <a:pos x="6" y="60"/>
                </a:cxn>
                <a:cxn ang="0">
                  <a:pos x="8" y="61"/>
                </a:cxn>
                <a:cxn ang="0">
                  <a:pos x="9" y="61"/>
                </a:cxn>
                <a:cxn ang="0">
                  <a:pos x="9" y="60"/>
                </a:cxn>
                <a:cxn ang="0">
                  <a:pos x="9" y="59"/>
                </a:cxn>
                <a:cxn ang="0">
                  <a:pos x="8" y="58"/>
                </a:cxn>
                <a:cxn ang="0">
                  <a:pos x="8" y="57"/>
                </a:cxn>
                <a:cxn ang="0">
                  <a:pos x="6" y="54"/>
                </a:cxn>
                <a:cxn ang="0">
                  <a:pos x="6" y="53"/>
                </a:cxn>
                <a:cxn ang="0">
                  <a:pos x="5" y="50"/>
                </a:cxn>
                <a:cxn ang="0">
                  <a:pos x="4" y="47"/>
                </a:cxn>
                <a:cxn ang="0">
                  <a:pos x="4" y="44"/>
                </a:cxn>
                <a:cxn ang="0">
                  <a:pos x="2" y="40"/>
                </a:cxn>
                <a:cxn ang="0">
                  <a:pos x="1" y="31"/>
                </a:cxn>
                <a:cxn ang="0">
                  <a:pos x="0" y="21"/>
                </a:cxn>
                <a:cxn ang="0">
                  <a:pos x="1" y="10"/>
                </a:cxn>
                <a:cxn ang="0">
                  <a:pos x="2" y="0"/>
                </a:cxn>
              </a:cxnLst>
              <a:rect l="0" t="0" r="r" b="b"/>
              <a:pathLst>
                <a:path w="9" h="61">
                  <a:moveTo>
                    <a:pt x="2" y="0"/>
                  </a:moveTo>
                  <a:lnTo>
                    <a:pt x="0" y="10"/>
                  </a:lnTo>
                  <a:lnTo>
                    <a:pt x="0" y="21"/>
                  </a:lnTo>
                  <a:lnTo>
                    <a:pt x="0" y="31"/>
                  </a:lnTo>
                  <a:lnTo>
                    <a:pt x="1" y="42"/>
                  </a:lnTo>
                  <a:lnTo>
                    <a:pt x="1" y="45"/>
                  </a:lnTo>
                  <a:lnTo>
                    <a:pt x="2" y="48"/>
                  </a:lnTo>
                  <a:lnTo>
                    <a:pt x="4" y="52"/>
                  </a:lnTo>
                  <a:lnTo>
                    <a:pt x="5" y="55"/>
                  </a:lnTo>
                  <a:lnTo>
                    <a:pt x="5" y="57"/>
                  </a:lnTo>
                  <a:lnTo>
                    <a:pt x="5" y="59"/>
                  </a:lnTo>
                  <a:lnTo>
                    <a:pt x="6" y="60"/>
                  </a:lnTo>
                  <a:lnTo>
                    <a:pt x="8" y="61"/>
                  </a:lnTo>
                  <a:lnTo>
                    <a:pt x="9" y="61"/>
                  </a:lnTo>
                  <a:lnTo>
                    <a:pt x="9" y="60"/>
                  </a:lnTo>
                  <a:lnTo>
                    <a:pt x="9" y="59"/>
                  </a:lnTo>
                  <a:lnTo>
                    <a:pt x="8" y="58"/>
                  </a:lnTo>
                  <a:lnTo>
                    <a:pt x="8" y="57"/>
                  </a:lnTo>
                  <a:lnTo>
                    <a:pt x="6" y="54"/>
                  </a:lnTo>
                  <a:lnTo>
                    <a:pt x="6" y="53"/>
                  </a:lnTo>
                  <a:lnTo>
                    <a:pt x="5" y="50"/>
                  </a:lnTo>
                  <a:lnTo>
                    <a:pt x="4" y="47"/>
                  </a:lnTo>
                  <a:lnTo>
                    <a:pt x="4" y="44"/>
                  </a:lnTo>
                  <a:lnTo>
                    <a:pt x="2" y="40"/>
                  </a:lnTo>
                  <a:lnTo>
                    <a:pt x="1" y="31"/>
                  </a:lnTo>
                  <a:lnTo>
                    <a:pt x="0" y="21"/>
                  </a:lnTo>
                  <a:lnTo>
                    <a:pt x="1" y="1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36" name="Freeform 644"/>
            <p:cNvSpPr>
              <a:spLocks/>
            </p:cNvSpPr>
            <p:nvPr/>
          </p:nvSpPr>
          <p:spPr bwMode="auto">
            <a:xfrm>
              <a:off x="132" y="2049"/>
              <a:ext cx="16" cy="27"/>
            </a:xfrm>
            <a:custGeom>
              <a:avLst/>
              <a:gdLst/>
              <a:ahLst/>
              <a:cxnLst>
                <a:cxn ang="0">
                  <a:pos x="16" y="1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15" y="15"/>
                </a:cxn>
                <a:cxn ang="0">
                  <a:pos x="12" y="18"/>
                </a:cxn>
                <a:cxn ang="0">
                  <a:pos x="11" y="19"/>
                </a:cxn>
                <a:cxn ang="0">
                  <a:pos x="10" y="20"/>
                </a:cxn>
                <a:cxn ang="0">
                  <a:pos x="9" y="21"/>
                </a:cxn>
                <a:cxn ang="0">
                  <a:pos x="8" y="23"/>
                </a:cxn>
                <a:cxn ang="0">
                  <a:pos x="6" y="23"/>
                </a:cxn>
                <a:cxn ang="0">
                  <a:pos x="5" y="24"/>
                </a:cxn>
                <a:cxn ang="0">
                  <a:pos x="2" y="24"/>
                </a:cxn>
                <a:cxn ang="0">
                  <a:pos x="1" y="25"/>
                </a:cxn>
                <a:cxn ang="0">
                  <a:pos x="0" y="26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3" y="26"/>
                </a:cxn>
                <a:cxn ang="0">
                  <a:pos x="5" y="26"/>
                </a:cxn>
                <a:cxn ang="0">
                  <a:pos x="7" y="25"/>
                </a:cxn>
                <a:cxn ang="0">
                  <a:pos x="9" y="24"/>
                </a:cxn>
                <a:cxn ang="0">
                  <a:pos x="10" y="23"/>
                </a:cxn>
                <a:cxn ang="0">
                  <a:pos x="11" y="21"/>
                </a:cxn>
                <a:cxn ang="0">
                  <a:pos x="13" y="19"/>
                </a:cxn>
                <a:cxn ang="0">
                  <a:pos x="15" y="18"/>
                </a:cxn>
                <a:cxn ang="0">
                  <a:pos x="16" y="14"/>
                </a:cxn>
                <a:cxn ang="0">
                  <a:pos x="16" y="9"/>
                </a:cxn>
                <a:cxn ang="0">
                  <a:pos x="16" y="5"/>
                </a:cxn>
                <a:cxn ang="0">
                  <a:pos x="16" y="0"/>
                </a:cxn>
                <a:cxn ang="0">
                  <a:pos x="16" y="1"/>
                </a:cxn>
              </a:cxnLst>
              <a:rect l="0" t="0" r="r" b="b"/>
              <a:pathLst>
                <a:path w="16" h="27">
                  <a:moveTo>
                    <a:pt x="16" y="1"/>
                  </a:moveTo>
                  <a:lnTo>
                    <a:pt x="16" y="6"/>
                  </a:lnTo>
                  <a:lnTo>
                    <a:pt x="16" y="10"/>
                  </a:lnTo>
                  <a:lnTo>
                    <a:pt x="15" y="15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1"/>
                  </a:lnTo>
                  <a:lnTo>
                    <a:pt x="8" y="23"/>
                  </a:lnTo>
                  <a:lnTo>
                    <a:pt x="6" y="23"/>
                  </a:lnTo>
                  <a:lnTo>
                    <a:pt x="5" y="24"/>
                  </a:lnTo>
                  <a:lnTo>
                    <a:pt x="2" y="24"/>
                  </a:lnTo>
                  <a:lnTo>
                    <a:pt x="1" y="25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7" y="25"/>
                  </a:lnTo>
                  <a:lnTo>
                    <a:pt x="9" y="24"/>
                  </a:lnTo>
                  <a:lnTo>
                    <a:pt x="10" y="23"/>
                  </a:lnTo>
                  <a:lnTo>
                    <a:pt x="11" y="21"/>
                  </a:lnTo>
                  <a:lnTo>
                    <a:pt x="13" y="19"/>
                  </a:lnTo>
                  <a:lnTo>
                    <a:pt x="15" y="18"/>
                  </a:lnTo>
                  <a:lnTo>
                    <a:pt x="16" y="14"/>
                  </a:lnTo>
                  <a:lnTo>
                    <a:pt x="16" y="9"/>
                  </a:lnTo>
                  <a:lnTo>
                    <a:pt x="16" y="5"/>
                  </a:lnTo>
                  <a:lnTo>
                    <a:pt x="16" y="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37" name="Freeform 645"/>
            <p:cNvSpPr>
              <a:spLocks/>
            </p:cNvSpPr>
            <p:nvPr/>
          </p:nvSpPr>
          <p:spPr bwMode="auto">
            <a:xfrm>
              <a:off x="143" y="2060"/>
              <a:ext cx="14" cy="2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3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4" y="11"/>
                </a:cxn>
                <a:cxn ang="0">
                  <a:pos x="13" y="14"/>
                </a:cxn>
                <a:cxn ang="0">
                  <a:pos x="12" y="16"/>
                </a:cxn>
                <a:cxn ang="0">
                  <a:pos x="11" y="18"/>
                </a:cxn>
                <a:cxn ang="0">
                  <a:pos x="9" y="20"/>
                </a:cxn>
                <a:cxn ang="0">
                  <a:pos x="7" y="21"/>
                </a:cxn>
                <a:cxn ang="0">
                  <a:pos x="6" y="21"/>
                </a:cxn>
                <a:cxn ang="0">
                  <a:pos x="5" y="23"/>
                </a:cxn>
                <a:cxn ang="0">
                  <a:pos x="4" y="24"/>
                </a:cxn>
                <a:cxn ang="0">
                  <a:pos x="3" y="24"/>
                </a:cxn>
                <a:cxn ang="0">
                  <a:pos x="3" y="25"/>
                </a:cxn>
                <a:cxn ang="0">
                  <a:pos x="2" y="25"/>
                </a:cxn>
                <a:cxn ang="0">
                  <a:pos x="1" y="26"/>
                </a:cxn>
                <a:cxn ang="0">
                  <a:pos x="0" y="26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2" y="27"/>
                </a:cxn>
                <a:cxn ang="0">
                  <a:pos x="3" y="27"/>
                </a:cxn>
                <a:cxn ang="0">
                  <a:pos x="4" y="26"/>
                </a:cxn>
                <a:cxn ang="0">
                  <a:pos x="5" y="25"/>
                </a:cxn>
                <a:cxn ang="0">
                  <a:pos x="6" y="25"/>
                </a:cxn>
                <a:cxn ang="0">
                  <a:pos x="6" y="24"/>
                </a:cxn>
                <a:cxn ang="0">
                  <a:pos x="7" y="23"/>
                </a:cxn>
                <a:cxn ang="0">
                  <a:pos x="9" y="21"/>
                </a:cxn>
                <a:cxn ang="0">
                  <a:pos x="10" y="21"/>
                </a:cxn>
                <a:cxn ang="0">
                  <a:pos x="11" y="20"/>
                </a:cxn>
                <a:cxn ang="0">
                  <a:pos x="11" y="19"/>
                </a:cxn>
                <a:cxn ang="0">
                  <a:pos x="12" y="18"/>
                </a:cxn>
                <a:cxn ang="0">
                  <a:pos x="14" y="14"/>
                </a:cxn>
                <a:cxn ang="0">
                  <a:pos x="14" y="9"/>
                </a:cxn>
                <a:cxn ang="0">
                  <a:pos x="14" y="5"/>
                </a:cxn>
                <a:cxn ang="0">
                  <a:pos x="12" y="0"/>
                </a:cxn>
              </a:cxnLst>
              <a:rect l="0" t="0" r="r" b="b"/>
              <a:pathLst>
                <a:path w="14" h="27">
                  <a:moveTo>
                    <a:pt x="12" y="0"/>
                  </a:moveTo>
                  <a:lnTo>
                    <a:pt x="13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1"/>
                  </a:lnTo>
                  <a:lnTo>
                    <a:pt x="13" y="14"/>
                  </a:lnTo>
                  <a:lnTo>
                    <a:pt x="12" y="16"/>
                  </a:lnTo>
                  <a:lnTo>
                    <a:pt x="11" y="18"/>
                  </a:lnTo>
                  <a:lnTo>
                    <a:pt x="9" y="20"/>
                  </a:lnTo>
                  <a:lnTo>
                    <a:pt x="7" y="21"/>
                  </a:lnTo>
                  <a:lnTo>
                    <a:pt x="6" y="21"/>
                  </a:lnTo>
                  <a:lnTo>
                    <a:pt x="5" y="23"/>
                  </a:lnTo>
                  <a:lnTo>
                    <a:pt x="4" y="24"/>
                  </a:lnTo>
                  <a:lnTo>
                    <a:pt x="3" y="24"/>
                  </a:lnTo>
                  <a:lnTo>
                    <a:pt x="3" y="25"/>
                  </a:lnTo>
                  <a:lnTo>
                    <a:pt x="2" y="25"/>
                  </a:lnTo>
                  <a:lnTo>
                    <a:pt x="1" y="26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2" y="27"/>
                  </a:lnTo>
                  <a:lnTo>
                    <a:pt x="3" y="27"/>
                  </a:lnTo>
                  <a:lnTo>
                    <a:pt x="4" y="26"/>
                  </a:lnTo>
                  <a:lnTo>
                    <a:pt x="5" y="25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7" y="23"/>
                  </a:lnTo>
                  <a:lnTo>
                    <a:pt x="9" y="21"/>
                  </a:lnTo>
                  <a:lnTo>
                    <a:pt x="10" y="21"/>
                  </a:lnTo>
                  <a:lnTo>
                    <a:pt x="11" y="20"/>
                  </a:lnTo>
                  <a:lnTo>
                    <a:pt x="11" y="19"/>
                  </a:lnTo>
                  <a:lnTo>
                    <a:pt x="12" y="18"/>
                  </a:lnTo>
                  <a:lnTo>
                    <a:pt x="14" y="14"/>
                  </a:lnTo>
                  <a:lnTo>
                    <a:pt x="14" y="9"/>
                  </a:lnTo>
                  <a:lnTo>
                    <a:pt x="14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38" name="Freeform 646"/>
            <p:cNvSpPr>
              <a:spLocks/>
            </p:cNvSpPr>
            <p:nvPr/>
          </p:nvSpPr>
          <p:spPr bwMode="auto">
            <a:xfrm>
              <a:off x="131" y="2068"/>
              <a:ext cx="86" cy="66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8" y="12"/>
                </a:cxn>
                <a:cxn ang="0">
                  <a:pos x="13" y="20"/>
                </a:cxn>
                <a:cxn ang="0">
                  <a:pos x="20" y="27"/>
                </a:cxn>
                <a:cxn ang="0">
                  <a:pos x="26" y="34"/>
                </a:cxn>
                <a:cxn ang="0">
                  <a:pos x="33" y="40"/>
                </a:cxn>
                <a:cxn ang="0">
                  <a:pos x="40" y="46"/>
                </a:cxn>
                <a:cxn ang="0">
                  <a:pos x="48" y="51"/>
                </a:cxn>
                <a:cxn ang="0">
                  <a:pos x="55" y="56"/>
                </a:cxn>
                <a:cxn ang="0">
                  <a:pos x="60" y="58"/>
                </a:cxn>
                <a:cxn ang="0">
                  <a:pos x="65" y="60"/>
                </a:cxn>
                <a:cxn ang="0">
                  <a:pos x="70" y="63"/>
                </a:cxn>
                <a:cxn ang="0">
                  <a:pos x="74" y="64"/>
                </a:cxn>
                <a:cxn ang="0">
                  <a:pos x="76" y="64"/>
                </a:cxn>
                <a:cxn ang="0">
                  <a:pos x="77" y="65"/>
                </a:cxn>
                <a:cxn ang="0">
                  <a:pos x="79" y="65"/>
                </a:cxn>
                <a:cxn ang="0">
                  <a:pos x="81" y="66"/>
                </a:cxn>
                <a:cxn ang="0">
                  <a:pos x="84" y="66"/>
                </a:cxn>
                <a:cxn ang="0">
                  <a:pos x="84" y="65"/>
                </a:cxn>
                <a:cxn ang="0">
                  <a:pos x="86" y="63"/>
                </a:cxn>
                <a:cxn ang="0">
                  <a:pos x="86" y="63"/>
                </a:cxn>
                <a:cxn ang="0">
                  <a:pos x="85" y="62"/>
                </a:cxn>
                <a:cxn ang="0">
                  <a:pos x="83" y="62"/>
                </a:cxn>
                <a:cxn ang="0">
                  <a:pos x="80" y="60"/>
                </a:cxn>
                <a:cxn ang="0">
                  <a:pos x="78" y="59"/>
                </a:cxn>
                <a:cxn ang="0">
                  <a:pos x="76" y="59"/>
                </a:cxn>
                <a:cxn ang="0">
                  <a:pos x="71" y="57"/>
                </a:cxn>
                <a:cxn ang="0">
                  <a:pos x="66" y="55"/>
                </a:cxn>
                <a:cxn ang="0">
                  <a:pos x="60" y="53"/>
                </a:cxn>
                <a:cxn ang="0">
                  <a:pos x="56" y="50"/>
                </a:cxn>
                <a:cxn ang="0">
                  <a:pos x="48" y="46"/>
                </a:cxn>
                <a:cxn ang="0">
                  <a:pos x="39" y="40"/>
                </a:cxn>
                <a:cxn ang="0">
                  <a:pos x="32" y="35"/>
                </a:cxn>
                <a:cxn ang="0">
                  <a:pos x="24" y="29"/>
                </a:cxn>
                <a:cxn ang="0">
                  <a:pos x="18" y="22"/>
                </a:cxn>
                <a:cxn ang="0">
                  <a:pos x="12" y="16"/>
                </a:cxn>
                <a:cxn ang="0">
                  <a:pos x="5" y="8"/>
                </a:cxn>
                <a:cxn ang="0">
                  <a:pos x="0" y="0"/>
                </a:cxn>
              </a:cxnLst>
              <a:rect l="0" t="0" r="r" b="b"/>
              <a:pathLst>
                <a:path w="86" h="66">
                  <a:moveTo>
                    <a:pt x="0" y="1"/>
                  </a:moveTo>
                  <a:lnTo>
                    <a:pt x="3" y="5"/>
                  </a:lnTo>
                  <a:lnTo>
                    <a:pt x="5" y="9"/>
                  </a:lnTo>
                  <a:lnTo>
                    <a:pt x="8" y="12"/>
                  </a:lnTo>
                  <a:lnTo>
                    <a:pt x="11" y="16"/>
                  </a:lnTo>
                  <a:lnTo>
                    <a:pt x="13" y="20"/>
                  </a:lnTo>
                  <a:lnTo>
                    <a:pt x="16" y="24"/>
                  </a:lnTo>
                  <a:lnTo>
                    <a:pt x="20" y="27"/>
                  </a:lnTo>
                  <a:lnTo>
                    <a:pt x="23" y="30"/>
                  </a:lnTo>
                  <a:lnTo>
                    <a:pt x="26" y="34"/>
                  </a:lnTo>
                  <a:lnTo>
                    <a:pt x="30" y="37"/>
                  </a:lnTo>
                  <a:lnTo>
                    <a:pt x="33" y="40"/>
                  </a:lnTo>
                  <a:lnTo>
                    <a:pt x="37" y="44"/>
                  </a:lnTo>
                  <a:lnTo>
                    <a:pt x="40" y="46"/>
                  </a:lnTo>
                  <a:lnTo>
                    <a:pt x="45" y="49"/>
                  </a:lnTo>
                  <a:lnTo>
                    <a:pt x="48" y="51"/>
                  </a:lnTo>
                  <a:lnTo>
                    <a:pt x="52" y="54"/>
                  </a:lnTo>
                  <a:lnTo>
                    <a:pt x="55" y="56"/>
                  </a:lnTo>
                  <a:lnTo>
                    <a:pt x="57" y="57"/>
                  </a:lnTo>
                  <a:lnTo>
                    <a:pt x="60" y="58"/>
                  </a:lnTo>
                  <a:lnTo>
                    <a:pt x="62" y="59"/>
                  </a:lnTo>
                  <a:lnTo>
                    <a:pt x="65" y="60"/>
                  </a:lnTo>
                  <a:lnTo>
                    <a:pt x="68" y="62"/>
                  </a:lnTo>
                  <a:lnTo>
                    <a:pt x="70" y="63"/>
                  </a:lnTo>
                  <a:lnTo>
                    <a:pt x="72" y="64"/>
                  </a:lnTo>
                  <a:lnTo>
                    <a:pt x="74" y="64"/>
                  </a:lnTo>
                  <a:lnTo>
                    <a:pt x="75" y="64"/>
                  </a:lnTo>
                  <a:lnTo>
                    <a:pt x="76" y="64"/>
                  </a:lnTo>
                  <a:lnTo>
                    <a:pt x="76" y="65"/>
                  </a:lnTo>
                  <a:lnTo>
                    <a:pt x="77" y="65"/>
                  </a:lnTo>
                  <a:lnTo>
                    <a:pt x="78" y="65"/>
                  </a:lnTo>
                  <a:lnTo>
                    <a:pt x="79" y="65"/>
                  </a:lnTo>
                  <a:lnTo>
                    <a:pt x="80" y="66"/>
                  </a:lnTo>
                  <a:lnTo>
                    <a:pt x="81" y="66"/>
                  </a:lnTo>
                  <a:lnTo>
                    <a:pt x="83" y="66"/>
                  </a:lnTo>
                  <a:lnTo>
                    <a:pt x="84" y="66"/>
                  </a:lnTo>
                  <a:lnTo>
                    <a:pt x="83" y="66"/>
                  </a:lnTo>
                  <a:lnTo>
                    <a:pt x="84" y="65"/>
                  </a:lnTo>
                  <a:lnTo>
                    <a:pt x="85" y="65"/>
                  </a:lnTo>
                  <a:lnTo>
                    <a:pt x="86" y="63"/>
                  </a:lnTo>
                  <a:lnTo>
                    <a:pt x="85" y="63"/>
                  </a:lnTo>
                  <a:lnTo>
                    <a:pt x="86" y="63"/>
                  </a:lnTo>
                  <a:lnTo>
                    <a:pt x="85" y="63"/>
                  </a:lnTo>
                  <a:lnTo>
                    <a:pt x="85" y="62"/>
                  </a:lnTo>
                  <a:lnTo>
                    <a:pt x="84" y="62"/>
                  </a:lnTo>
                  <a:lnTo>
                    <a:pt x="83" y="62"/>
                  </a:lnTo>
                  <a:lnTo>
                    <a:pt x="81" y="60"/>
                  </a:lnTo>
                  <a:lnTo>
                    <a:pt x="80" y="60"/>
                  </a:lnTo>
                  <a:lnTo>
                    <a:pt x="79" y="60"/>
                  </a:lnTo>
                  <a:lnTo>
                    <a:pt x="78" y="59"/>
                  </a:lnTo>
                  <a:lnTo>
                    <a:pt x="77" y="59"/>
                  </a:lnTo>
                  <a:lnTo>
                    <a:pt x="76" y="59"/>
                  </a:lnTo>
                  <a:lnTo>
                    <a:pt x="74" y="58"/>
                  </a:lnTo>
                  <a:lnTo>
                    <a:pt x="71" y="57"/>
                  </a:lnTo>
                  <a:lnTo>
                    <a:pt x="68" y="56"/>
                  </a:lnTo>
                  <a:lnTo>
                    <a:pt x="66" y="55"/>
                  </a:lnTo>
                  <a:lnTo>
                    <a:pt x="64" y="54"/>
                  </a:lnTo>
                  <a:lnTo>
                    <a:pt x="60" y="53"/>
                  </a:lnTo>
                  <a:lnTo>
                    <a:pt x="58" y="51"/>
                  </a:lnTo>
                  <a:lnTo>
                    <a:pt x="56" y="50"/>
                  </a:lnTo>
                  <a:lnTo>
                    <a:pt x="51" y="48"/>
                  </a:lnTo>
                  <a:lnTo>
                    <a:pt x="48" y="46"/>
                  </a:lnTo>
                  <a:lnTo>
                    <a:pt x="43" y="44"/>
                  </a:lnTo>
                  <a:lnTo>
                    <a:pt x="39" y="40"/>
                  </a:lnTo>
                  <a:lnTo>
                    <a:pt x="35" y="38"/>
                  </a:lnTo>
                  <a:lnTo>
                    <a:pt x="32" y="35"/>
                  </a:lnTo>
                  <a:lnTo>
                    <a:pt x="28" y="33"/>
                  </a:lnTo>
                  <a:lnTo>
                    <a:pt x="24" y="29"/>
                  </a:lnTo>
                  <a:lnTo>
                    <a:pt x="21" y="26"/>
                  </a:lnTo>
                  <a:lnTo>
                    <a:pt x="18" y="22"/>
                  </a:lnTo>
                  <a:lnTo>
                    <a:pt x="14" y="19"/>
                  </a:lnTo>
                  <a:lnTo>
                    <a:pt x="12" y="16"/>
                  </a:lnTo>
                  <a:lnTo>
                    <a:pt x="9" y="12"/>
                  </a:lnTo>
                  <a:lnTo>
                    <a:pt x="5" y="8"/>
                  </a:lnTo>
                  <a:lnTo>
                    <a:pt x="3" y="5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39" name="Freeform 647"/>
            <p:cNvSpPr>
              <a:spLocks/>
            </p:cNvSpPr>
            <p:nvPr/>
          </p:nvSpPr>
          <p:spPr bwMode="auto">
            <a:xfrm>
              <a:off x="146" y="2049"/>
              <a:ext cx="77" cy="5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5"/>
                </a:cxn>
                <a:cxn ang="0">
                  <a:pos x="5" y="7"/>
                </a:cxn>
                <a:cxn ang="0">
                  <a:pos x="7" y="9"/>
                </a:cxn>
                <a:cxn ang="0">
                  <a:pos x="9" y="12"/>
                </a:cxn>
                <a:cxn ang="0">
                  <a:pos x="13" y="15"/>
                </a:cxn>
                <a:cxn ang="0">
                  <a:pos x="17" y="17"/>
                </a:cxn>
                <a:cxn ang="0">
                  <a:pos x="21" y="20"/>
                </a:cxn>
                <a:cxn ang="0">
                  <a:pos x="25" y="22"/>
                </a:cxn>
                <a:cxn ang="0">
                  <a:pos x="29" y="23"/>
                </a:cxn>
                <a:cxn ang="0">
                  <a:pos x="32" y="24"/>
                </a:cxn>
                <a:cxn ang="0">
                  <a:pos x="37" y="24"/>
                </a:cxn>
                <a:cxn ang="0">
                  <a:pos x="41" y="25"/>
                </a:cxn>
                <a:cxn ang="0">
                  <a:pos x="45" y="27"/>
                </a:cxn>
                <a:cxn ang="0">
                  <a:pos x="49" y="29"/>
                </a:cxn>
                <a:cxn ang="0">
                  <a:pos x="52" y="30"/>
                </a:cxn>
                <a:cxn ang="0">
                  <a:pos x="56" y="32"/>
                </a:cxn>
                <a:cxn ang="0">
                  <a:pos x="63" y="38"/>
                </a:cxn>
                <a:cxn ang="0">
                  <a:pos x="68" y="43"/>
                </a:cxn>
                <a:cxn ang="0">
                  <a:pos x="74" y="50"/>
                </a:cxn>
                <a:cxn ang="0">
                  <a:pos x="77" y="58"/>
                </a:cxn>
                <a:cxn ang="0">
                  <a:pos x="75" y="50"/>
                </a:cxn>
                <a:cxn ang="0">
                  <a:pos x="70" y="43"/>
                </a:cxn>
                <a:cxn ang="0">
                  <a:pos x="66" y="38"/>
                </a:cxn>
                <a:cxn ang="0">
                  <a:pos x="60" y="32"/>
                </a:cxn>
                <a:cxn ang="0">
                  <a:pos x="54" y="28"/>
                </a:cxn>
                <a:cxn ang="0">
                  <a:pos x="47" y="24"/>
                </a:cxn>
                <a:cxn ang="0">
                  <a:pos x="39" y="23"/>
                </a:cxn>
                <a:cxn ang="0">
                  <a:pos x="31" y="21"/>
                </a:cxn>
                <a:cxn ang="0">
                  <a:pos x="27" y="20"/>
                </a:cxn>
                <a:cxn ang="0">
                  <a:pos x="22" y="17"/>
                </a:cxn>
                <a:cxn ang="0">
                  <a:pos x="18" y="16"/>
                </a:cxn>
                <a:cxn ang="0">
                  <a:pos x="13" y="14"/>
                </a:cxn>
                <a:cxn ang="0">
                  <a:pos x="11" y="13"/>
                </a:cxn>
                <a:cxn ang="0">
                  <a:pos x="9" y="11"/>
                </a:cxn>
                <a:cxn ang="0">
                  <a:pos x="7" y="9"/>
                </a:cxn>
                <a:cxn ang="0">
                  <a:pos x="6" y="7"/>
                </a:cxn>
                <a:cxn ang="0">
                  <a:pos x="3" y="6"/>
                </a:cxn>
                <a:cxn ang="0">
                  <a:pos x="2" y="4"/>
                </a:cxn>
                <a:cxn ang="0">
                  <a:pos x="1" y="2"/>
                </a:cxn>
              </a:cxnLst>
              <a:rect l="0" t="0" r="r" b="b"/>
              <a:pathLst>
                <a:path w="77" h="58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5" y="7"/>
                  </a:lnTo>
                  <a:lnTo>
                    <a:pt x="6" y="8"/>
                  </a:lnTo>
                  <a:lnTo>
                    <a:pt x="7" y="9"/>
                  </a:lnTo>
                  <a:lnTo>
                    <a:pt x="8" y="11"/>
                  </a:lnTo>
                  <a:lnTo>
                    <a:pt x="9" y="12"/>
                  </a:lnTo>
                  <a:lnTo>
                    <a:pt x="11" y="14"/>
                  </a:lnTo>
                  <a:lnTo>
                    <a:pt x="13" y="15"/>
                  </a:lnTo>
                  <a:lnTo>
                    <a:pt x="15" y="16"/>
                  </a:lnTo>
                  <a:lnTo>
                    <a:pt x="17" y="17"/>
                  </a:lnTo>
                  <a:lnTo>
                    <a:pt x="19" y="18"/>
                  </a:lnTo>
                  <a:lnTo>
                    <a:pt x="21" y="20"/>
                  </a:lnTo>
                  <a:lnTo>
                    <a:pt x="22" y="21"/>
                  </a:lnTo>
                  <a:lnTo>
                    <a:pt x="25" y="22"/>
                  </a:lnTo>
                  <a:lnTo>
                    <a:pt x="27" y="22"/>
                  </a:lnTo>
                  <a:lnTo>
                    <a:pt x="29" y="23"/>
                  </a:lnTo>
                  <a:lnTo>
                    <a:pt x="30" y="23"/>
                  </a:lnTo>
                  <a:lnTo>
                    <a:pt x="32" y="24"/>
                  </a:lnTo>
                  <a:lnTo>
                    <a:pt x="35" y="24"/>
                  </a:lnTo>
                  <a:lnTo>
                    <a:pt x="37" y="24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2" y="27"/>
                  </a:lnTo>
                  <a:lnTo>
                    <a:pt x="45" y="27"/>
                  </a:lnTo>
                  <a:lnTo>
                    <a:pt x="47" y="28"/>
                  </a:lnTo>
                  <a:lnTo>
                    <a:pt x="49" y="29"/>
                  </a:lnTo>
                  <a:lnTo>
                    <a:pt x="50" y="30"/>
                  </a:lnTo>
                  <a:lnTo>
                    <a:pt x="52" y="30"/>
                  </a:lnTo>
                  <a:lnTo>
                    <a:pt x="54" y="31"/>
                  </a:lnTo>
                  <a:lnTo>
                    <a:pt x="56" y="32"/>
                  </a:lnTo>
                  <a:lnTo>
                    <a:pt x="59" y="34"/>
                  </a:lnTo>
                  <a:lnTo>
                    <a:pt x="63" y="38"/>
                  </a:lnTo>
                  <a:lnTo>
                    <a:pt x="66" y="40"/>
                  </a:lnTo>
                  <a:lnTo>
                    <a:pt x="68" y="43"/>
                  </a:lnTo>
                  <a:lnTo>
                    <a:pt x="71" y="47"/>
                  </a:lnTo>
                  <a:lnTo>
                    <a:pt x="74" y="50"/>
                  </a:lnTo>
                  <a:lnTo>
                    <a:pt x="76" y="54"/>
                  </a:lnTo>
                  <a:lnTo>
                    <a:pt x="77" y="58"/>
                  </a:lnTo>
                  <a:lnTo>
                    <a:pt x="76" y="54"/>
                  </a:lnTo>
                  <a:lnTo>
                    <a:pt x="75" y="50"/>
                  </a:lnTo>
                  <a:lnTo>
                    <a:pt x="73" y="47"/>
                  </a:lnTo>
                  <a:lnTo>
                    <a:pt x="70" y="43"/>
                  </a:lnTo>
                  <a:lnTo>
                    <a:pt x="68" y="40"/>
                  </a:lnTo>
                  <a:lnTo>
                    <a:pt x="66" y="38"/>
                  </a:lnTo>
                  <a:lnTo>
                    <a:pt x="63" y="34"/>
                  </a:lnTo>
                  <a:lnTo>
                    <a:pt x="60" y="32"/>
                  </a:lnTo>
                  <a:lnTo>
                    <a:pt x="57" y="30"/>
                  </a:lnTo>
                  <a:lnTo>
                    <a:pt x="54" y="28"/>
                  </a:lnTo>
                  <a:lnTo>
                    <a:pt x="50" y="27"/>
                  </a:lnTo>
                  <a:lnTo>
                    <a:pt x="47" y="24"/>
                  </a:lnTo>
                  <a:lnTo>
                    <a:pt x="42" y="23"/>
                  </a:lnTo>
                  <a:lnTo>
                    <a:pt x="39" y="23"/>
                  </a:lnTo>
                  <a:lnTo>
                    <a:pt x="36" y="22"/>
                  </a:lnTo>
                  <a:lnTo>
                    <a:pt x="31" y="21"/>
                  </a:lnTo>
                  <a:lnTo>
                    <a:pt x="29" y="21"/>
                  </a:lnTo>
                  <a:lnTo>
                    <a:pt x="27" y="20"/>
                  </a:lnTo>
                  <a:lnTo>
                    <a:pt x="25" y="18"/>
                  </a:lnTo>
                  <a:lnTo>
                    <a:pt x="22" y="17"/>
                  </a:lnTo>
                  <a:lnTo>
                    <a:pt x="20" y="17"/>
                  </a:lnTo>
                  <a:lnTo>
                    <a:pt x="18" y="16"/>
                  </a:lnTo>
                  <a:lnTo>
                    <a:pt x="16" y="15"/>
                  </a:lnTo>
                  <a:lnTo>
                    <a:pt x="13" y="14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10" y="12"/>
                  </a:lnTo>
                  <a:lnTo>
                    <a:pt x="9" y="11"/>
                  </a:lnTo>
                  <a:lnTo>
                    <a:pt x="8" y="11"/>
                  </a:lnTo>
                  <a:lnTo>
                    <a:pt x="7" y="9"/>
                  </a:lnTo>
                  <a:lnTo>
                    <a:pt x="6" y="8"/>
                  </a:lnTo>
                  <a:lnTo>
                    <a:pt x="6" y="7"/>
                  </a:lnTo>
                  <a:lnTo>
                    <a:pt x="5" y="7"/>
                  </a:lnTo>
                  <a:lnTo>
                    <a:pt x="3" y="6"/>
                  </a:lnTo>
                  <a:lnTo>
                    <a:pt x="3" y="5"/>
                  </a:lnTo>
                  <a:lnTo>
                    <a:pt x="2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40" name="Freeform 648"/>
            <p:cNvSpPr>
              <a:spLocks/>
            </p:cNvSpPr>
            <p:nvPr/>
          </p:nvSpPr>
          <p:spPr bwMode="auto">
            <a:xfrm>
              <a:off x="235" y="2019"/>
              <a:ext cx="20" cy="3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19" y="2"/>
                </a:cxn>
                <a:cxn ang="0">
                  <a:pos x="19" y="4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6" y="10"/>
                </a:cxn>
                <a:cxn ang="0">
                  <a:pos x="15" y="11"/>
                </a:cxn>
                <a:cxn ang="0">
                  <a:pos x="14" y="13"/>
                </a:cxn>
                <a:cxn ang="0">
                  <a:pos x="14" y="15"/>
                </a:cxn>
                <a:cxn ang="0">
                  <a:pos x="11" y="16"/>
                </a:cxn>
                <a:cxn ang="0">
                  <a:pos x="10" y="19"/>
                </a:cxn>
                <a:cxn ang="0">
                  <a:pos x="9" y="20"/>
                </a:cxn>
                <a:cxn ang="0">
                  <a:pos x="8" y="22"/>
                </a:cxn>
                <a:cxn ang="0">
                  <a:pos x="6" y="23"/>
                </a:cxn>
                <a:cxn ang="0">
                  <a:pos x="5" y="25"/>
                </a:cxn>
                <a:cxn ang="0">
                  <a:pos x="3" y="27"/>
                </a:cxn>
                <a:cxn ang="0">
                  <a:pos x="1" y="28"/>
                </a:cxn>
                <a:cxn ang="0">
                  <a:pos x="0" y="29"/>
                </a:cxn>
                <a:cxn ang="0">
                  <a:pos x="1" y="30"/>
                </a:cxn>
                <a:cxn ang="0">
                  <a:pos x="4" y="29"/>
                </a:cxn>
                <a:cxn ang="0">
                  <a:pos x="5" y="28"/>
                </a:cxn>
                <a:cxn ang="0">
                  <a:pos x="6" y="27"/>
                </a:cxn>
                <a:cxn ang="0">
                  <a:pos x="8" y="25"/>
                </a:cxn>
                <a:cxn ang="0">
                  <a:pos x="9" y="23"/>
                </a:cxn>
                <a:cxn ang="0">
                  <a:pos x="10" y="21"/>
                </a:cxn>
                <a:cxn ang="0">
                  <a:pos x="11" y="20"/>
                </a:cxn>
                <a:cxn ang="0">
                  <a:pos x="13" y="18"/>
                </a:cxn>
                <a:cxn ang="0">
                  <a:pos x="14" y="16"/>
                </a:cxn>
                <a:cxn ang="0">
                  <a:pos x="15" y="14"/>
                </a:cxn>
                <a:cxn ang="0">
                  <a:pos x="16" y="12"/>
                </a:cxn>
                <a:cxn ang="0">
                  <a:pos x="17" y="10"/>
                </a:cxn>
                <a:cxn ang="0">
                  <a:pos x="17" y="7"/>
                </a:cxn>
                <a:cxn ang="0">
                  <a:pos x="18" y="5"/>
                </a:cxn>
                <a:cxn ang="0">
                  <a:pos x="19" y="3"/>
                </a:cxn>
                <a:cxn ang="0">
                  <a:pos x="20" y="0"/>
                </a:cxn>
              </a:cxnLst>
              <a:rect l="0" t="0" r="r" b="b"/>
              <a:pathLst>
                <a:path w="20" h="30">
                  <a:moveTo>
                    <a:pt x="20" y="0"/>
                  </a:moveTo>
                  <a:lnTo>
                    <a:pt x="19" y="2"/>
                  </a:lnTo>
                  <a:lnTo>
                    <a:pt x="19" y="4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6" y="10"/>
                  </a:lnTo>
                  <a:lnTo>
                    <a:pt x="15" y="11"/>
                  </a:lnTo>
                  <a:lnTo>
                    <a:pt x="14" y="13"/>
                  </a:lnTo>
                  <a:lnTo>
                    <a:pt x="14" y="15"/>
                  </a:lnTo>
                  <a:lnTo>
                    <a:pt x="11" y="16"/>
                  </a:lnTo>
                  <a:lnTo>
                    <a:pt x="10" y="19"/>
                  </a:lnTo>
                  <a:lnTo>
                    <a:pt x="9" y="20"/>
                  </a:lnTo>
                  <a:lnTo>
                    <a:pt x="8" y="22"/>
                  </a:lnTo>
                  <a:lnTo>
                    <a:pt x="6" y="23"/>
                  </a:lnTo>
                  <a:lnTo>
                    <a:pt x="5" y="25"/>
                  </a:lnTo>
                  <a:lnTo>
                    <a:pt x="3" y="27"/>
                  </a:lnTo>
                  <a:lnTo>
                    <a:pt x="1" y="28"/>
                  </a:lnTo>
                  <a:lnTo>
                    <a:pt x="0" y="29"/>
                  </a:lnTo>
                  <a:lnTo>
                    <a:pt x="1" y="30"/>
                  </a:lnTo>
                  <a:lnTo>
                    <a:pt x="4" y="29"/>
                  </a:lnTo>
                  <a:lnTo>
                    <a:pt x="5" y="28"/>
                  </a:lnTo>
                  <a:lnTo>
                    <a:pt x="6" y="27"/>
                  </a:lnTo>
                  <a:lnTo>
                    <a:pt x="8" y="25"/>
                  </a:lnTo>
                  <a:lnTo>
                    <a:pt x="9" y="23"/>
                  </a:lnTo>
                  <a:lnTo>
                    <a:pt x="10" y="21"/>
                  </a:lnTo>
                  <a:lnTo>
                    <a:pt x="11" y="20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5" y="14"/>
                  </a:lnTo>
                  <a:lnTo>
                    <a:pt x="16" y="12"/>
                  </a:lnTo>
                  <a:lnTo>
                    <a:pt x="17" y="10"/>
                  </a:lnTo>
                  <a:lnTo>
                    <a:pt x="17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41" name="Freeform 649"/>
            <p:cNvSpPr>
              <a:spLocks/>
            </p:cNvSpPr>
            <p:nvPr/>
          </p:nvSpPr>
          <p:spPr bwMode="auto">
            <a:xfrm>
              <a:off x="214" y="2115"/>
              <a:ext cx="31" cy="19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8" y="1"/>
                </a:cxn>
                <a:cxn ang="0">
                  <a:pos x="26" y="2"/>
                </a:cxn>
                <a:cxn ang="0">
                  <a:pos x="24" y="5"/>
                </a:cxn>
                <a:cxn ang="0">
                  <a:pos x="23" y="6"/>
                </a:cxn>
                <a:cxn ang="0">
                  <a:pos x="21" y="7"/>
                </a:cxn>
                <a:cxn ang="0">
                  <a:pos x="18" y="9"/>
                </a:cxn>
                <a:cxn ang="0">
                  <a:pos x="16" y="11"/>
                </a:cxn>
                <a:cxn ang="0">
                  <a:pos x="14" y="12"/>
                </a:cxn>
                <a:cxn ang="0">
                  <a:pos x="12" y="13"/>
                </a:cxn>
                <a:cxn ang="0">
                  <a:pos x="11" y="13"/>
                </a:cxn>
                <a:cxn ang="0">
                  <a:pos x="9" y="14"/>
                </a:cxn>
                <a:cxn ang="0">
                  <a:pos x="8" y="14"/>
                </a:cxn>
                <a:cxn ang="0">
                  <a:pos x="5" y="15"/>
                </a:cxn>
                <a:cxn ang="0">
                  <a:pos x="4" y="15"/>
                </a:cxn>
                <a:cxn ang="0">
                  <a:pos x="2" y="17"/>
                </a:cxn>
                <a:cxn ang="0">
                  <a:pos x="0" y="17"/>
                </a:cxn>
                <a:cxn ang="0">
                  <a:pos x="0" y="18"/>
                </a:cxn>
                <a:cxn ang="0">
                  <a:pos x="0" y="19"/>
                </a:cxn>
                <a:cxn ang="0">
                  <a:pos x="2" y="19"/>
                </a:cxn>
                <a:cxn ang="0">
                  <a:pos x="4" y="18"/>
                </a:cxn>
                <a:cxn ang="0">
                  <a:pos x="6" y="18"/>
                </a:cxn>
                <a:cxn ang="0">
                  <a:pos x="9" y="17"/>
                </a:cxn>
                <a:cxn ang="0">
                  <a:pos x="11" y="15"/>
                </a:cxn>
                <a:cxn ang="0">
                  <a:pos x="13" y="14"/>
                </a:cxn>
                <a:cxn ang="0">
                  <a:pos x="15" y="13"/>
                </a:cxn>
                <a:cxn ang="0">
                  <a:pos x="17" y="12"/>
                </a:cxn>
                <a:cxn ang="0">
                  <a:pos x="18" y="11"/>
                </a:cxn>
                <a:cxn ang="0">
                  <a:pos x="21" y="9"/>
                </a:cxn>
                <a:cxn ang="0">
                  <a:pos x="23" y="8"/>
                </a:cxn>
                <a:cxn ang="0">
                  <a:pos x="24" y="6"/>
                </a:cxn>
                <a:cxn ang="0">
                  <a:pos x="26" y="5"/>
                </a:cxn>
                <a:cxn ang="0">
                  <a:pos x="27" y="4"/>
                </a:cxn>
                <a:cxn ang="0">
                  <a:pos x="30" y="1"/>
                </a:cxn>
                <a:cxn ang="0">
                  <a:pos x="31" y="0"/>
                </a:cxn>
              </a:cxnLst>
              <a:rect l="0" t="0" r="r" b="b"/>
              <a:pathLst>
                <a:path w="31" h="19">
                  <a:moveTo>
                    <a:pt x="31" y="0"/>
                  </a:moveTo>
                  <a:lnTo>
                    <a:pt x="28" y="1"/>
                  </a:lnTo>
                  <a:lnTo>
                    <a:pt x="26" y="2"/>
                  </a:lnTo>
                  <a:lnTo>
                    <a:pt x="24" y="5"/>
                  </a:lnTo>
                  <a:lnTo>
                    <a:pt x="23" y="6"/>
                  </a:lnTo>
                  <a:lnTo>
                    <a:pt x="21" y="7"/>
                  </a:lnTo>
                  <a:lnTo>
                    <a:pt x="18" y="9"/>
                  </a:lnTo>
                  <a:lnTo>
                    <a:pt x="16" y="11"/>
                  </a:lnTo>
                  <a:lnTo>
                    <a:pt x="14" y="12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5" y="15"/>
                  </a:lnTo>
                  <a:lnTo>
                    <a:pt x="4" y="15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19"/>
                  </a:lnTo>
                  <a:lnTo>
                    <a:pt x="4" y="18"/>
                  </a:lnTo>
                  <a:lnTo>
                    <a:pt x="6" y="18"/>
                  </a:lnTo>
                  <a:lnTo>
                    <a:pt x="9" y="17"/>
                  </a:lnTo>
                  <a:lnTo>
                    <a:pt x="11" y="15"/>
                  </a:lnTo>
                  <a:lnTo>
                    <a:pt x="13" y="14"/>
                  </a:lnTo>
                  <a:lnTo>
                    <a:pt x="15" y="13"/>
                  </a:lnTo>
                  <a:lnTo>
                    <a:pt x="17" y="12"/>
                  </a:lnTo>
                  <a:lnTo>
                    <a:pt x="18" y="11"/>
                  </a:lnTo>
                  <a:lnTo>
                    <a:pt x="21" y="9"/>
                  </a:lnTo>
                  <a:lnTo>
                    <a:pt x="23" y="8"/>
                  </a:lnTo>
                  <a:lnTo>
                    <a:pt x="24" y="6"/>
                  </a:lnTo>
                  <a:lnTo>
                    <a:pt x="26" y="5"/>
                  </a:lnTo>
                  <a:lnTo>
                    <a:pt x="27" y="4"/>
                  </a:lnTo>
                  <a:lnTo>
                    <a:pt x="30" y="1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42" name="Freeform 650"/>
            <p:cNvSpPr>
              <a:spLocks/>
            </p:cNvSpPr>
            <p:nvPr/>
          </p:nvSpPr>
          <p:spPr bwMode="auto">
            <a:xfrm>
              <a:off x="101" y="2004"/>
              <a:ext cx="48" cy="53"/>
            </a:xfrm>
            <a:custGeom>
              <a:avLst/>
              <a:gdLst/>
              <a:ahLst/>
              <a:cxnLst>
                <a:cxn ang="0">
                  <a:pos x="47" y="50"/>
                </a:cxn>
                <a:cxn ang="0">
                  <a:pos x="44" y="45"/>
                </a:cxn>
                <a:cxn ang="0">
                  <a:pos x="41" y="41"/>
                </a:cxn>
                <a:cxn ang="0">
                  <a:pos x="40" y="35"/>
                </a:cxn>
                <a:cxn ang="0">
                  <a:pos x="38" y="31"/>
                </a:cxn>
                <a:cxn ang="0">
                  <a:pos x="37" y="28"/>
                </a:cxn>
                <a:cxn ang="0">
                  <a:pos x="36" y="24"/>
                </a:cxn>
                <a:cxn ang="0">
                  <a:pos x="34" y="21"/>
                </a:cxn>
                <a:cxn ang="0">
                  <a:pos x="31" y="19"/>
                </a:cxn>
                <a:cxn ang="0">
                  <a:pos x="29" y="18"/>
                </a:cxn>
                <a:cxn ang="0">
                  <a:pos x="27" y="16"/>
                </a:cxn>
                <a:cxn ang="0">
                  <a:pos x="25" y="14"/>
                </a:cxn>
                <a:cxn ang="0">
                  <a:pos x="23" y="12"/>
                </a:cxn>
                <a:cxn ang="0">
                  <a:pos x="22" y="11"/>
                </a:cxn>
                <a:cxn ang="0">
                  <a:pos x="19" y="10"/>
                </a:cxn>
                <a:cxn ang="0">
                  <a:pos x="17" y="9"/>
                </a:cxn>
                <a:cxn ang="0">
                  <a:pos x="15" y="8"/>
                </a:cxn>
                <a:cxn ang="0">
                  <a:pos x="13" y="6"/>
                </a:cxn>
                <a:cxn ang="0">
                  <a:pos x="10" y="5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1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4" y="4"/>
                </a:cxn>
                <a:cxn ang="0">
                  <a:pos x="7" y="6"/>
                </a:cxn>
                <a:cxn ang="0">
                  <a:pos x="12" y="9"/>
                </a:cxn>
                <a:cxn ang="0">
                  <a:pos x="15" y="10"/>
                </a:cxn>
                <a:cxn ang="0">
                  <a:pos x="17" y="11"/>
                </a:cxn>
                <a:cxn ang="0">
                  <a:pos x="19" y="12"/>
                </a:cxn>
                <a:cxn ang="0">
                  <a:pos x="22" y="13"/>
                </a:cxn>
                <a:cxn ang="0">
                  <a:pos x="24" y="15"/>
                </a:cxn>
                <a:cxn ang="0">
                  <a:pos x="25" y="16"/>
                </a:cxn>
                <a:cxn ang="0">
                  <a:pos x="27" y="18"/>
                </a:cxn>
                <a:cxn ang="0">
                  <a:pos x="29" y="19"/>
                </a:cxn>
                <a:cxn ang="0">
                  <a:pos x="30" y="20"/>
                </a:cxn>
                <a:cxn ang="0">
                  <a:pos x="34" y="23"/>
                </a:cxn>
                <a:cxn ang="0">
                  <a:pos x="36" y="26"/>
                </a:cxn>
                <a:cxn ang="0">
                  <a:pos x="37" y="31"/>
                </a:cxn>
                <a:cxn ang="0">
                  <a:pos x="39" y="35"/>
                </a:cxn>
                <a:cxn ang="0">
                  <a:pos x="40" y="40"/>
                </a:cxn>
                <a:cxn ang="0">
                  <a:pos x="43" y="44"/>
                </a:cxn>
                <a:cxn ang="0">
                  <a:pos x="45" y="49"/>
                </a:cxn>
                <a:cxn ang="0">
                  <a:pos x="48" y="53"/>
                </a:cxn>
              </a:cxnLst>
              <a:rect l="0" t="0" r="r" b="b"/>
              <a:pathLst>
                <a:path w="48" h="53">
                  <a:moveTo>
                    <a:pt x="48" y="53"/>
                  </a:moveTo>
                  <a:lnTo>
                    <a:pt x="47" y="50"/>
                  </a:lnTo>
                  <a:lnTo>
                    <a:pt x="45" y="48"/>
                  </a:lnTo>
                  <a:lnTo>
                    <a:pt x="44" y="45"/>
                  </a:lnTo>
                  <a:lnTo>
                    <a:pt x="43" y="43"/>
                  </a:lnTo>
                  <a:lnTo>
                    <a:pt x="41" y="41"/>
                  </a:lnTo>
                  <a:lnTo>
                    <a:pt x="41" y="39"/>
                  </a:lnTo>
                  <a:lnTo>
                    <a:pt x="40" y="35"/>
                  </a:lnTo>
                  <a:lnTo>
                    <a:pt x="39" y="33"/>
                  </a:lnTo>
                  <a:lnTo>
                    <a:pt x="38" y="31"/>
                  </a:lnTo>
                  <a:lnTo>
                    <a:pt x="38" y="30"/>
                  </a:lnTo>
                  <a:lnTo>
                    <a:pt x="37" y="28"/>
                  </a:lnTo>
                  <a:lnTo>
                    <a:pt x="37" y="25"/>
                  </a:lnTo>
                  <a:lnTo>
                    <a:pt x="36" y="24"/>
                  </a:lnTo>
                  <a:lnTo>
                    <a:pt x="35" y="22"/>
                  </a:lnTo>
                  <a:lnTo>
                    <a:pt x="34" y="21"/>
                  </a:lnTo>
                  <a:lnTo>
                    <a:pt x="33" y="20"/>
                  </a:lnTo>
                  <a:lnTo>
                    <a:pt x="31" y="19"/>
                  </a:lnTo>
                  <a:lnTo>
                    <a:pt x="30" y="19"/>
                  </a:lnTo>
                  <a:lnTo>
                    <a:pt x="29" y="18"/>
                  </a:lnTo>
                  <a:lnTo>
                    <a:pt x="28" y="16"/>
                  </a:lnTo>
                  <a:lnTo>
                    <a:pt x="27" y="16"/>
                  </a:lnTo>
                  <a:lnTo>
                    <a:pt x="26" y="15"/>
                  </a:lnTo>
                  <a:lnTo>
                    <a:pt x="25" y="14"/>
                  </a:lnTo>
                  <a:lnTo>
                    <a:pt x="24" y="13"/>
                  </a:lnTo>
                  <a:lnTo>
                    <a:pt x="23" y="12"/>
                  </a:lnTo>
                  <a:lnTo>
                    <a:pt x="22" y="12"/>
                  </a:lnTo>
                  <a:lnTo>
                    <a:pt x="22" y="11"/>
                  </a:lnTo>
                  <a:lnTo>
                    <a:pt x="20" y="11"/>
                  </a:lnTo>
                  <a:lnTo>
                    <a:pt x="19" y="10"/>
                  </a:lnTo>
                  <a:lnTo>
                    <a:pt x="18" y="10"/>
                  </a:lnTo>
                  <a:lnTo>
                    <a:pt x="17" y="9"/>
                  </a:lnTo>
                  <a:lnTo>
                    <a:pt x="16" y="9"/>
                  </a:lnTo>
                  <a:lnTo>
                    <a:pt x="15" y="8"/>
                  </a:lnTo>
                  <a:lnTo>
                    <a:pt x="14" y="8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0" y="5"/>
                  </a:lnTo>
                  <a:lnTo>
                    <a:pt x="9" y="4"/>
                  </a:lnTo>
                  <a:lnTo>
                    <a:pt x="8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3" y="2"/>
                  </a:lnTo>
                  <a:lnTo>
                    <a:pt x="4" y="4"/>
                  </a:lnTo>
                  <a:lnTo>
                    <a:pt x="6" y="5"/>
                  </a:lnTo>
                  <a:lnTo>
                    <a:pt x="7" y="6"/>
                  </a:lnTo>
                  <a:lnTo>
                    <a:pt x="9" y="8"/>
                  </a:lnTo>
                  <a:lnTo>
                    <a:pt x="12" y="9"/>
                  </a:lnTo>
                  <a:lnTo>
                    <a:pt x="13" y="10"/>
                  </a:lnTo>
                  <a:lnTo>
                    <a:pt x="15" y="10"/>
                  </a:lnTo>
                  <a:lnTo>
                    <a:pt x="16" y="11"/>
                  </a:lnTo>
                  <a:lnTo>
                    <a:pt x="17" y="11"/>
                  </a:lnTo>
                  <a:lnTo>
                    <a:pt x="18" y="12"/>
                  </a:lnTo>
                  <a:lnTo>
                    <a:pt x="19" y="12"/>
                  </a:lnTo>
                  <a:lnTo>
                    <a:pt x="20" y="13"/>
                  </a:lnTo>
                  <a:lnTo>
                    <a:pt x="22" y="13"/>
                  </a:lnTo>
                  <a:lnTo>
                    <a:pt x="23" y="14"/>
                  </a:lnTo>
                  <a:lnTo>
                    <a:pt x="24" y="15"/>
                  </a:lnTo>
                  <a:lnTo>
                    <a:pt x="24" y="16"/>
                  </a:lnTo>
                  <a:lnTo>
                    <a:pt x="25" y="16"/>
                  </a:lnTo>
                  <a:lnTo>
                    <a:pt x="26" y="18"/>
                  </a:lnTo>
                  <a:lnTo>
                    <a:pt x="27" y="18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20"/>
                  </a:lnTo>
                  <a:lnTo>
                    <a:pt x="30" y="20"/>
                  </a:lnTo>
                  <a:lnTo>
                    <a:pt x="33" y="22"/>
                  </a:lnTo>
                  <a:lnTo>
                    <a:pt x="34" y="23"/>
                  </a:lnTo>
                  <a:lnTo>
                    <a:pt x="35" y="25"/>
                  </a:lnTo>
                  <a:lnTo>
                    <a:pt x="36" y="26"/>
                  </a:lnTo>
                  <a:lnTo>
                    <a:pt x="37" y="29"/>
                  </a:lnTo>
                  <a:lnTo>
                    <a:pt x="37" y="31"/>
                  </a:lnTo>
                  <a:lnTo>
                    <a:pt x="38" y="33"/>
                  </a:lnTo>
                  <a:lnTo>
                    <a:pt x="39" y="35"/>
                  </a:lnTo>
                  <a:lnTo>
                    <a:pt x="39" y="37"/>
                  </a:lnTo>
                  <a:lnTo>
                    <a:pt x="40" y="40"/>
                  </a:lnTo>
                  <a:lnTo>
                    <a:pt x="41" y="42"/>
                  </a:lnTo>
                  <a:lnTo>
                    <a:pt x="43" y="44"/>
                  </a:lnTo>
                  <a:lnTo>
                    <a:pt x="44" y="47"/>
                  </a:lnTo>
                  <a:lnTo>
                    <a:pt x="45" y="49"/>
                  </a:lnTo>
                  <a:lnTo>
                    <a:pt x="47" y="51"/>
                  </a:lnTo>
                  <a:lnTo>
                    <a:pt x="48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43" name="Freeform 651"/>
            <p:cNvSpPr>
              <a:spLocks/>
            </p:cNvSpPr>
            <p:nvPr/>
          </p:nvSpPr>
          <p:spPr bwMode="auto">
            <a:xfrm>
              <a:off x="101" y="2005"/>
              <a:ext cx="25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3" y="5"/>
                </a:cxn>
                <a:cxn ang="0">
                  <a:pos x="4" y="6"/>
                </a:cxn>
                <a:cxn ang="0">
                  <a:pos x="5" y="7"/>
                </a:cxn>
                <a:cxn ang="0">
                  <a:pos x="6" y="8"/>
                </a:cxn>
                <a:cxn ang="0">
                  <a:pos x="8" y="9"/>
                </a:cxn>
                <a:cxn ang="0">
                  <a:pos x="10" y="11"/>
                </a:cxn>
                <a:cxn ang="0">
                  <a:pos x="12" y="11"/>
                </a:cxn>
                <a:cxn ang="0">
                  <a:pos x="13" y="12"/>
                </a:cxn>
                <a:cxn ang="0">
                  <a:pos x="14" y="12"/>
                </a:cxn>
                <a:cxn ang="0">
                  <a:pos x="14" y="13"/>
                </a:cxn>
                <a:cxn ang="0">
                  <a:pos x="15" y="14"/>
                </a:cxn>
                <a:cxn ang="0">
                  <a:pos x="16" y="14"/>
                </a:cxn>
                <a:cxn ang="0">
                  <a:pos x="17" y="15"/>
                </a:cxn>
                <a:cxn ang="0">
                  <a:pos x="18" y="16"/>
                </a:cxn>
                <a:cxn ang="0">
                  <a:pos x="19" y="17"/>
                </a:cxn>
                <a:cxn ang="0">
                  <a:pos x="21" y="18"/>
                </a:cxn>
                <a:cxn ang="0">
                  <a:pos x="22" y="18"/>
                </a:cxn>
                <a:cxn ang="0">
                  <a:pos x="22" y="20"/>
                </a:cxn>
                <a:cxn ang="0">
                  <a:pos x="23" y="20"/>
                </a:cxn>
                <a:cxn ang="0">
                  <a:pos x="24" y="21"/>
                </a:cxn>
                <a:cxn ang="0">
                  <a:pos x="25" y="21"/>
                </a:cxn>
                <a:cxn ang="0">
                  <a:pos x="24" y="20"/>
                </a:cxn>
                <a:cxn ang="0">
                  <a:pos x="23" y="18"/>
                </a:cxn>
                <a:cxn ang="0">
                  <a:pos x="21" y="17"/>
                </a:cxn>
                <a:cxn ang="0">
                  <a:pos x="19" y="16"/>
                </a:cxn>
                <a:cxn ang="0">
                  <a:pos x="18" y="15"/>
                </a:cxn>
                <a:cxn ang="0">
                  <a:pos x="16" y="14"/>
                </a:cxn>
                <a:cxn ang="0">
                  <a:pos x="15" y="13"/>
                </a:cxn>
                <a:cxn ang="0">
                  <a:pos x="14" y="12"/>
                </a:cxn>
                <a:cxn ang="0">
                  <a:pos x="13" y="11"/>
                </a:cxn>
                <a:cxn ang="0">
                  <a:pos x="12" y="11"/>
                </a:cxn>
                <a:cxn ang="0">
                  <a:pos x="12" y="9"/>
                </a:cxn>
                <a:cxn ang="0">
                  <a:pos x="10" y="9"/>
                </a:cxn>
                <a:cxn ang="0">
                  <a:pos x="9" y="9"/>
                </a:cxn>
                <a:cxn ang="0">
                  <a:pos x="8" y="8"/>
                </a:cxn>
                <a:cxn ang="0">
                  <a:pos x="7" y="8"/>
                </a:cxn>
                <a:cxn ang="0">
                  <a:pos x="6" y="7"/>
                </a:cxn>
                <a:cxn ang="0">
                  <a:pos x="5" y="7"/>
                </a:cxn>
                <a:cxn ang="0">
                  <a:pos x="4" y="6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25" h="21">
                  <a:moveTo>
                    <a:pt x="0" y="0"/>
                  </a:moveTo>
                  <a:lnTo>
                    <a:pt x="2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7"/>
                  </a:lnTo>
                  <a:lnTo>
                    <a:pt x="6" y="8"/>
                  </a:lnTo>
                  <a:lnTo>
                    <a:pt x="8" y="9"/>
                  </a:lnTo>
                  <a:lnTo>
                    <a:pt x="10" y="11"/>
                  </a:lnTo>
                  <a:lnTo>
                    <a:pt x="12" y="11"/>
                  </a:lnTo>
                  <a:lnTo>
                    <a:pt x="13" y="12"/>
                  </a:lnTo>
                  <a:lnTo>
                    <a:pt x="14" y="12"/>
                  </a:lnTo>
                  <a:lnTo>
                    <a:pt x="14" y="13"/>
                  </a:lnTo>
                  <a:lnTo>
                    <a:pt x="15" y="14"/>
                  </a:lnTo>
                  <a:lnTo>
                    <a:pt x="16" y="14"/>
                  </a:lnTo>
                  <a:lnTo>
                    <a:pt x="17" y="15"/>
                  </a:lnTo>
                  <a:lnTo>
                    <a:pt x="18" y="16"/>
                  </a:lnTo>
                  <a:lnTo>
                    <a:pt x="19" y="17"/>
                  </a:lnTo>
                  <a:lnTo>
                    <a:pt x="21" y="18"/>
                  </a:lnTo>
                  <a:lnTo>
                    <a:pt x="22" y="18"/>
                  </a:lnTo>
                  <a:lnTo>
                    <a:pt x="22" y="20"/>
                  </a:lnTo>
                  <a:lnTo>
                    <a:pt x="23" y="20"/>
                  </a:lnTo>
                  <a:lnTo>
                    <a:pt x="24" y="21"/>
                  </a:lnTo>
                  <a:lnTo>
                    <a:pt x="25" y="21"/>
                  </a:lnTo>
                  <a:lnTo>
                    <a:pt x="24" y="20"/>
                  </a:lnTo>
                  <a:lnTo>
                    <a:pt x="23" y="18"/>
                  </a:lnTo>
                  <a:lnTo>
                    <a:pt x="21" y="17"/>
                  </a:lnTo>
                  <a:lnTo>
                    <a:pt x="19" y="16"/>
                  </a:lnTo>
                  <a:lnTo>
                    <a:pt x="18" y="15"/>
                  </a:lnTo>
                  <a:lnTo>
                    <a:pt x="16" y="14"/>
                  </a:lnTo>
                  <a:lnTo>
                    <a:pt x="15" y="13"/>
                  </a:lnTo>
                  <a:lnTo>
                    <a:pt x="14" y="12"/>
                  </a:lnTo>
                  <a:lnTo>
                    <a:pt x="13" y="11"/>
                  </a:lnTo>
                  <a:lnTo>
                    <a:pt x="12" y="11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9" y="9"/>
                  </a:lnTo>
                  <a:lnTo>
                    <a:pt x="8" y="8"/>
                  </a:lnTo>
                  <a:lnTo>
                    <a:pt x="7" y="8"/>
                  </a:lnTo>
                  <a:lnTo>
                    <a:pt x="6" y="7"/>
                  </a:lnTo>
                  <a:lnTo>
                    <a:pt x="5" y="7"/>
                  </a:lnTo>
                  <a:lnTo>
                    <a:pt x="4" y="6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44" name="Freeform 652"/>
            <p:cNvSpPr>
              <a:spLocks/>
            </p:cNvSpPr>
            <p:nvPr/>
          </p:nvSpPr>
          <p:spPr bwMode="auto">
            <a:xfrm>
              <a:off x="108" y="2019"/>
              <a:ext cx="27" cy="25"/>
            </a:xfrm>
            <a:custGeom>
              <a:avLst/>
              <a:gdLst/>
              <a:ahLst/>
              <a:cxnLst>
                <a:cxn ang="0">
                  <a:pos x="27" y="25"/>
                </a:cxn>
                <a:cxn ang="0">
                  <a:pos x="27" y="23"/>
                </a:cxn>
                <a:cxn ang="0">
                  <a:pos x="26" y="21"/>
                </a:cxn>
                <a:cxn ang="0">
                  <a:pos x="25" y="20"/>
                </a:cxn>
                <a:cxn ang="0">
                  <a:pos x="25" y="17"/>
                </a:cxn>
                <a:cxn ang="0">
                  <a:pos x="24" y="16"/>
                </a:cxn>
                <a:cxn ang="0">
                  <a:pos x="23" y="14"/>
                </a:cxn>
                <a:cxn ang="0">
                  <a:pos x="20" y="13"/>
                </a:cxn>
                <a:cxn ang="0">
                  <a:pos x="19" y="11"/>
                </a:cxn>
                <a:cxn ang="0">
                  <a:pos x="17" y="10"/>
                </a:cxn>
                <a:cxn ang="0">
                  <a:pos x="15" y="9"/>
                </a:cxn>
                <a:cxn ang="0">
                  <a:pos x="12" y="8"/>
                </a:cxn>
                <a:cxn ang="0">
                  <a:pos x="10" y="5"/>
                </a:cxn>
                <a:cxn ang="0">
                  <a:pos x="8" y="4"/>
                </a:cxn>
                <a:cxn ang="0">
                  <a:pos x="5" y="3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4"/>
                </a:cxn>
                <a:cxn ang="0">
                  <a:pos x="5" y="5"/>
                </a:cxn>
                <a:cxn ang="0">
                  <a:pos x="8" y="6"/>
                </a:cxn>
                <a:cxn ang="0">
                  <a:pos x="9" y="8"/>
                </a:cxn>
                <a:cxn ang="0">
                  <a:pos x="11" y="9"/>
                </a:cxn>
                <a:cxn ang="0">
                  <a:pos x="13" y="10"/>
                </a:cxn>
                <a:cxn ang="0">
                  <a:pos x="16" y="11"/>
                </a:cxn>
                <a:cxn ang="0">
                  <a:pos x="17" y="13"/>
                </a:cxn>
                <a:cxn ang="0">
                  <a:pos x="19" y="14"/>
                </a:cxn>
                <a:cxn ang="0">
                  <a:pos x="22" y="15"/>
                </a:cxn>
                <a:cxn ang="0">
                  <a:pos x="23" y="17"/>
                </a:cxn>
                <a:cxn ang="0">
                  <a:pos x="24" y="18"/>
                </a:cxn>
                <a:cxn ang="0">
                  <a:pos x="25" y="21"/>
                </a:cxn>
                <a:cxn ang="0">
                  <a:pos x="26" y="23"/>
                </a:cxn>
                <a:cxn ang="0">
                  <a:pos x="27" y="25"/>
                </a:cxn>
              </a:cxnLst>
              <a:rect l="0" t="0" r="r" b="b"/>
              <a:pathLst>
                <a:path w="27" h="25">
                  <a:moveTo>
                    <a:pt x="27" y="25"/>
                  </a:moveTo>
                  <a:lnTo>
                    <a:pt x="27" y="23"/>
                  </a:lnTo>
                  <a:lnTo>
                    <a:pt x="26" y="21"/>
                  </a:lnTo>
                  <a:lnTo>
                    <a:pt x="25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4"/>
                  </a:lnTo>
                  <a:lnTo>
                    <a:pt x="20" y="13"/>
                  </a:lnTo>
                  <a:lnTo>
                    <a:pt x="19" y="11"/>
                  </a:lnTo>
                  <a:lnTo>
                    <a:pt x="17" y="10"/>
                  </a:lnTo>
                  <a:lnTo>
                    <a:pt x="15" y="9"/>
                  </a:lnTo>
                  <a:lnTo>
                    <a:pt x="12" y="8"/>
                  </a:lnTo>
                  <a:lnTo>
                    <a:pt x="10" y="5"/>
                  </a:lnTo>
                  <a:lnTo>
                    <a:pt x="8" y="4"/>
                  </a:lnTo>
                  <a:lnTo>
                    <a:pt x="5" y="3"/>
                  </a:lnTo>
                  <a:lnTo>
                    <a:pt x="3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4"/>
                  </a:lnTo>
                  <a:lnTo>
                    <a:pt x="5" y="5"/>
                  </a:lnTo>
                  <a:lnTo>
                    <a:pt x="8" y="6"/>
                  </a:lnTo>
                  <a:lnTo>
                    <a:pt x="9" y="8"/>
                  </a:lnTo>
                  <a:lnTo>
                    <a:pt x="11" y="9"/>
                  </a:lnTo>
                  <a:lnTo>
                    <a:pt x="13" y="10"/>
                  </a:lnTo>
                  <a:lnTo>
                    <a:pt x="16" y="11"/>
                  </a:lnTo>
                  <a:lnTo>
                    <a:pt x="17" y="13"/>
                  </a:lnTo>
                  <a:lnTo>
                    <a:pt x="19" y="14"/>
                  </a:lnTo>
                  <a:lnTo>
                    <a:pt x="22" y="15"/>
                  </a:lnTo>
                  <a:lnTo>
                    <a:pt x="23" y="17"/>
                  </a:lnTo>
                  <a:lnTo>
                    <a:pt x="24" y="18"/>
                  </a:lnTo>
                  <a:lnTo>
                    <a:pt x="25" y="21"/>
                  </a:lnTo>
                  <a:lnTo>
                    <a:pt x="26" y="23"/>
                  </a:lnTo>
                  <a:lnTo>
                    <a:pt x="27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45" name="Freeform 653"/>
            <p:cNvSpPr>
              <a:spLocks/>
            </p:cNvSpPr>
            <p:nvPr/>
          </p:nvSpPr>
          <p:spPr bwMode="auto">
            <a:xfrm>
              <a:off x="108" y="2024"/>
              <a:ext cx="32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4" y="6"/>
                </a:cxn>
                <a:cxn ang="0">
                  <a:pos x="5" y="7"/>
                </a:cxn>
                <a:cxn ang="0">
                  <a:pos x="7" y="8"/>
                </a:cxn>
                <a:cxn ang="0">
                  <a:pos x="8" y="9"/>
                </a:cxn>
                <a:cxn ang="0">
                  <a:pos x="10" y="10"/>
                </a:cxn>
                <a:cxn ang="0">
                  <a:pos x="11" y="11"/>
                </a:cxn>
                <a:cxn ang="0">
                  <a:pos x="11" y="14"/>
                </a:cxn>
                <a:cxn ang="0">
                  <a:pos x="12" y="15"/>
                </a:cxn>
                <a:cxn ang="0">
                  <a:pos x="13" y="16"/>
                </a:cxn>
                <a:cxn ang="0">
                  <a:pos x="15" y="18"/>
                </a:cxn>
                <a:cxn ang="0">
                  <a:pos x="15" y="19"/>
                </a:cxn>
                <a:cxn ang="0">
                  <a:pos x="16" y="21"/>
                </a:cxn>
                <a:cxn ang="0">
                  <a:pos x="16" y="24"/>
                </a:cxn>
                <a:cxn ang="0">
                  <a:pos x="17" y="27"/>
                </a:cxn>
                <a:cxn ang="0">
                  <a:pos x="19" y="29"/>
                </a:cxn>
                <a:cxn ang="0">
                  <a:pos x="20" y="31"/>
                </a:cxn>
                <a:cxn ang="0">
                  <a:pos x="23" y="33"/>
                </a:cxn>
                <a:cxn ang="0">
                  <a:pos x="25" y="34"/>
                </a:cxn>
                <a:cxn ang="0">
                  <a:pos x="27" y="37"/>
                </a:cxn>
                <a:cxn ang="0">
                  <a:pos x="31" y="38"/>
                </a:cxn>
                <a:cxn ang="0">
                  <a:pos x="31" y="37"/>
                </a:cxn>
                <a:cxn ang="0">
                  <a:pos x="32" y="37"/>
                </a:cxn>
                <a:cxn ang="0">
                  <a:pos x="32" y="36"/>
                </a:cxn>
                <a:cxn ang="0">
                  <a:pos x="31" y="34"/>
                </a:cxn>
                <a:cxn ang="0">
                  <a:pos x="28" y="33"/>
                </a:cxn>
                <a:cxn ang="0">
                  <a:pos x="27" y="32"/>
                </a:cxn>
                <a:cxn ang="0">
                  <a:pos x="26" y="32"/>
                </a:cxn>
                <a:cxn ang="0">
                  <a:pos x="25" y="31"/>
                </a:cxn>
                <a:cxn ang="0">
                  <a:pos x="24" y="30"/>
                </a:cxn>
                <a:cxn ang="0">
                  <a:pos x="23" y="29"/>
                </a:cxn>
                <a:cxn ang="0">
                  <a:pos x="22" y="28"/>
                </a:cxn>
                <a:cxn ang="0">
                  <a:pos x="20" y="27"/>
                </a:cxn>
                <a:cxn ang="0">
                  <a:pos x="19" y="26"/>
                </a:cxn>
                <a:cxn ang="0">
                  <a:pos x="19" y="25"/>
                </a:cxn>
                <a:cxn ang="0">
                  <a:pos x="18" y="22"/>
                </a:cxn>
                <a:cxn ang="0">
                  <a:pos x="17" y="21"/>
                </a:cxn>
                <a:cxn ang="0">
                  <a:pos x="17" y="20"/>
                </a:cxn>
                <a:cxn ang="0">
                  <a:pos x="16" y="19"/>
                </a:cxn>
                <a:cxn ang="0">
                  <a:pos x="16" y="17"/>
                </a:cxn>
                <a:cxn ang="0">
                  <a:pos x="15" y="15"/>
                </a:cxn>
                <a:cxn ang="0">
                  <a:pos x="13" y="14"/>
                </a:cxn>
                <a:cxn ang="0">
                  <a:pos x="12" y="11"/>
                </a:cxn>
                <a:cxn ang="0">
                  <a:pos x="10" y="10"/>
                </a:cxn>
                <a:cxn ang="0">
                  <a:pos x="9" y="9"/>
                </a:cxn>
                <a:cxn ang="0">
                  <a:pos x="8" y="8"/>
                </a:cxn>
                <a:cxn ang="0">
                  <a:pos x="5" y="7"/>
                </a:cxn>
                <a:cxn ang="0">
                  <a:pos x="4" y="6"/>
                </a:cxn>
                <a:cxn ang="0">
                  <a:pos x="3" y="4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lnTo>
                    <a:pt x="1" y="1"/>
                  </a:lnTo>
                  <a:lnTo>
                    <a:pt x="2" y="2"/>
                  </a:lnTo>
                  <a:lnTo>
                    <a:pt x="3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7"/>
                  </a:lnTo>
                  <a:lnTo>
                    <a:pt x="7" y="8"/>
                  </a:lnTo>
                  <a:lnTo>
                    <a:pt x="8" y="9"/>
                  </a:lnTo>
                  <a:lnTo>
                    <a:pt x="10" y="10"/>
                  </a:lnTo>
                  <a:lnTo>
                    <a:pt x="11" y="11"/>
                  </a:lnTo>
                  <a:lnTo>
                    <a:pt x="11" y="14"/>
                  </a:lnTo>
                  <a:lnTo>
                    <a:pt x="12" y="15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5" y="19"/>
                  </a:lnTo>
                  <a:lnTo>
                    <a:pt x="16" y="21"/>
                  </a:lnTo>
                  <a:lnTo>
                    <a:pt x="16" y="24"/>
                  </a:lnTo>
                  <a:lnTo>
                    <a:pt x="17" y="27"/>
                  </a:lnTo>
                  <a:lnTo>
                    <a:pt x="19" y="29"/>
                  </a:lnTo>
                  <a:lnTo>
                    <a:pt x="20" y="31"/>
                  </a:lnTo>
                  <a:lnTo>
                    <a:pt x="23" y="33"/>
                  </a:lnTo>
                  <a:lnTo>
                    <a:pt x="25" y="34"/>
                  </a:lnTo>
                  <a:lnTo>
                    <a:pt x="27" y="37"/>
                  </a:lnTo>
                  <a:lnTo>
                    <a:pt x="31" y="38"/>
                  </a:lnTo>
                  <a:lnTo>
                    <a:pt x="31" y="37"/>
                  </a:lnTo>
                  <a:lnTo>
                    <a:pt x="32" y="37"/>
                  </a:lnTo>
                  <a:lnTo>
                    <a:pt x="32" y="36"/>
                  </a:lnTo>
                  <a:lnTo>
                    <a:pt x="31" y="34"/>
                  </a:lnTo>
                  <a:lnTo>
                    <a:pt x="28" y="33"/>
                  </a:lnTo>
                  <a:lnTo>
                    <a:pt x="27" y="32"/>
                  </a:lnTo>
                  <a:lnTo>
                    <a:pt x="26" y="32"/>
                  </a:lnTo>
                  <a:lnTo>
                    <a:pt x="25" y="31"/>
                  </a:lnTo>
                  <a:lnTo>
                    <a:pt x="24" y="30"/>
                  </a:lnTo>
                  <a:lnTo>
                    <a:pt x="23" y="29"/>
                  </a:lnTo>
                  <a:lnTo>
                    <a:pt x="22" y="28"/>
                  </a:lnTo>
                  <a:lnTo>
                    <a:pt x="20" y="27"/>
                  </a:lnTo>
                  <a:lnTo>
                    <a:pt x="19" y="26"/>
                  </a:lnTo>
                  <a:lnTo>
                    <a:pt x="19" y="25"/>
                  </a:lnTo>
                  <a:lnTo>
                    <a:pt x="18" y="22"/>
                  </a:lnTo>
                  <a:lnTo>
                    <a:pt x="17" y="21"/>
                  </a:lnTo>
                  <a:lnTo>
                    <a:pt x="17" y="20"/>
                  </a:lnTo>
                  <a:lnTo>
                    <a:pt x="16" y="19"/>
                  </a:lnTo>
                  <a:lnTo>
                    <a:pt x="16" y="17"/>
                  </a:lnTo>
                  <a:lnTo>
                    <a:pt x="15" y="15"/>
                  </a:lnTo>
                  <a:lnTo>
                    <a:pt x="13" y="14"/>
                  </a:lnTo>
                  <a:lnTo>
                    <a:pt x="12" y="11"/>
                  </a:lnTo>
                  <a:lnTo>
                    <a:pt x="10" y="10"/>
                  </a:lnTo>
                  <a:lnTo>
                    <a:pt x="9" y="9"/>
                  </a:lnTo>
                  <a:lnTo>
                    <a:pt x="8" y="8"/>
                  </a:lnTo>
                  <a:lnTo>
                    <a:pt x="5" y="7"/>
                  </a:lnTo>
                  <a:lnTo>
                    <a:pt x="4" y="6"/>
                  </a:lnTo>
                  <a:lnTo>
                    <a:pt x="3" y="4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46" name="Freeform 654"/>
            <p:cNvSpPr>
              <a:spLocks/>
            </p:cNvSpPr>
            <p:nvPr/>
          </p:nvSpPr>
          <p:spPr bwMode="auto">
            <a:xfrm>
              <a:off x="108" y="2029"/>
              <a:ext cx="15" cy="1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3" y="9"/>
                </a:cxn>
                <a:cxn ang="0">
                  <a:pos x="4" y="11"/>
                </a:cxn>
                <a:cxn ang="0">
                  <a:pos x="5" y="12"/>
                </a:cxn>
                <a:cxn ang="0">
                  <a:pos x="7" y="13"/>
                </a:cxn>
                <a:cxn ang="0">
                  <a:pos x="8" y="14"/>
                </a:cxn>
                <a:cxn ang="0">
                  <a:pos x="10" y="14"/>
                </a:cxn>
                <a:cxn ang="0">
                  <a:pos x="12" y="15"/>
                </a:cxn>
                <a:cxn ang="0">
                  <a:pos x="13" y="15"/>
                </a:cxn>
                <a:cxn ang="0">
                  <a:pos x="14" y="15"/>
                </a:cxn>
                <a:cxn ang="0">
                  <a:pos x="15" y="14"/>
                </a:cxn>
                <a:cxn ang="0">
                  <a:pos x="14" y="13"/>
                </a:cxn>
                <a:cxn ang="0">
                  <a:pos x="13" y="13"/>
                </a:cxn>
                <a:cxn ang="0">
                  <a:pos x="11" y="12"/>
                </a:cxn>
                <a:cxn ang="0">
                  <a:pos x="10" y="11"/>
                </a:cxn>
                <a:cxn ang="0">
                  <a:pos x="8" y="11"/>
                </a:cxn>
                <a:cxn ang="0">
                  <a:pos x="7" y="9"/>
                </a:cxn>
                <a:cxn ang="0">
                  <a:pos x="6" y="9"/>
                </a:cxn>
                <a:cxn ang="0">
                  <a:pos x="5" y="8"/>
                </a:cxn>
                <a:cxn ang="0">
                  <a:pos x="4" y="7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2" y="5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0"/>
                </a:cxn>
              </a:cxnLst>
              <a:rect l="0" t="0" r="r" b="b"/>
              <a:pathLst>
                <a:path w="15" h="15">
                  <a:moveTo>
                    <a:pt x="2" y="0"/>
                  </a:moveTo>
                  <a:lnTo>
                    <a:pt x="1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2" y="8"/>
                  </a:lnTo>
                  <a:lnTo>
                    <a:pt x="3" y="9"/>
                  </a:lnTo>
                  <a:lnTo>
                    <a:pt x="4" y="11"/>
                  </a:lnTo>
                  <a:lnTo>
                    <a:pt x="5" y="12"/>
                  </a:lnTo>
                  <a:lnTo>
                    <a:pt x="7" y="13"/>
                  </a:lnTo>
                  <a:lnTo>
                    <a:pt x="8" y="14"/>
                  </a:lnTo>
                  <a:lnTo>
                    <a:pt x="10" y="14"/>
                  </a:lnTo>
                  <a:lnTo>
                    <a:pt x="12" y="15"/>
                  </a:lnTo>
                  <a:lnTo>
                    <a:pt x="13" y="15"/>
                  </a:lnTo>
                  <a:lnTo>
                    <a:pt x="14" y="15"/>
                  </a:lnTo>
                  <a:lnTo>
                    <a:pt x="15" y="14"/>
                  </a:lnTo>
                  <a:lnTo>
                    <a:pt x="14" y="13"/>
                  </a:lnTo>
                  <a:lnTo>
                    <a:pt x="13" y="13"/>
                  </a:lnTo>
                  <a:lnTo>
                    <a:pt x="11" y="12"/>
                  </a:lnTo>
                  <a:lnTo>
                    <a:pt x="10" y="11"/>
                  </a:lnTo>
                  <a:lnTo>
                    <a:pt x="8" y="11"/>
                  </a:lnTo>
                  <a:lnTo>
                    <a:pt x="7" y="9"/>
                  </a:lnTo>
                  <a:lnTo>
                    <a:pt x="6" y="9"/>
                  </a:lnTo>
                  <a:lnTo>
                    <a:pt x="5" y="8"/>
                  </a:lnTo>
                  <a:lnTo>
                    <a:pt x="4" y="7"/>
                  </a:lnTo>
                  <a:lnTo>
                    <a:pt x="3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47" name="Freeform 655"/>
            <p:cNvSpPr>
              <a:spLocks/>
            </p:cNvSpPr>
            <p:nvPr/>
          </p:nvSpPr>
          <p:spPr bwMode="auto">
            <a:xfrm>
              <a:off x="108" y="2035"/>
              <a:ext cx="15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1" y="7"/>
                </a:cxn>
                <a:cxn ang="0">
                  <a:pos x="1" y="8"/>
                </a:cxn>
                <a:cxn ang="0">
                  <a:pos x="3" y="8"/>
                </a:cxn>
                <a:cxn ang="0">
                  <a:pos x="4" y="9"/>
                </a:cxn>
                <a:cxn ang="0">
                  <a:pos x="5" y="11"/>
                </a:cxn>
                <a:cxn ang="0">
                  <a:pos x="6" y="12"/>
                </a:cxn>
                <a:cxn ang="0">
                  <a:pos x="7" y="12"/>
                </a:cxn>
                <a:cxn ang="0">
                  <a:pos x="8" y="13"/>
                </a:cxn>
                <a:cxn ang="0">
                  <a:pos x="11" y="13"/>
                </a:cxn>
                <a:cxn ang="0">
                  <a:pos x="12" y="14"/>
                </a:cxn>
                <a:cxn ang="0">
                  <a:pos x="13" y="14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1"/>
                </a:cxn>
                <a:cxn ang="0">
                  <a:pos x="14" y="11"/>
                </a:cxn>
                <a:cxn ang="0">
                  <a:pos x="13" y="11"/>
                </a:cxn>
                <a:cxn ang="0">
                  <a:pos x="12" y="11"/>
                </a:cxn>
                <a:cxn ang="0">
                  <a:pos x="11" y="11"/>
                </a:cxn>
                <a:cxn ang="0">
                  <a:pos x="10" y="9"/>
                </a:cxn>
                <a:cxn ang="0">
                  <a:pos x="8" y="9"/>
                </a:cxn>
                <a:cxn ang="0">
                  <a:pos x="7" y="8"/>
                </a:cxn>
                <a:cxn ang="0">
                  <a:pos x="6" y="8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15" h="14">
                  <a:moveTo>
                    <a:pt x="0" y="0"/>
                  </a:moveTo>
                  <a:lnTo>
                    <a:pt x="0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7"/>
                  </a:lnTo>
                  <a:lnTo>
                    <a:pt x="1" y="8"/>
                  </a:lnTo>
                  <a:lnTo>
                    <a:pt x="3" y="8"/>
                  </a:lnTo>
                  <a:lnTo>
                    <a:pt x="4" y="9"/>
                  </a:lnTo>
                  <a:lnTo>
                    <a:pt x="5" y="11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8" y="13"/>
                  </a:lnTo>
                  <a:lnTo>
                    <a:pt x="11" y="13"/>
                  </a:lnTo>
                  <a:lnTo>
                    <a:pt x="12" y="14"/>
                  </a:lnTo>
                  <a:lnTo>
                    <a:pt x="13" y="14"/>
                  </a:lnTo>
                  <a:lnTo>
                    <a:pt x="14" y="13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4" y="11"/>
                  </a:lnTo>
                  <a:lnTo>
                    <a:pt x="13" y="11"/>
                  </a:lnTo>
                  <a:lnTo>
                    <a:pt x="12" y="11"/>
                  </a:lnTo>
                  <a:lnTo>
                    <a:pt x="11" y="11"/>
                  </a:lnTo>
                  <a:lnTo>
                    <a:pt x="10" y="9"/>
                  </a:lnTo>
                  <a:lnTo>
                    <a:pt x="8" y="9"/>
                  </a:lnTo>
                  <a:lnTo>
                    <a:pt x="7" y="8"/>
                  </a:lnTo>
                  <a:lnTo>
                    <a:pt x="6" y="8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2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48" name="Freeform 656"/>
            <p:cNvSpPr>
              <a:spLocks/>
            </p:cNvSpPr>
            <p:nvPr/>
          </p:nvSpPr>
          <p:spPr bwMode="auto">
            <a:xfrm>
              <a:off x="108" y="2046"/>
              <a:ext cx="1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2" y="5"/>
                </a:cxn>
                <a:cxn ang="0">
                  <a:pos x="3" y="6"/>
                </a:cxn>
                <a:cxn ang="0">
                  <a:pos x="4" y="6"/>
                </a:cxn>
                <a:cxn ang="0">
                  <a:pos x="5" y="7"/>
                </a:cxn>
                <a:cxn ang="0">
                  <a:pos x="7" y="7"/>
                </a:cxn>
                <a:cxn ang="0">
                  <a:pos x="8" y="8"/>
                </a:cxn>
                <a:cxn ang="0">
                  <a:pos x="9" y="8"/>
                </a:cxn>
                <a:cxn ang="0">
                  <a:pos x="10" y="8"/>
                </a:cxn>
                <a:cxn ang="0">
                  <a:pos x="11" y="8"/>
                </a:cxn>
                <a:cxn ang="0">
                  <a:pos x="12" y="8"/>
                </a:cxn>
                <a:cxn ang="0">
                  <a:pos x="13" y="8"/>
                </a:cxn>
                <a:cxn ang="0">
                  <a:pos x="15" y="8"/>
                </a:cxn>
                <a:cxn ang="0">
                  <a:pos x="16" y="7"/>
                </a:cxn>
                <a:cxn ang="0">
                  <a:pos x="17" y="6"/>
                </a:cxn>
                <a:cxn ang="0">
                  <a:pos x="17" y="5"/>
                </a:cxn>
                <a:cxn ang="0">
                  <a:pos x="18" y="4"/>
                </a:cxn>
                <a:cxn ang="0">
                  <a:pos x="17" y="4"/>
                </a:cxn>
                <a:cxn ang="0">
                  <a:pos x="16" y="5"/>
                </a:cxn>
                <a:cxn ang="0">
                  <a:pos x="15" y="6"/>
                </a:cxn>
                <a:cxn ang="0">
                  <a:pos x="13" y="7"/>
                </a:cxn>
                <a:cxn ang="0">
                  <a:pos x="12" y="7"/>
                </a:cxn>
                <a:cxn ang="0">
                  <a:pos x="11" y="7"/>
                </a:cxn>
                <a:cxn ang="0">
                  <a:pos x="10" y="6"/>
                </a:cxn>
                <a:cxn ang="0">
                  <a:pos x="9" y="6"/>
                </a:cxn>
                <a:cxn ang="0">
                  <a:pos x="8" y="6"/>
                </a:cxn>
                <a:cxn ang="0">
                  <a:pos x="7" y="6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18" h="8">
                  <a:moveTo>
                    <a:pt x="0" y="0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7"/>
                  </a:lnTo>
                  <a:lnTo>
                    <a:pt x="7" y="7"/>
                  </a:lnTo>
                  <a:lnTo>
                    <a:pt x="8" y="8"/>
                  </a:lnTo>
                  <a:lnTo>
                    <a:pt x="9" y="8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3" y="8"/>
                  </a:lnTo>
                  <a:lnTo>
                    <a:pt x="15" y="8"/>
                  </a:lnTo>
                  <a:lnTo>
                    <a:pt x="16" y="7"/>
                  </a:lnTo>
                  <a:lnTo>
                    <a:pt x="17" y="6"/>
                  </a:lnTo>
                  <a:lnTo>
                    <a:pt x="17" y="5"/>
                  </a:lnTo>
                  <a:lnTo>
                    <a:pt x="18" y="4"/>
                  </a:lnTo>
                  <a:lnTo>
                    <a:pt x="17" y="4"/>
                  </a:lnTo>
                  <a:lnTo>
                    <a:pt x="16" y="5"/>
                  </a:lnTo>
                  <a:lnTo>
                    <a:pt x="15" y="6"/>
                  </a:lnTo>
                  <a:lnTo>
                    <a:pt x="13" y="7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9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49" name="Freeform 657"/>
            <p:cNvSpPr>
              <a:spLocks/>
            </p:cNvSpPr>
            <p:nvPr/>
          </p:nvSpPr>
          <p:spPr bwMode="auto">
            <a:xfrm>
              <a:off x="120" y="2044"/>
              <a:ext cx="23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3"/>
                </a:cxn>
                <a:cxn ang="0">
                  <a:pos x="1" y="5"/>
                </a:cxn>
                <a:cxn ang="0">
                  <a:pos x="2" y="7"/>
                </a:cxn>
                <a:cxn ang="0">
                  <a:pos x="3" y="10"/>
                </a:cxn>
                <a:cxn ang="0">
                  <a:pos x="3" y="12"/>
                </a:cxn>
                <a:cxn ang="0">
                  <a:pos x="4" y="13"/>
                </a:cxn>
                <a:cxn ang="0">
                  <a:pos x="5" y="16"/>
                </a:cxn>
                <a:cxn ang="0">
                  <a:pos x="7" y="17"/>
                </a:cxn>
                <a:cxn ang="0">
                  <a:pos x="9" y="19"/>
                </a:cxn>
                <a:cxn ang="0">
                  <a:pos x="11" y="20"/>
                </a:cxn>
                <a:cxn ang="0">
                  <a:pos x="13" y="21"/>
                </a:cxn>
                <a:cxn ang="0">
                  <a:pos x="14" y="23"/>
                </a:cxn>
                <a:cxn ang="0">
                  <a:pos x="16" y="23"/>
                </a:cxn>
                <a:cxn ang="0">
                  <a:pos x="19" y="24"/>
                </a:cxn>
                <a:cxn ang="0">
                  <a:pos x="20" y="26"/>
                </a:cxn>
                <a:cxn ang="0">
                  <a:pos x="22" y="27"/>
                </a:cxn>
                <a:cxn ang="0">
                  <a:pos x="23" y="27"/>
                </a:cxn>
                <a:cxn ang="0">
                  <a:pos x="23" y="26"/>
                </a:cxn>
                <a:cxn ang="0">
                  <a:pos x="22" y="25"/>
                </a:cxn>
                <a:cxn ang="0">
                  <a:pos x="21" y="23"/>
                </a:cxn>
                <a:cxn ang="0">
                  <a:pos x="19" y="20"/>
                </a:cxn>
                <a:cxn ang="0">
                  <a:pos x="17" y="19"/>
                </a:cxn>
                <a:cxn ang="0">
                  <a:pos x="16" y="19"/>
                </a:cxn>
                <a:cxn ang="0">
                  <a:pos x="15" y="19"/>
                </a:cxn>
                <a:cxn ang="0">
                  <a:pos x="15" y="18"/>
                </a:cxn>
                <a:cxn ang="0">
                  <a:pos x="14" y="18"/>
                </a:cxn>
                <a:cxn ang="0">
                  <a:pos x="13" y="18"/>
                </a:cxn>
                <a:cxn ang="0">
                  <a:pos x="13" y="17"/>
                </a:cxn>
                <a:cxn ang="0">
                  <a:pos x="12" y="17"/>
                </a:cxn>
                <a:cxn ang="0">
                  <a:pos x="11" y="16"/>
                </a:cxn>
                <a:cxn ang="0">
                  <a:pos x="10" y="16"/>
                </a:cxn>
                <a:cxn ang="0">
                  <a:pos x="9" y="14"/>
                </a:cxn>
                <a:cxn ang="0">
                  <a:pos x="7" y="13"/>
                </a:cxn>
                <a:cxn ang="0">
                  <a:pos x="7" y="12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3" y="9"/>
                </a:cxn>
                <a:cxn ang="0">
                  <a:pos x="2" y="6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3" h="27">
                  <a:moveTo>
                    <a:pt x="0" y="0"/>
                  </a:moveTo>
                  <a:lnTo>
                    <a:pt x="1" y="3"/>
                  </a:lnTo>
                  <a:lnTo>
                    <a:pt x="1" y="5"/>
                  </a:lnTo>
                  <a:lnTo>
                    <a:pt x="2" y="7"/>
                  </a:lnTo>
                  <a:lnTo>
                    <a:pt x="3" y="10"/>
                  </a:lnTo>
                  <a:lnTo>
                    <a:pt x="3" y="12"/>
                  </a:lnTo>
                  <a:lnTo>
                    <a:pt x="4" y="13"/>
                  </a:lnTo>
                  <a:lnTo>
                    <a:pt x="5" y="16"/>
                  </a:lnTo>
                  <a:lnTo>
                    <a:pt x="7" y="17"/>
                  </a:lnTo>
                  <a:lnTo>
                    <a:pt x="9" y="19"/>
                  </a:lnTo>
                  <a:lnTo>
                    <a:pt x="11" y="20"/>
                  </a:lnTo>
                  <a:lnTo>
                    <a:pt x="13" y="21"/>
                  </a:lnTo>
                  <a:lnTo>
                    <a:pt x="14" y="23"/>
                  </a:lnTo>
                  <a:lnTo>
                    <a:pt x="16" y="23"/>
                  </a:lnTo>
                  <a:lnTo>
                    <a:pt x="19" y="24"/>
                  </a:lnTo>
                  <a:lnTo>
                    <a:pt x="20" y="26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2" y="25"/>
                  </a:lnTo>
                  <a:lnTo>
                    <a:pt x="21" y="23"/>
                  </a:lnTo>
                  <a:lnTo>
                    <a:pt x="19" y="20"/>
                  </a:lnTo>
                  <a:lnTo>
                    <a:pt x="17" y="19"/>
                  </a:lnTo>
                  <a:lnTo>
                    <a:pt x="16" y="19"/>
                  </a:lnTo>
                  <a:lnTo>
                    <a:pt x="15" y="19"/>
                  </a:lnTo>
                  <a:lnTo>
                    <a:pt x="15" y="18"/>
                  </a:lnTo>
                  <a:lnTo>
                    <a:pt x="14" y="18"/>
                  </a:lnTo>
                  <a:lnTo>
                    <a:pt x="13" y="18"/>
                  </a:lnTo>
                  <a:lnTo>
                    <a:pt x="13" y="17"/>
                  </a:lnTo>
                  <a:lnTo>
                    <a:pt x="12" y="17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4"/>
                  </a:lnTo>
                  <a:lnTo>
                    <a:pt x="7" y="13"/>
                  </a:lnTo>
                  <a:lnTo>
                    <a:pt x="7" y="12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3" y="9"/>
                  </a:lnTo>
                  <a:lnTo>
                    <a:pt x="2" y="6"/>
                  </a:lnTo>
                  <a:lnTo>
                    <a:pt x="1" y="3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50" name="Freeform 658"/>
            <p:cNvSpPr>
              <a:spLocks/>
            </p:cNvSpPr>
            <p:nvPr/>
          </p:nvSpPr>
          <p:spPr bwMode="auto">
            <a:xfrm>
              <a:off x="205" y="1885"/>
              <a:ext cx="3" cy="1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9"/>
                </a:cxn>
                <a:cxn ang="0">
                  <a:pos x="0" y="57"/>
                </a:cxn>
                <a:cxn ang="0">
                  <a:pos x="1" y="86"/>
                </a:cxn>
                <a:cxn ang="0">
                  <a:pos x="2" y="115"/>
                </a:cxn>
                <a:cxn ang="0">
                  <a:pos x="2" y="116"/>
                </a:cxn>
                <a:cxn ang="0">
                  <a:pos x="3" y="115"/>
                </a:cxn>
                <a:cxn ang="0">
                  <a:pos x="3" y="101"/>
                </a:cxn>
                <a:cxn ang="0">
                  <a:pos x="3" y="86"/>
                </a:cxn>
                <a:cxn ang="0">
                  <a:pos x="2" y="72"/>
                </a:cxn>
                <a:cxn ang="0">
                  <a:pos x="2" y="58"/>
                </a:cxn>
                <a:cxn ang="0">
                  <a:pos x="2" y="44"/>
                </a:cxn>
                <a:cxn ang="0">
                  <a:pos x="1" y="29"/>
                </a:cxn>
                <a:cxn ang="0">
                  <a:pos x="1" y="14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3" h="116">
                  <a:moveTo>
                    <a:pt x="0" y="0"/>
                  </a:moveTo>
                  <a:lnTo>
                    <a:pt x="0" y="29"/>
                  </a:lnTo>
                  <a:lnTo>
                    <a:pt x="0" y="57"/>
                  </a:lnTo>
                  <a:lnTo>
                    <a:pt x="1" y="86"/>
                  </a:lnTo>
                  <a:lnTo>
                    <a:pt x="2" y="115"/>
                  </a:lnTo>
                  <a:lnTo>
                    <a:pt x="2" y="116"/>
                  </a:lnTo>
                  <a:lnTo>
                    <a:pt x="3" y="115"/>
                  </a:lnTo>
                  <a:lnTo>
                    <a:pt x="3" y="101"/>
                  </a:lnTo>
                  <a:lnTo>
                    <a:pt x="3" y="86"/>
                  </a:lnTo>
                  <a:lnTo>
                    <a:pt x="2" y="72"/>
                  </a:lnTo>
                  <a:lnTo>
                    <a:pt x="2" y="58"/>
                  </a:lnTo>
                  <a:lnTo>
                    <a:pt x="2" y="44"/>
                  </a:lnTo>
                  <a:lnTo>
                    <a:pt x="1" y="29"/>
                  </a:lnTo>
                  <a:lnTo>
                    <a:pt x="1" y="14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51" name="Freeform 659"/>
            <p:cNvSpPr>
              <a:spLocks/>
            </p:cNvSpPr>
            <p:nvPr/>
          </p:nvSpPr>
          <p:spPr bwMode="auto">
            <a:xfrm>
              <a:off x="211" y="1870"/>
              <a:ext cx="4" cy="1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0" y="32"/>
                </a:cxn>
                <a:cxn ang="0">
                  <a:pos x="0" y="48"/>
                </a:cxn>
                <a:cxn ang="0">
                  <a:pos x="0" y="64"/>
                </a:cxn>
                <a:cxn ang="0">
                  <a:pos x="0" y="82"/>
                </a:cxn>
                <a:cxn ang="0">
                  <a:pos x="1" y="101"/>
                </a:cxn>
                <a:cxn ang="0">
                  <a:pos x="1" y="119"/>
                </a:cxn>
                <a:cxn ang="0">
                  <a:pos x="3" y="139"/>
                </a:cxn>
                <a:cxn ang="0">
                  <a:pos x="3" y="137"/>
                </a:cxn>
                <a:cxn ang="0">
                  <a:pos x="4" y="127"/>
                </a:cxn>
                <a:cxn ang="0">
                  <a:pos x="3" y="116"/>
                </a:cxn>
                <a:cxn ang="0">
                  <a:pos x="3" y="104"/>
                </a:cxn>
                <a:cxn ang="0">
                  <a:pos x="3" y="94"/>
                </a:cxn>
                <a:cxn ang="0">
                  <a:pos x="3" y="86"/>
                </a:cxn>
                <a:cxn ang="0">
                  <a:pos x="3" y="79"/>
                </a:cxn>
                <a:cxn ang="0">
                  <a:pos x="3" y="72"/>
                </a:cxn>
                <a:cxn ang="0">
                  <a:pos x="3" y="64"/>
                </a:cxn>
                <a:cxn ang="0">
                  <a:pos x="3" y="48"/>
                </a:cxn>
                <a:cxn ang="0">
                  <a:pos x="1" y="32"/>
                </a:cxn>
                <a:cxn ang="0">
                  <a:pos x="1" y="15"/>
                </a:cxn>
                <a:cxn ang="0">
                  <a:pos x="0" y="0"/>
                </a:cxn>
              </a:cxnLst>
              <a:rect l="0" t="0" r="r" b="b"/>
              <a:pathLst>
                <a:path w="4" h="139">
                  <a:moveTo>
                    <a:pt x="0" y="0"/>
                  </a:moveTo>
                  <a:lnTo>
                    <a:pt x="0" y="16"/>
                  </a:lnTo>
                  <a:lnTo>
                    <a:pt x="0" y="32"/>
                  </a:lnTo>
                  <a:lnTo>
                    <a:pt x="0" y="48"/>
                  </a:lnTo>
                  <a:lnTo>
                    <a:pt x="0" y="64"/>
                  </a:lnTo>
                  <a:lnTo>
                    <a:pt x="0" y="82"/>
                  </a:lnTo>
                  <a:lnTo>
                    <a:pt x="1" y="101"/>
                  </a:lnTo>
                  <a:lnTo>
                    <a:pt x="1" y="119"/>
                  </a:lnTo>
                  <a:lnTo>
                    <a:pt x="3" y="139"/>
                  </a:lnTo>
                  <a:lnTo>
                    <a:pt x="3" y="137"/>
                  </a:lnTo>
                  <a:lnTo>
                    <a:pt x="4" y="127"/>
                  </a:lnTo>
                  <a:lnTo>
                    <a:pt x="3" y="116"/>
                  </a:lnTo>
                  <a:lnTo>
                    <a:pt x="3" y="104"/>
                  </a:lnTo>
                  <a:lnTo>
                    <a:pt x="3" y="94"/>
                  </a:lnTo>
                  <a:lnTo>
                    <a:pt x="3" y="86"/>
                  </a:lnTo>
                  <a:lnTo>
                    <a:pt x="3" y="79"/>
                  </a:lnTo>
                  <a:lnTo>
                    <a:pt x="3" y="72"/>
                  </a:lnTo>
                  <a:lnTo>
                    <a:pt x="3" y="64"/>
                  </a:lnTo>
                  <a:lnTo>
                    <a:pt x="3" y="48"/>
                  </a:lnTo>
                  <a:lnTo>
                    <a:pt x="1" y="32"/>
                  </a:lnTo>
                  <a:lnTo>
                    <a:pt x="1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52" name="Freeform 660"/>
            <p:cNvSpPr>
              <a:spLocks/>
            </p:cNvSpPr>
            <p:nvPr/>
          </p:nvSpPr>
          <p:spPr bwMode="auto">
            <a:xfrm>
              <a:off x="83" y="1885"/>
              <a:ext cx="128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7" y="0"/>
                </a:cxn>
                <a:cxn ang="0">
                  <a:pos x="32" y="1"/>
                </a:cxn>
                <a:cxn ang="0">
                  <a:pos x="48" y="1"/>
                </a:cxn>
                <a:cxn ang="0">
                  <a:pos x="65" y="2"/>
                </a:cxn>
                <a:cxn ang="0">
                  <a:pos x="81" y="2"/>
                </a:cxn>
                <a:cxn ang="0">
                  <a:pos x="94" y="3"/>
                </a:cxn>
                <a:cxn ang="0">
                  <a:pos x="103" y="3"/>
                </a:cxn>
                <a:cxn ang="0">
                  <a:pos x="109" y="3"/>
                </a:cxn>
                <a:cxn ang="0">
                  <a:pos x="114" y="4"/>
                </a:cxn>
                <a:cxn ang="0">
                  <a:pos x="119" y="4"/>
                </a:cxn>
                <a:cxn ang="0">
                  <a:pos x="123" y="4"/>
                </a:cxn>
                <a:cxn ang="0">
                  <a:pos x="127" y="3"/>
                </a:cxn>
                <a:cxn ang="0">
                  <a:pos x="128" y="2"/>
                </a:cxn>
                <a:cxn ang="0">
                  <a:pos x="125" y="1"/>
                </a:cxn>
                <a:cxn ang="0">
                  <a:pos x="123" y="1"/>
                </a:cxn>
                <a:cxn ang="0">
                  <a:pos x="120" y="1"/>
                </a:cxn>
                <a:cxn ang="0">
                  <a:pos x="117" y="1"/>
                </a:cxn>
                <a:cxn ang="0">
                  <a:pos x="113" y="1"/>
                </a:cxn>
                <a:cxn ang="0">
                  <a:pos x="111" y="1"/>
                </a:cxn>
                <a:cxn ang="0">
                  <a:pos x="106" y="1"/>
                </a:cxn>
                <a:cxn ang="0">
                  <a:pos x="102" y="1"/>
                </a:cxn>
                <a:cxn ang="0">
                  <a:pos x="98" y="1"/>
                </a:cxn>
                <a:cxn ang="0">
                  <a:pos x="93" y="1"/>
                </a:cxn>
                <a:cxn ang="0">
                  <a:pos x="87" y="1"/>
                </a:cxn>
                <a:cxn ang="0">
                  <a:pos x="83" y="1"/>
                </a:cxn>
                <a:cxn ang="0">
                  <a:pos x="78" y="0"/>
                </a:cxn>
                <a:cxn ang="0">
                  <a:pos x="74" y="0"/>
                </a:cxn>
                <a:cxn ang="0">
                  <a:pos x="67" y="0"/>
                </a:cxn>
                <a:cxn ang="0">
                  <a:pos x="58" y="0"/>
                </a:cxn>
                <a:cxn ang="0">
                  <a:pos x="49" y="0"/>
                </a:cxn>
                <a:cxn ang="0">
                  <a:pos x="40" y="0"/>
                </a:cxn>
                <a:cxn ang="0">
                  <a:pos x="31" y="0"/>
                </a:cxn>
                <a:cxn ang="0">
                  <a:pos x="22" y="0"/>
                </a:cxn>
                <a:cxn ang="0">
                  <a:pos x="13" y="0"/>
                </a:cxn>
                <a:cxn ang="0">
                  <a:pos x="4" y="0"/>
                </a:cxn>
              </a:cxnLst>
              <a:rect l="0" t="0" r="r" b="b"/>
              <a:pathLst>
                <a:path w="128" h="4">
                  <a:moveTo>
                    <a:pt x="0" y="0"/>
                  </a:moveTo>
                  <a:lnTo>
                    <a:pt x="6" y="0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5" y="1"/>
                  </a:lnTo>
                  <a:lnTo>
                    <a:pt x="32" y="1"/>
                  </a:lnTo>
                  <a:lnTo>
                    <a:pt x="40" y="1"/>
                  </a:lnTo>
                  <a:lnTo>
                    <a:pt x="48" y="1"/>
                  </a:lnTo>
                  <a:lnTo>
                    <a:pt x="57" y="1"/>
                  </a:lnTo>
                  <a:lnTo>
                    <a:pt x="65" y="2"/>
                  </a:lnTo>
                  <a:lnTo>
                    <a:pt x="73" y="2"/>
                  </a:lnTo>
                  <a:lnTo>
                    <a:pt x="81" y="2"/>
                  </a:lnTo>
                  <a:lnTo>
                    <a:pt x="87" y="2"/>
                  </a:lnTo>
                  <a:lnTo>
                    <a:pt x="94" y="3"/>
                  </a:lnTo>
                  <a:lnTo>
                    <a:pt x="99" y="3"/>
                  </a:lnTo>
                  <a:lnTo>
                    <a:pt x="103" y="3"/>
                  </a:lnTo>
                  <a:lnTo>
                    <a:pt x="106" y="3"/>
                  </a:lnTo>
                  <a:lnTo>
                    <a:pt x="109" y="3"/>
                  </a:lnTo>
                  <a:lnTo>
                    <a:pt x="111" y="3"/>
                  </a:lnTo>
                  <a:lnTo>
                    <a:pt x="114" y="4"/>
                  </a:lnTo>
                  <a:lnTo>
                    <a:pt x="117" y="4"/>
                  </a:lnTo>
                  <a:lnTo>
                    <a:pt x="119" y="4"/>
                  </a:lnTo>
                  <a:lnTo>
                    <a:pt x="121" y="4"/>
                  </a:lnTo>
                  <a:lnTo>
                    <a:pt x="123" y="4"/>
                  </a:lnTo>
                  <a:lnTo>
                    <a:pt x="127" y="4"/>
                  </a:lnTo>
                  <a:lnTo>
                    <a:pt x="127" y="3"/>
                  </a:lnTo>
                  <a:lnTo>
                    <a:pt x="128" y="3"/>
                  </a:lnTo>
                  <a:lnTo>
                    <a:pt x="128" y="2"/>
                  </a:lnTo>
                  <a:lnTo>
                    <a:pt x="127" y="1"/>
                  </a:lnTo>
                  <a:lnTo>
                    <a:pt x="125" y="1"/>
                  </a:lnTo>
                  <a:lnTo>
                    <a:pt x="124" y="1"/>
                  </a:lnTo>
                  <a:lnTo>
                    <a:pt x="123" y="1"/>
                  </a:lnTo>
                  <a:lnTo>
                    <a:pt x="122" y="1"/>
                  </a:lnTo>
                  <a:lnTo>
                    <a:pt x="120" y="1"/>
                  </a:lnTo>
                  <a:lnTo>
                    <a:pt x="119" y="1"/>
                  </a:lnTo>
                  <a:lnTo>
                    <a:pt x="117" y="1"/>
                  </a:lnTo>
                  <a:lnTo>
                    <a:pt x="115" y="1"/>
                  </a:lnTo>
                  <a:lnTo>
                    <a:pt x="113" y="1"/>
                  </a:lnTo>
                  <a:lnTo>
                    <a:pt x="112" y="1"/>
                  </a:lnTo>
                  <a:lnTo>
                    <a:pt x="111" y="1"/>
                  </a:lnTo>
                  <a:lnTo>
                    <a:pt x="109" y="1"/>
                  </a:lnTo>
                  <a:lnTo>
                    <a:pt x="106" y="1"/>
                  </a:lnTo>
                  <a:lnTo>
                    <a:pt x="104" y="1"/>
                  </a:lnTo>
                  <a:lnTo>
                    <a:pt x="102" y="1"/>
                  </a:lnTo>
                  <a:lnTo>
                    <a:pt x="100" y="1"/>
                  </a:lnTo>
                  <a:lnTo>
                    <a:pt x="98" y="1"/>
                  </a:lnTo>
                  <a:lnTo>
                    <a:pt x="95" y="1"/>
                  </a:lnTo>
                  <a:lnTo>
                    <a:pt x="93" y="1"/>
                  </a:lnTo>
                  <a:lnTo>
                    <a:pt x="90" y="1"/>
                  </a:lnTo>
                  <a:lnTo>
                    <a:pt x="87" y="1"/>
                  </a:lnTo>
                  <a:lnTo>
                    <a:pt x="85" y="1"/>
                  </a:lnTo>
                  <a:lnTo>
                    <a:pt x="83" y="1"/>
                  </a:lnTo>
                  <a:lnTo>
                    <a:pt x="81" y="1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4" y="0"/>
                  </a:lnTo>
                  <a:lnTo>
                    <a:pt x="72" y="0"/>
                  </a:lnTo>
                  <a:lnTo>
                    <a:pt x="67" y="0"/>
                  </a:lnTo>
                  <a:lnTo>
                    <a:pt x="63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53" name="Freeform 661"/>
            <p:cNvSpPr>
              <a:spLocks/>
            </p:cNvSpPr>
            <p:nvPr/>
          </p:nvSpPr>
          <p:spPr bwMode="auto">
            <a:xfrm>
              <a:off x="88" y="1875"/>
              <a:ext cx="124" cy="7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16" y="3"/>
                </a:cxn>
                <a:cxn ang="0">
                  <a:pos x="30" y="3"/>
                </a:cxn>
                <a:cxn ang="0">
                  <a:pos x="47" y="4"/>
                </a:cxn>
                <a:cxn ang="0">
                  <a:pos x="62" y="4"/>
                </a:cxn>
                <a:cxn ang="0">
                  <a:pos x="78" y="4"/>
                </a:cxn>
                <a:cxn ang="0">
                  <a:pos x="91" y="4"/>
                </a:cxn>
                <a:cxn ang="0">
                  <a:pos x="101" y="5"/>
                </a:cxn>
                <a:cxn ang="0">
                  <a:pos x="105" y="5"/>
                </a:cxn>
                <a:cxn ang="0">
                  <a:pos x="111" y="5"/>
                </a:cxn>
                <a:cxn ang="0">
                  <a:pos x="115" y="7"/>
                </a:cxn>
                <a:cxn ang="0">
                  <a:pos x="121" y="7"/>
                </a:cxn>
                <a:cxn ang="0">
                  <a:pos x="124" y="5"/>
                </a:cxn>
                <a:cxn ang="0">
                  <a:pos x="123" y="3"/>
                </a:cxn>
                <a:cxn ang="0">
                  <a:pos x="121" y="3"/>
                </a:cxn>
                <a:cxn ang="0">
                  <a:pos x="119" y="3"/>
                </a:cxn>
                <a:cxn ang="0">
                  <a:pos x="115" y="3"/>
                </a:cxn>
                <a:cxn ang="0">
                  <a:pos x="112" y="3"/>
                </a:cxn>
                <a:cxn ang="0">
                  <a:pos x="109" y="3"/>
                </a:cxn>
                <a:cxn ang="0">
                  <a:pos x="107" y="3"/>
                </a:cxn>
                <a:cxn ang="0">
                  <a:pos x="101" y="3"/>
                </a:cxn>
                <a:cxn ang="0">
                  <a:pos x="97" y="1"/>
                </a:cxn>
                <a:cxn ang="0">
                  <a:pos x="92" y="1"/>
                </a:cxn>
                <a:cxn ang="0">
                  <a:pos x="88" y="1"/>
                </a:cxn>
                <a:cxn ang="0">
                  <a:pos x="83" y="1"/>
                </a:cxn>
                <a:cxn ang="0">
                  <a:pos x="78" y="1"/>
                </a:cxn>
                <a:cxn ang="0">
                  <a:pos x="73" y="1"/>
                </a:cxn>
                <a:cxn ang="0">
                  <a:pos x="69" y="1"/>
                </a:cxn>
                <a:cxn ang="0">
                  <a:pos x="60" y="1"/>
                </a:cxn>
                <a:cxn ang="0">
                  <a:pos x="52" y="1"/>
                </a:cxn>
                <a:cxn ang="0">
                  <a:pos x="43" y="1"/>
                </a:cxn>
                <a:cxn ang="0">
                  <a:pos x="34" y="1"/>
                </a:cxn>
                <a:cxn ang="0">
                  <a:pos x="25" y="1"/>
                </a:cxn>
                <a:cxn ang="0">
                  <a:pos x="17" y="0"/>
                </a:cxn>
                <a:cxn ang="0">
                  <a:pos x="8" y="1"/>
                </a:cxn>
                <a:cxn ang="0">
                  <a:pos x="0" y="1"/>
                </a:cxn>
              </a:cxnLst>
              <a:rect l="0" t="0" r="r" b="b"/>
              <a:pathLst>
                <a:path w="124" h="7">
                  <a:moveTo>
                    <a:pt x="0" y="1"/>
                  </a:moveTo>
                  <a:lnTo>
                    <a:pt x="4" y="1"/>
                  </a:lnTo>
                  <a:lnTo>
                    <a:pt x="10" y="1"/>
                  </a:lnTo>
                  <a:lnTo>
                    <a:pt x="16" y="3"/>
                  </a:lnTo>
                  <a:lnTo>
                    <a:pt x="23" y="3"/>
                  </a:lnTo>
                  <a:lnTo>
                    <a:pt x="30" y="3"/>
                  </a:lnTo>
                  <a:lnTo>
                    <a:pt x="38" y="3"/>
                  </a:lnTo>
                  <a:lnTo>
                    <a:pt x="47" y="4"/>
                  </a:lnTo>
                  <a:lnTo>
                    <a:pt x="55" y="4"/>
                  </a:lnTo>
                  <a:lnTo>
                    <a:pt x="62" y="4"/>
                  </a:lnTo>
                  <a:lnTo>
                    <a:pt x="71" y="4"/>
                  </a:lnTo>
                  <a:lnTo>
                    <a:pt x="78" y="4"/>
                  </a:lnTo>
                  <a:lnTo>
                    <a:pt x="85" y="4"/>
                  </a:lnTo>
                  <a:lnTo>
                    <a:pt x="91" y="4"/>
                  </a:lnTo>
                  <a:lnTo>
                    <a:pt x="97" y="4"/>
                  </a:lnTo>
                  <a:lnTo>
                    <a:pt x="101" y="5"/>
                  </a:lnTo>
                  <a:lnTo>
                    <a:pt x="103" y="5"/>
                  </a:lnTo>
                  <a:lnTo>
                    <a:pt x="105" y="5"/>
                  </a:lnTo>
                  <a:lnTo>
                    <a:pt x="109" y="5"/>
                  </a:lnTo>
                  <a:lnTo>
                    <a:pt x="111" y="5"/>
                  </a:lnTo>
                  <a:lnTo>
                    <a:pt x="113" y="7"/>
                  </a:lnTo>
                  <a:lnTo>
                    <a:pt x="115" y="7"/>
                  </a:lnTo>
                  <a:lnTo>
                    <a:pt x="119" y="7"/>
                  </a:lnTo>
                  <a:lnTo>
                    <a:pt x="121" y="7"/>
                  </a:lnTo>
                  <a:lnTo>
                    <a:pt x="123" y="5"/>
                  </a:lnTo>
                  <a:lnTo>
                    <a:pt x="124" y="5"/>
                  </a:lnTo>
                  <a:lnTo>
                    <a:pt x="124" y="4"/>
                  </a:lnTo>
                  <a:lnTo>
                    <a:pt x="123" y="3"/>
                  </a:lnTo>
                  <a:lnTo>
                    <a:pt x="122" y="3"/>
                  </a:lnTo>
                  <a:lnTo>
                    <a:pt x="121" y="3"/>
                  </a:lnTo>
                  <a:lnTo>
                    <a:pt x="120" y="3"/>
                  </a:lnTo>
                  <a:lnTo>
                    <a:pt x="119" y="3"/>
                  </a:lnTo>
                  <a:lnTo>
                    <a:pt x="118" y="3"/>
                  </a:lnTo>
                  <a:lnTo>
                    <a:pt x="115" y="3"/>
                  </a:lnTo>
                  <a:lnTo>
                    <a:pt x="114" y="3"/>
                  </a:lnTo>
                  <a:lnTo>
                    <a:pt x="112" y="3"/>
                  </a:lnTo>
                  <a:lnTo>
                    <a:pt x="111" y="3"/>
                  </a:lnTo>
                  <a:lnTo>
                    <a:pt x="109" y="3"/>
                  </a:lnTo>
                  <a:lnTo>
                    <a:pt x="108" y="3"/>
                  </a:lnTo>
                  <a:lnTo>
                    <a:pt x="107" y="3"/>
                  </a:lnTo>
                  <a:lnTo>
                    <a:pt x="103" y="3"/>
                  </a:lnTo>
                  <a:lnTo>
                    <a:pt x="101" y="3"/>
                  </a:lnTo>
                  <a:lnTo>
                    <a:pt x="99" y="1"/>
                  </a:lnTo>
                  <a:lnTo>
                    <a:pt x="97" y="1"/>
                  </a:lnTo>
                  <a:lnTo>
                    <a:pt x="95" y="1"/>
                  </a:lnTo>
                  <a:lnTo>
                    <a:pt x="92" y="1"/>
                  </a:lnTo>
                  <a:lnTo>
                    <a:pt x="90" y="1"/>
                  </a:lnTo>
                  <a:lnTo>
                    <a:pt x="88" y="1"/>
                  </a:lnTo>
                  <a:lnTo>
                    <a:pt x="86" y="1"/>
                  </a:lnTo>
                  <a:lnTo>
                    <a:pt x="83" y="1"/>
                  </a:lnTo>
                  <a:lnTo>
                    <a:pt x="80" y="1"/>
                  </a:lnTo>
                  <a:lnTo>
                    <a:pt x="78" y="1"/>
                  </a:lnTo>
                  <a:lnTo>
                    <a:pt x="76" y="1"/>
                  </a:lnTo>
                  <a:lnTo>
                    <a:pt x="73" y="1"/>
                  </a:lnTo>
                  <a:lnTo>
                    <a:pt x="71" y="1"/>
                  </a:lnTo>
                  <a:lnTo>
                    <a:pt x="69" y="1"/>
                  </a:lnTo>
                  <a:lnTo>
                    <a:pt x="65" y="1"/>
                  </a:lnTo>
                  <a:lnTo>
                    <a:pt x="60" y="1"/>
                  </a:lnTo>
                  <a:lnTo>
                    <a:pt x="56" y="1"/>
                  </a:lnTo>
                  <a:lnTo>
                    <a:pt x="52" y="1"/>
                  </a:lnTo>
                  <a:lnTo>
                    <a:pt x="47" y="1"/>
                  </a:lnTo>
                  <a:lnTo>
                    <a:pt x="43" y="1"/>
                  </a:lnTo>
                  <a:lnTo>
                    <a:pt x="38" y="1"/>
                  </a:lnTo>
                  <a:lnTo>
                    <a:pt x="34" y="1"/>
                  </a:lnTo>
                  <a:lnTo>
                    <a:pt x="29" y="1"/>
                  </a:lnTo>
                  <a:lnTo>
                    <a:pt x="25" y="1"/>
                  </a:lnTo>
                  <a:lnTo>
                    <a:pt x="20" y="1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54" name="Freeform 662"/>
            <p:cNvSpPr>
              <a:spLocks/>
            </p:cNvSpPr>
            <p:nvPr/>
          </p:nvSpPr>
          <p:spPr bwMode="auto">
            <a:xfrm>
              <a:off x="69" y="1877"/>
              <a:ext cx="148" cy="185"/>
            </a:xfrm>
            <a:custGeom>
              <a:avLst/>
              <a:gdLst/>
              <a:ahLst/>
              <a:cxnLst>
                <a:cxn ang="0">
                  <a:pos x="54" y="0"/>
                </a:cxn>
                <a:cxn ang="0">
                  <a:pos x="49" y="0"/>
                </a:cxn>
                <a:cxn ang="0">
                  <a:pos x="41" y="1"/>
                </a:cxn>
                <a:cxn ang="0">
                  <a:pos x="32" y="2"/>
                </a:cxn>
                <a:cxn ang="0">
                  <a:pos x="22" y="7"/>
                </a:cxn>
                <a:cxn ang="0">
                  <a:pos x="12" y="15"/>
                </a:cxn>
                <a:cxn ang="0">
                  <a:pos x="5" y="26"/>
                </a:cxn>
                <a:cxn ang="0">
                  <a:pos x="0" y="42"/>
                </a:cxn>
                <a:cxn ang="0">
                  <a:pos x="1" y="61"/>
                </a:cxn>
                <a:cxn ang="0">
                  <a:pos x="6" y="78"/>
                </a:cxn>
                <a:cxn ang="0">
                  <a:pos x="13" y="93"/>
                </a:cxn>
                <a:cxn ang="0">
                  <a:pos x="25" y="104"/>
                </a:cxn>
                <a:cxn ang="0">
                  <a:pos x="37" y="116"/>
                </a:cxn>
                <a:cxn ang="0">
                  <a:pos x="50" y="126"/>
                </a:cxn>
                <a:cxn ang="0">
                  <a:pos x="62" y="137"/>
                </a:cxn>
                <a:cxn ang="0">
                  <a:pos x="73" y="150"/>
                </a:cxn>
                <a:cxn ang="0">
                  <a:pos x="83" y="164"/>
                </a:cxn>
                <a:cxn ang="0">
                  <a:pos x="93" y="176"/>
                </a:cxn>
                <a:cxn ang="0">
                  <a:pos x="103" y="183"/>
                </a:cxn>
                <a:cxn ang="0">
                  <a:pos x="113" y="185"/>
                </a:cxn>
                <a:cxn ang="0">
                  <a:pos x="122" y="183"/>
                </a:cxn>
                <a:cxn ang="0">
                  <a:pos x="130" y="176"/>
                </a:cxn>
                <a:cxn ang="0">
                  <a:pos x="137" y="166"/>
                </a:cxn>
                <a:cxn ang="0">
                  <a:pos x="140" y="150"/>
                </a:cxn>
                <a:cxn ang="0">
                  <a:pos x="142" y="119"/>
                </a:cxn>
                <a:cxn ang="0">
                  <a:pos x="147" y="75"/>
                </a:cxn>
                <a:cxn ang="0">
                  <a:pos x="147" y="35"/>
                </a:cxn>
                <a:cxn ang="0">
                  <a:pos x="139" y="10"/>
                </a:cxn>
                <a:cxn ang="0">
                  <a:pos x="126" y="4"/>
                </a:cxn>
                <a:cxn ang="0">
                  <a:pos x="113" y="3"/>
                </a:cxn>
                <a:cxn ang="0">
                  <a:pos x="101" y="2"/>
                </a:cxn>
                <a:cxn ang="0">
                  <a:pos x="88" y="1"/>
                </a:cxn>
                <a:cxn ang="0">
                  <a:pos x="77" y="1"/>
                </a:cxn>
                <a:cxn ang="0">
                  <a:pos x="67" y="0"/>
                </a:cxn>
                <a:cxn ang="0">
                  <a:pos x="59" y="0"/>
                </a:cxn>
                <a:cxn ang="0">
                  <a:pos x="55" y="0"/>
                </a:cxn>
              </a:cxnLst>
              <a:rect l="0" t="0" r="r" b="b"/>
              <a:pathLst>
                <a:path w="148" h="185">
                  <a:moveTo>
                    <a:pt x="55" y="0"/>
                  </a:moveTo>
                  <a:lnTo>
                    <a:pt x="54" y="0"/>
                  </a:lnTo>
                  <a:lnTo>
                    <a:pt x="52" y="0"/>
                  </a:lnTo>
                  <a:lnTo>
                    <a:pt x="49" y="0"/>
                  </a:lnTo>
                  <a:lnTo>
                    <a:pt x="46" y="0"/>
                  </a:lnTo>
                  <a:lnTo>
                    <a:pt x="41" y="1"/>
                  </a:lnTo>
                  <a:lnTo>
                    <a:pt x="37" y="1"/>
                  </a:lnTo>
                  <a:lnTo>
                    <a:pt x="32" y="2"/>
                  </a:lnTo>
                  <a:lnTo>
                    <a:pt x="27" y="4"/>
                  </a:lnTo>
                  <a:lnTo>
                    <a:pt x="22" y="7"/>
                  </a:lnTo>
                  <a:lnTo>
                    <a:pt x="17" y="10"/>
                  </a:lnTo>
                  <a:lnTo>
                    <a:pt x="12" y="15"/>
                  </a:lnTo>
                  <a:lnTo>
                    <a:pt x="8" y="19"/>
                  </a:lnTo>
                  <a:lnTo>
                    <a:pt x="5" y="26"/>
                  </a:lnTo>
                  <a:lnTo>
                    <a:pt x="2" y="33"/>
                  </a:lnTo>
                  <a:lnTo>
                    <a:pt x="0" y="42"/>
                  </a:lnTo>
                  <a:lnTo>
                    <a:pt x="0" y="51"/>
                  </a:lnTo>
                  <a:lnTo>
                    <a:pt x="1" y="61"/>
                  </a:lnTo>
                  <a:lnTo>
                    <a:pt x="2" y="70"/>
                  </a:lnTo>
                  <a:lnTo>
                    <a:pt x="6" y="78"/>
                  </a:lnTo>
                  <a:lnTo>
                    <a:pt x="9" y="86"/>
                  </a:lnTo>
                  <a:lnTo>
                    <a:pt x="13" y="93"/>
                  </a:lnTo>
                  <a:lnTo>
                    <a:pt x="19" y="99"/>
                  </a:lnTo>
                  <a:lnTo>
                    <a:pt x="25" y="104"/>
                  </a:lnTo>
                  <a:lnTo>
                    <a:pt x="30" y="110"/>
                  </a:lnTo>
                  <a:lnTo>
                    <a:pt x="37" y="116"/>
                  </a:lnTo>
                  <a:lnTo>
                    <a:pt x="43" y="120"/>
                  </a:lnTo>
                  <a:lnTo>
                    <a:pt x="50" y="126"/>
                  </a:lnTo>
                  <a:lnTo>
                    <a:pt x="56" y="132"/>
                  </a:lnTo>
                  <a:lnTo>
                    <a:pt x="62" y="137"/>
                  </a:lnTo>
                  <a:lnTo>
                    <a:pt x="68" y="143"/>
                  </a:lnTo>
                  <a:lnTo>
                    <a:pt x="73" y="150"/>
                  </a:lnTo>
                  <a:lnTo>
                    <a:pt x="79" y="158"/>
                  </a:lnTo>
                  <a:lnTo>
                    <a:pt x="83" y="164"/>
                  </a:lnTo>
                  <a:lnTo>
                    <a:pt x="89" y="170"/>
                  </a:lnTo>
                  <a:lnTo>
                    <a:pt x="93" y="176"/>
                  </a:lnTo>
                  <a:lnTo>
                    <a:pt x="99" y="179"/>
                  </a:lnTo>
                  <a:lnTo>
                    <a:pt x="103" y="183"/>
                  </a:lnTo>
                  <a:lnTo>
                    <a:pt x="109" y="184"/>
                  </a:lnTo>
                  <a:lnTo>
                    <a:pt x="113" y="185"/>
                  </a:lnTo>
                  <a:lnTo>
                    <a:pt x="118" y="184"/>
                  </a:lnTo>
                  <a:lnTo>
                    <a:pt x="122" y="183"/>
                  </a:lnTo>
                  <a:lnTo>
                    <a:pt x="127" y="180"/>
                  </a:lnTo>
                  <a:lnTo>
                    <a:pt x="130" y="176"/>
                  </a:lnTo>
                  <a:lnTo>
                    <a:pt x="134" y="171"/>
                  </a:lnTo>
                  <a:lnTo>
                    <a:pt x="137" y="166"/>
                  </a:lnTo>
                  <a:lnTo>
                    <a:pt x="139" y="159"/>
                  </a:lnTo>
                  <a:lnTo>
                    <a:pt x="140" y="150"/>
                  </a:lnTo>
                  <a:lnTo>
                    <a:pt x="141" y="141"/>
                  </a:lnTo>
                  <a:lnTo>
                    <a:pt x="142" y="119"/>
                  </a:lnTo>
                  <a:lnTo>
                    <a:pt x="145" y="97"/>
                  </a:lnTo>
                  <a:lnTo>
                    <a:pt x="147" y="75"/>
                  </a:lnTo>
                  <a:lnTo>
                    <a:pt x="148" y="54"/>
                  </a:lnTo>
                  <a:lnTo>
                    <a:pt x="147" y="35"/>
                  </a:lnTo>
                  <a:lnTo>
                    <a:pt x="145" y="20"/>
                  </a:lnTo>
                  <a:lnTo>
                    <a:pt x="139" y="10"/>
                  </a:lnTo>
                  <a:lnTo>
                    <a:pt x="130" y="4"/>
                  </a:lnTo>
                  <a:lnTo>
                    <a:pt x="126" y="4"/>
                  </a:lnTo>
                  <a:lnTo>
                    <a:pt x="119" y="3"/>
                  </a:lnTo>
                  <a:lnTo>
                    <a:pt x="113" y="3"/>
                  </a:lnTo>
                  <a:lnTo>
                    <a:pt x="107" y="2"/>
                  </a:lnTo>
                  <a:lnTo>
                    <a:pt x="101" y="2"/>
                  </a:lnTo>
                  <a:lnTo>
                    <a:pt x="95" y="1"/>
                  </a:lnTo>
                  <a:lnTo>
                    <a:pt x="88" y="1"/>
                  </a:lnTo>
                  <a:lnTo>
                    <a:pt x="82" y="1"/>
                  </a:lnTo>
                  <a:lnTo>
                    <a:pt x="77" y="1"/>
                  </a:lnTo>
                  <a:lnTo>
                    <a:pt x="71" y="1"/>
                  </a:lnTo>
                  <a:lnTo>
                    <a:pt x="67" y="0"/>
                  </a:lnTo>
                  <a:lnTo>
                    <a:pt x="62" y="0"/>
                  </a:lnTo>
                  <a:lnTo>
                    <a:pt x="59" y="0"/>
                  </a:lnTo>
                  <a:lnTo>
                    <a:pt x="57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55" name="Freeform 663"/>
            <p:cNvSpPr>
              <a:spLocks/>
            </p:cNvSpPr>
            <p:nvPr/>
          </p:nvSpPr>
          <p:spPr bwMode="auto">
            <a:xfrm>
              <a:off x="72" y="1878"/>
              <a:ext cx="143" cy="179"/>
            </a:xfrm>
            <a:custGeom>
              <a:avLst/>
              <a:gdLst/>
              <a:ahLst/>
              <a:cxnLst>
                <a:cxn ang="0">
                  <a:pos x="53" y="0"/>
                </a:cxn>
                <a:cxn ang="0">
                  <a:pos x="48" y="0"/>
                </a:cxn>
                <a:cxn ang="0">
                  <a:pos x="40" y="1"/>
                </a:cxn>
                <a:cxn ang="0">
                  <a:pos x="31" y="4"/>
                </a:cxn>
                <a:cxn ang="0">
                  <a:pos x="22" y="8"/>
                </a:cxn>
                <a:cxn ang="0">
                  <a:pos x="12" y="15"/>
                </a:cxn>
                <a:cxn ang="0">
                  <a:pos x="5" y="25"/>
                </a:cxn>
                <a:cxn ang="0">
                  <a:pos x="0" y="41"/>
                </a:cxn>
                <a:cxn ang="0">
                  <a:pos x="1" y="60"/>
                </a:cxn>
                <a:cxn ang="0">
                  <a:pos x="6" y="77"/>
                </a:cxn>
                <a:cxn ang="0">
                  <a:pos x="14" y="91"/>
                </a:cxn>
                <a:cxn ang="0">
                  <a:pos x="24" y="102"/>
                </a:cxn>
                <a:cxn ang="0">
                  <a:pos x="36" y="112"/>
                </a:cxn>
                <a:cxn ang="0">
                  <a:pos x="48" y="123"/>
                </a:cxn>
                <a:cxn ang="0">
                  <a:pos x="60" y="133"/>
                </a:cxn>
                <a:cxn ang="0">
                  <a:pos x="72" y="145"/>
                </a:cxn>
                <a:cxn ang="0">
                  <a:pos x="82" y="160"/>
                </a:cxn>
                <a:cxn ang="0">
                  <a:pos x="91" y="170"/>
                </a:cxn>
                <a:cxn ang="0">
                  <a:pos x="101" y="177"/>
                </a:cxn>
                <a:cxn ang="0">
                  <a:pos x="111" y="179"/>
                </a:cxn>
                <a:cxn ang="0">
                  <a:pos x="120" y="177"/>
                </a:cxn>
                <a:cxn ang="0">
                  <a:pos x="128" y="171"/>
                </a:cxn>
                <a:cxn ang="0">
                  <a:pos x="133" y="160"/>
                </a:cxn>
                <a:cxn ang="0">
                  <a:pos x="137" y="145"/>
                </a:cxn>
                <a:cxn ang="0">
                  <a:pos x="139" y="116"/>
                </a:cxn>
                <a:cxn ang="0">
                  <a:pos x="142" y="74"/>
                </a:cxn>
                <a:cxn ang="0">
                  <a:pos x="143" y="36"/>
                </a:cxn>
                <a:cxn ang="0">
                  <a:pos x="135" y="11"/>
                </a:cxn>
                <a:cxn ang="0">
                  <a:pos x="122" y="5"/>
                </a:cxn>
                <a:cxn ang="0">
                  <a:pos x="111" y="4"/>
                </a:cxn>
                <a:cxn ang="0">
                  <a:pos x="99" y="3"/>
                </a:cxn>
                <a:cxn ang="0">
                  <a:pos x="86" y="3"/>
                </a:cxn>
                <a:cxn ang="0">
                  <a:pos x="75" y="1"/>
                </a:cxn>
                <a:cxn ang="0">
                  <a:pos x="65" y="1"/>
                </a:cxn>
                <a:cxn ang="0">
                  <a:pos x="58" y="1"/>
                </a:cxn>
                <a:cxn ang="0">
                  <a:pos x="54" y="0"/>
                </a:cxn>
              </a:cxnLst>
              <a:rect l="0" t="0" r="r" b="b"/>
              <a:pathLst>
                <a:path w="143" h="179">
                  <a:moveTo>
                    <a:pt x="53" y="0"/>
                  </a:moveTo>
                  <a:lnTo>
                    <a:pt x="53" y="0"/>
                  </a:lnTo>
                  <a:lnTo>
                    <a:pt x="51" y="0"/>
                  </a:lnTo>
                  <a:lnTo>
                    <a:pt x="48" y="0"/>
                  </a:lnTo>
                  <a:lnTo>
                    <a:pt x="45" y="1"/>
                  </a:lnTo>
                  <a:lnTo>
                    <a:pt x="40" y="1"/>
                  </a:lnTo>
                  <a:lnTo>
                    <a:pt x="36" y="3"/>
                  </a:lnTo>
                  <a:lnTo>
                    <a:pt x="31" y="4"/>
                  </a:lnTo>
                  <a:lnTo>
                    <a:pt x="26" y="5"/>
                  </a:lnTo>
                  <a:lnTo>
                    <a:pt x="22" y="8"/>
                  </a:lnTo>
                  <a:lnTo>
                    <a:pt x="17" y="11"/>
                  </a:lnTo>
                  <a:lnTo>
                    <a:pt x="12" y="15"/>
                  </a:lnTo>
                  <a:lnTo>
                    <a:pt x="8" y="20"/>
                  </a:lnTo>
                  <a:lnTo>
                    <a:pt x="5" y="25"/>
                  </a:lnTo>
                  <a:lnTo>
                    <a:pt x="2" y="33"/>
                  </a:lnTo>
                  <a:lnTo>
                    <a:pt x="0" y="41"/>
                  </a:lnTo>
                  <a:lnTo>
                    <a:pt x="0" y="50"/>
                  </a:lnTo>
                  <a:lnTo>
                    <a:pt x="1" y="60"/>
                  </a:lnTo>
                  <a:lnTo>
                    <a:pt x="2" y="69"/>
                  </a:lnTo>
                  <a:lnTo>
                    <a:pt x="6" y="77"/>
                  </a:lnTo>
                  <a:lnTo>
                    <a:pt x="9" y="84"/>
                  </a:lnTo>
                  <a:lnTo>
                    <a:pt x="14" y="91"/>
                  </a:lnTo>
                  <a:lnTo>
                    <a:pt x="18" y="96"/>
                  </a:lnTo>
                  <a:lnTo>
                    <a:pt x="24" y="102"/>
                  </a:lnTo>
                  <a:lnTo>
                    <a:pt x="29" y="107"/>
                  </a:lnTo>
                  <a:lnTo>
                    <a:pt x="36" y="112"/>
                  </a:lnTo>
                  <a:lnTo>
                    <a:pt x="41" y="117"/>
                  </a:lnTo>
                  <a:lnTo>
                    <a:pt x="48" y="123"/>
                  </a:lnTo>
                  <a:lnTo>
                    <a:pt x="55" y="128"/>
                  </a:lnTo>
                  <a:lnTo>
                    <a:pt x="60" y="133"/>
                  </a:lnTo>
                  <a:lnTo>
                    <a:pt x="66" y="140"/>
                  </a:lnTo>
                  <a:lnTo>
                    <a:pt x="72" y="145"/>
                  </a:lnTo>
                  <a:lnTo>
                    <a:pt x="77" y="152"/>
                  </a:lnTo>
                  <a:lnTo>
                    <a:pt x="82" y="160"/>
                  </a:lnTo>
                  <a:lnTo>
                    <a:pt x="86" y="166"/>
                  </a:lnTo>
                  <a:lnTo>
                    <a:pt x="91" y="170"/>
                  </a:lnTo>
                  <a:lnTo>
                    <a:pt x="96" y="173"/>
                  </a:lnTo>
                  <a:lnTo>
                    <a:pt x="101" y="177"/>
                  </a:lnTo>
                  <a:lnTo>
                    <a:pt x="106" y="178"/>
                  </a:lnTo>
                  <a:lnTo>
                    <a:pt x="111" y="179"/>
                  </a:lnTo>
                  <a:lnTo>
                    <a:pt x="115" y="178"/>
                  </a:lnTo>
                  <a:lnTo>
                    <a:pt x="120" y="177"/>
                  </a:lnTo>
                  <a:lnTo>
                    <a:pt x="123" y="175"/>
                  </a:lnTo>
                  <a:lnTo>
                    <a:pt x="128" y="171"/>
                  </a:lnTo>
                  <a:lnTo>
                    <a:pt x="130" y="167"/>
                  </a:lnTo>
                  <a:lnTo>
                    <a:pt x="133" y="160"/>
                  </a:lnTo>
                  <a:lnTo>
                    <a:pt x="135" y="153"/>
                  </a:lnTo>
                  <a:lnTo>
                    <a:pt x="137" y="145"/>
                  </a:lnTo>
                  <a:lnTo>
                    <a:pt x="138" y="136"/>
                  </a:lnTo>
                  <a:lnTo>
                    <a:pt x="139" y="116"/>
                  </a:lnTo>
                  <a:lnTo>
                    <a:pt x="141" y="94"/>
                  </a:lnTo>
                  <a:lnTo>
                    <a:pt x="142" y="74"/>
                  </a:lnTo>
                  <a:lnTo>
                    <a:pt x="143" y="54"/>
                  </a:lnTo>
                  <a:lnTo>
                    <a:pt x="143" y="36"/>
                  </a:lnTo>
                  <a:lnTo>
                    <a:pt x="140" y="21"/>
                  </a:lnTo>
                  <a:lnTo>
                    <a:pt x="135" y="11"/>
                  </a:lnTo>
                  <a:lnTo>
                    <a:pt x="128" y="6"/>
                  </a:lnTo>
                  <a:lnTo>
                    <a:pt x="122" y="5"/>
                  </a:lnTo>
                  <a:lnTo>
                    <a:pt x="116" y="5"/>
                  </a:lnTo>
                  <a:lnTo>
                    <a:pt x="111" y="4"/>
                  </a:lnTo>
                  <a:lnTo>
                    <a:pt x="104" y="4"/>
                  </a:lnTo>
                  <a:lnTo>
                    <a:pt x="99" y="3"/>
                  </a:lnTo>
                  <a:lnTo>
                    <a:pt x="92" y="3"/>
                  </a:lnTo>
                  <a:lnTo>
                    <a:pt x="86" y="3"/>
                  </a:lnTo>
                  <a:lnTo>
                    <a:pt x="81" y="1"/>
                  </a:lnTo>
                  <a:lnTo>
                    <a:pt x="75" y="1"/>
                  </a:lnTo>
                  <a:lnTo>
                    <a:pt x="70" y="1"/>
                  </a:lnTo>
                  <a:lnTo>
                    <a:pt x="65" y="1"/>
                  </a:lnTo>
                  <a:lnTo>
                    <a:pt x="60" y="1"/>
                  </a:lnTo>
                  <a:lnTo>
                    <a:pt x="58" y="1"/>
                  </a:lnTo>
                  <a:lnTo>
                    <a:pt x="55" y="0"/>
                  </a:lnTo>
                  <a:lnTo>
                    <a:pt x="54" y="0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EAF7E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56" name="Freeform 664"/>
            <p:cNvSpPr>
              <a:spLocks/>
            </p:cNvSpPr>
            <p:nvPr/>
          </p:nvSpPr>
          <p:spPr bwMode="auto">
            <a:xfrm>
              <a:off x="75" y="1882"/>
              <a:ext cx="139" cy="17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47" y="0"/>
                </a:cxn>
                <a:cxn ang="0">
                  <a:pos x="39" y="1"/>
                </a:cxn>
                <a:cxn ang="0">
                  <a:pos x="30" y="2"/>
                </a:cxn>
                <a:cxn ang="0">
                  <a:pos x="20" y="6"/>
                </a:cxn>
                <a:cxn ang="0">
                  <a:pos x="11" y="13"/>
                </a:cxn>
                <a:cxn ang="0">
                  <a:pos x="5" y="23"/>
                </a:cxn>
                <a:cxn ang="0">
                  <a:pos x="0" y="38"/>
                </a:cxn>
                <a:cxn ang="0">
                  <a:pos x="1" y="57"/>
                </a:cxn>
                <a:cxn ang="0">
                  <a:pos x="6" y="73"/>
                </a:cxn>
                <a:cxn ang="0">
                  <a:pos x="13" y="85"/>
                </a:cxn>
                <a:cxn ang="0">
                  <a:pos x="23" y="96"/>
                </a:cxn>
                <a:cxn ang="0">
                  <a:pos x="35" y="106"/>
                </a:cxn>
                <a:cxn ang="0">
                  <a:pos x="47" y="116"/>
                </a:cxn>
                <a:cxn ang="0">
                  <a:pos x="58" y="127"/>
                </a:cxn>
                <a:cxn ang="0">
                  <a:pos x="69" y="138"/>
                </a:cxn>
                <a:cxn ang="0">
                  <a:pos x="79" y="151"/>
                </a:cxn>
                <a:cxn ang="0">
                  <a:pos x="89" y="161"/>
                </a:cxn>
                <a:cxn ang="0">
                  <a:pos x="97" y="168"/>
                </a:cxn>
                <a:cxn ang="0">
                  <a:pos x="108" y="170"/>
                </a:cxn>
                <a:cxn ang="0">
                  <a:pos x="115" y="168"/>
                </a:cxn>
                <a:cxn ang="0">
                  <a:pos x="123" y="162"/>
                </a:cxn>
                <a:cxn ang="0">
                  <a:pos x="129" y="153"/>
                </a:cxn>
                <a:cxn ang="0">
                  <a:pos x="132" y="138"/>
                </a:cxn>
                <a:cxn ang="0">
                  <a:pos x="134" y="110"/>
                </a:cxn>
                <a:cxn ang="0">
                  <a:pos x="138" y="69"/>
                </a:cxn>
                <a:cxn ang="0">
                  <a:pos x="138" y="32"/>
                </a:cxn>
                <a:cxn ang="0">
                  <a:pos x="131" y="9"/>
                </a:cxn>
                <a:cxn ang="0">
                  <a:pos x="118" y="3"/>
                </a:cxn>
                <a:cxn ang="0">
                  <a:pos x="106" y="2"/>
                </a:cxn>
                <a:cxn ang="0">
                  <a:pos x="95" y="2"/>
                </a:cxn>
                <a:cxn ang="0">
                  <a:pos x="83" y="1"/>
                </a:cxn>
                <a:cxn ang="0">
                  <a:pos x="72" y="1"/>
                </a:cxn>
                <a:cxn ang="0">
                  <a:pos x="63" y="0"/>
                </a:cxn>
                <a:cxn ang="0">
                  <a:pos x="56" y="0"/>
                </a:cxn>
                <a:cxn ang="0">
                  <a:pos x="52" y="0"/>
                </a:cxn>
              </a:cxnLst>
              <a:rect l="0" t="0" r="r" b="b"/>
              <a:pathLst>
                <a:path w="139" h="170">
                  <a:moveTo>
                    <a:pt x="52" y="0"/>
                  </a:moveTo>
                  <a:lnTo>
                    <a:pt x="50" y="0"/>
                  </a:lnTo>
                  <a:lnTo>
                    <a:pt x="49" y="0"/>
                  </a:lnTo>
                  <a:lnTo>
                    <a:pt x="47" y="0"/>
                  </a:lnTo>
                  <a:lnTo>
                    <a:pt x="44" y="0"/>
                  </a:lnTo>
                  <a:lnTo>
                    <a:pt x="39" y="1"/>
                  </a:lnTo>
                  <a:lnTo>
                    <a:pt x="35" y="1"/>
                  </a:lnTo>
                  <a:lnTo>
                    <a:pt x="30" y="2"/>
                  </a:lnTo>
                  <a:lnTo>
                    <a:pt x="26" y="4"/>
                  </a:lnTo>
                  <a:lnTo>
                    <a:pt x="20" y="6"/>
                  </a:lnTo>
                  <a:lnTo>
                    <a:pt x="16" y="10"/>
                  </a:lnTo>
                  <a:lnTo>
                    <a:pt x="11" y="13"/>
                  </a:lnTo>
                  <a:lnTo>
                    <a:pt x="8" y="17"/>
                  </a:lnTo>
                  <a:lnTo>
                    <a:pt x="5" y="23"/>
                  </a:lnTo>
                  <a:lnTo>
                    <a:pt x="2" y="30"/>
                  </a:lnTo>
                  <a:lnTo>
                    <a:pt x="0" y="38"/>
                  </a:lnTo>
                  <a:lnTo>
                    <a:pt x="0" y="47"/>
                  </a:lnTo>
                  <a:lnTo>
                    <a:pt x="1" y="57"/>
                  </a:lnTo>
                  <a:lnTo>
                    <a:pt x="2" y="65"/>
                  </a:lnTo>
                  <a:lnTo>
                    <a:pt x="6" y="73"/>
                  </a:lnTo>
                  <a:lnTo>
                    <a:pt x="9" y="79"/>
                  </a:lnTo>
                  <a:lnTo>
                    <a:pt x="13" y="85"/>
                  </a:lnTo>
                  <a:lnTo>
                    <a:pt x="18" y="91"/>
                  </a:lnTo>
                  <a:lnTo>
                    <a:pt x="23" y="96"/>
                  </a:lnTo>
                  <a:lnTo>
                    <a:pt x="29" y="102"/>
                  </a:lnTo>
                  <a:lnTo>
                    <a:pt x="35" y="106"/>
                  </a:lnTo>
                  <a:lnTo>
                    <a:pt x="40" y="111"/>
                  </a:lnTo>
                  <a:lnTo>
                    <a:pt x="47" y="116"/>
                  </a:lnTo>
                  <a:lnTo>
                    <a:pt x="53" y="121"/>
                  </a:lnTo>
                  <a:lnTo>
                    <a:pt x="58" y="127"/>
                  </a:lnTo>
                  <a:lnTo>
                    <a:pt x="64" y="132"/>
                  </a:lnTo>
                  <a:lnTo>
                    <a:pt x="69" y="138"/>
                  </a:lnTo>
                  <a:lnTo>
                    <a:pt x="74" y="145"/>
                  </a:lnTo>
                  <a:lnTo>
                    <a:pt x="79" y="151"/>
                  </a:lnTo>
                  <a:lnTo>
                    <a:pt x="83" y="157"/>
                  </a:lnTo>
                  <a:lnTo>
                    <a:pt x="89" y="161"/>
                  </a:lnTo>
                  <a:lnTo>
                    <a:pt x="93" y="166"/>
                  </a:lnTo>
                  <a:lnTo>
                    <a:pt x="97" y="168"/>
                  </a:lnTo>
                  <a:lnTo>
                    <a:pt x="102" y="169"/>
                  </a:lnTo>
                  <a:lnTo>
                    <a:pt x="108" y="170"/>
                  </a:lnTo>
                  <a:lnTo>
                    <a:pt x="111" y="170"/>
                  </a:lnTo>
                  <a:lnTo>
                    <a:pt x="115" y="168"/>
                  </a:lnTo>
                  <a:lnTo>
                    <a:pt x="120" y="166"/>
                  </a:lnTo>
                  <a:lnTo>
                    <a:pt x="123" y="162"/>
                  </a:lnTo>
                  <a:lnTo>
                    <a:pt x="125" y="158"/>
                  </a:lnTo>
                  <a:lnTo>
                    <a:pt x="129" y="153"/>
                  </a:lnTo>
                  <a:lnTo>
                    <a:pt x="131" y="146"/>
                  </a:lnTo>
                  <a:lnTo>
                    <a:pt x="132" y="138"/>
                  </a:lnTo>
                  <a:lnTo>
                    <a:pt x="133" y="130"/>
                  </a:lnTo>
                  <a:lnTo>
                    <a:pt x="134" y="110"/>
                  </a:lnTo>
                  <a:lnTo>
                    <a:pt x="135" y="89"/>
                  </a:lnTo>
                  <a:lnTo>
                    <a:pt x="138" y="69"/>
                  </a:lnTo>
                  <a:lnTo>
                    <a:pt x="139" y="50"/>
                  </a:lnTo>
                  <a:lnTo>
                    <a:pt x="138" y="32"/>
                  </a:lnTo>
                  <a:lnTo>
                    <a:pt x="135" y="19"/>
                  </a:lnTo>
                  <a:lnTo>
                    <a:pt x="131" y="9"/>
                  </a:lnTo>
                  <a:lnTo>
                    <a:pt x="123" y="4"/>
                  </a:lnTo>
                  <a:lnTo>
                    <a:pt x="118" y="3"/>
                  </a:lnTo>
                  <a:lnTo>
                    <a:pt x="112" y="3"/>
                  </a:lnTo>
                  <a:lnTo>
                    <a:pt x="106" y="2"/>
                  </a:lnTo>
                  <a:lnTo>
                    <a:pt x="101" y="2"/>
                  </a:lnTo>
                  <a:lnTo>
                    <a:pt x="95" y="2"/>
                  </a:lnTo>
                  <a:lnTo>
                    <a:pt x="89" y="1"/>
                  </a:lnTo>
                  <a:lnTo>
                    <a:pt x="83" y="1"/>
                  </a:lnTo>
                  <a:lnTo>
                    <a:pt x="77" y="1"/>
                  </a:lnTo>
                  <a:lnTo>
                    <a:pt x="72" y="1"/>
                  </a:lnTo>
                  <a:lnTo>
                    <a:pt x="67" y="1"/>
                  </a:lnTo>
                  <a:lnTo>
                    <a:pt x="63" y="0"/>
                  </a:lnTo>
                  <a:lnTo>
                    <a:pt x="60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D8EDD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57" name="Freeform 665"/>
            <p:cNvSpPr>
              <a:spLocks/>
            </p:cNvSpPr>
            <p:nvPr/>
          </p:nvSpPr>
          <p:spPr bwMode="auto">
            <a:xfrm>
              <a:off x="80" y="1882"/>
              <a:ext cx="131" cy="166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44" y="0"/>
                </a:cxn>
                <a:cxn ang="0">
                  <a:pos x="37" y="1"/>
                </a:cxn>
                <a:cxn ang="0">
                  <a:pos x="28" y="3"/>
                </a:cxn>
                <a:cxn ang="0">
                  <a:pos x="20" y="6"/>
                </a:cxn>
                <a:cxn ang="0">
                  <a:pos x="11" y="13"/>
                </a:cxn>
                <a:cxn ang="0">
                  <a:pos x="4" y="23"/>
                </a:cxn>
                <a:cxn ang="0">
                  <a:pos x="0" y="37"/>
                </a:cxn>
                <a:cxn ang="0">
                  <a:pos x="1" y="55"/>
                </a:cxn>
                <a:cxn ang="0">
                  <a:pos x="4" y="71"/>
                </a:cxn>
                <a:cxn ang="0">
                  <a:pos x="12" y="83"/>
                </a:cxn>
                <a:cxn ang="0">
                  <a:pos x="22" y="93"/>
                </a:cxn>
                <a:cxn ang="0">
                  <a:pos x="33" y="104"/>
                </a:cxn>
                <a:cxn ang="0">
                  <a:pos x="44" y="113"/>
                </a:cxn>
                <a:cxn ang="0">
                  <a:pos x="55" y="123"/>
                </a:cxn>
                <a:cxn ang="0">
                  <a:pos x="66" y="134"/>
                </a:cxn>
                <a:cxn ang="0">
                  <a:pos x="75" y="148"/>
                </a:cxn>
                <a:cxn ang="0">
                  <a:pos x="84" y="158"/>
                </a:cxn>
                <a:cxn ang="0">
                  <a:pos x="92" y="163"/>
                </a:cxn>
                <a:cxn ang="0">
                  <a:pos x="101" y="166"/>
                </a:cxn>
                <a:cxn ang="0">
                  <a:pos x="110" y="163"/>
                </a:cxn>
                <a:cxn ang="0">
                  <a:pos x="116" y="158"/>
                </a:cxn>
                <a:cxn ang="0">
                  <a:pos x="122" y="149"/>
                </a:cxn>
                <a:cxn ang="0">
                  <a:pos x="125" y="134"/>
                </a:cxn>
                <a:cxn ang="0">
                  <a:pos x="127" y="107"/>
                </a:cxn>
                <a:cxn ang="0">
                  <a:pos x="130" y="67"/>
                </a:cxn>
                <a:cxn ang="0">
                  <a:pos x="131" y="32"/>
                </a:cxn>
                <a:cxn ang="0">
                  <a:pos x="124" y="9"/>
                </a:cxn>
                <a:cxn ang="0">
                  <a:pos x="111" y="4"/>
                </a:cxn>
                <a:cxn ang="0">
                  <a:pos x="101" y="3"/>
                </a:cxn>
                <a:cxn ang="0">
                  <a:pos x="90" y="2"/>
                </a:cxn>
                <a:cxn ang="0">
                  <a:pos x="78" y="2"/>
                </a:cxn>
                <a:cxn ang="0">
                  <a:pos x="68" y="1"/>
                </a:cxn>
                <a:cxn ang="0">
                  <a:pos x="59" y="1"/>
                </a:cxn>
                <a:cxn ang="0">
                  <a:pos x="53" y="1"/>
                </a:cxn>
                <a:cxn ang="0">
                  <a:pos x="49" y="0"/>
                </a:cxn>
              </a:cxnLst>
              <a:rect l="0" t="0" r="r" b="b"/>
              <a:pathLst>
                <a:path w="131" h="166">
                  <a:moveTo>
                    <a:pt x="48" y="0"/>
                  </a:move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0" y="1"/>
                  </a:lnTo>
                  <a:lnTo>
                    <a:pt x="37" y="1"/>
                  </a:lnTo>
                  <a:lnTo>
                    <a:pt x="33" y="2"/>
                  </a:lnTo>
                  <a:lnTo>
                    <a:pt x="28" y="3"/>
                  </a:lnTo>
                  <a:lnTo>
                    <a:pt x="24" y="4"/>
                  </a:lnTo>
                  <a:lnTo>
                    <a:pt x="20" y="6"/>
                  </a:lnTo>
                  <a:lnTo>
                    <a:pt x="15" y="10"/>
                  </a:lnTo>
                  <a:lnTo>
                    <a:pt x="11" y="13"/>
                  </a:lnTo>
                  <a:lnTo>
                    <a:pt x="6" y="18"/>
                  </a:lnTo>
                  <a:lnTo>
                    <a:pt x="4" y="23"/>
                  </a:lnTo>
                  <a:lnTo>
                    <a:pt x="2" y="30"/>
                  </a:lnTo>
                  <a:lnTo>
                    <a:pt x="0" y="37"/>
                  </a:lnTo>
                  <a:lnTo>
                    <a:pt x="0" y="46"/>
                  </a:lnTo>
                  <a:lnTo>
                    <a:pt x="1" y="55"/>
                  </a:lnTo>
                  <a:lnTo>
                    <a:pt x="2" y="63"/>
                  </a:lnTo>
                  <a:lnTo>
                    <a:pt x="4" y="71"/>
                  </a:lnTo>
                  <a:lnTo>
                    <a:pt x="8" y="77"/>
                  </a:lnTo>
                  <a:lnTo>
                    <a:pt x="12" y="83"/>
                  </a:lnTo>
                  <a:lnTo>
                    <a:pt x="16" y="89"/>
                  </a:lnTo>
                  <a:lnTo>
                    <a:pt x="22" y="93"/>
                  </a:lnTo>
                  <a:lnTo>
                    <a:pt x="27" y="99"/>
                  </a:lnTo>
                  <a:lnTo>
                    <a:pt x="33" y="104"/>
                  </a:lnTo>
                  <a:lnTo>
                    <a:pt x="38" y="108"/>
                  </a:lnTo>
                  <a:lnTo>
                    <a:pt x="44" y="113"/>
                  </a:lnTo>
                  <a:lnTo>
                    <a:pt x="49" y="118"/>
                  </a:lnTo>
                  <a:lnTo>
                    <a:pt x="55" y="123"/>
                  </a:lnTo>
                  <a:lnTo>
                    <a:pt x="60" y="128"/>
                  </a:lnTo>
                  <a:lnTo>
                    <a:pt x="66" y="134"/>
                  </a:lnTo>
                  <a:lnTo>
                    <a:pt x="70" y="141"/>
                  </a:lnTo>
                  <a:lnTo>
                    <a:pt x="75" y="148"/>
                  </a:lnTo>
                  <a:lnTo>
                    <a:pt x="79" y="153"/>
                  </a:lnTo>
                  <a:lnTo>
                    <a:pt x="84" y="158"/>
                  </a:lnTo>
                  <a:lnTo>
                    <a:pt x="88" y="161"/>
                  </a:lnTo>
                  <a:lnTo>
                    <a:pt x="92" y="163"/>
                  </a:lnTo>
                  <a:lnTo>
                    <a:pt x="97" y="165"/>
                  </a:lnTo>
                  <a:lnTo>
                    <a:pt x="101" y="166"/>
                  </a:lnTo>
                  <a:lnTo>
                    <a:pt x="106" y="166"/>
                  </a:lnTo>
                  <a:lnTo>
                    <a:pt x="110" y="163"/>
                  </a:lnTo>
                  <a:lnTo>
                    <a:pt x="113" y="161"/>
                  </a:lnTo>
                  <a:lnTo>
                    <a:pt x="116" y="158"/>
                  </a:lnTo>
                  <a:lnTo>
                    <a:pt x="119" y="153"/>
                  </a:lnTo>
                  <a:lnTo>
                    <a:pt x="122" y="149"/>
                  </a:lnTo>
                  <a:lnTo>
                    <a:pt x="123" y="142"/>
                  </a:lnTo>
                  <a:lnTo>
                    <a:pt x="125" y="134"/>
                  </a:lnTo>
                  <a:lnTo>
                    <a:pt x="125" y="126"/>
                  </a:lnTo>
                  <a:lnTo>
                    <a:pt x="127" y="107"/>
                  </a:lnTo>
                  <a:lnTo>
                    <a:pt x="129" y="88"/>
                  </a:lnTo>
                  <a:lnTo>
                    <a:pt x="130" y="67"/>
                  </a:lnTo>
                  <a:lnTo>
                    <a:pt x="131" y="48"/>
                  </a:lnTo>
                  <a:lnTo>
                    <a:pt x="131" y="32"/>
                  </a:lnTo>
                  <a:lnTo>
                    <a:pt x="129" y="19"/>
                  </a:lnTo>
                  <a:lnTo>
                    <a:pt x="124" y="9"/>
                  </a:lnTo>
                  <a:lnTo>
                    <a:pt x="116" y="4"/>
                  </a:lnTo>
                  <a:lnTo>
                    <a:pt x="111" y="4"/>
                  </a:lnTo>
                  <a:lnTo>
                    <a:pt x="107" y="3"/>
                  </a:lnTo>
                  <a:lnTo>
                    <a:pt x="101" y="3"/>
                  </a:lnTo>
                  <a:lnTo>
                    <a:pt x="96" y="3"/>
                  </a:lnTo>
                  <a:lnTo>
                    <a:pt x="90" y="2"/>
                  </a:lnTo>
                  <a:lnTo>
                    <a:pt x="84" y="2"/>
                  </a:lnTo>
                  <a:lnTo>
                    <a:pt x="78" y="2"/>
                  </a:lnTo>
                  <a:lnTo>
                    <a:pt x="74" y="1"/>
                  </a:lnTo>
                  <a:lnTo>
                    <a:pt x="68" y="1"/>
                  </a:lnTo>
                  <a:lnTo>
                    <a:pt x="64" y="1"/>
                  </a:lnTo>
                  <a:lnTo>
                    <a:pt x="59" y="1"/>
                  </a:lnTo>
                  <a:lnTo>
                    <a:pt x="56" y="1"/>
                  </a:lnTo>
                  <a:lnTo>
                    <a:pt x="53" y="1"/>
                  </a:lnTo>
                  <a:lnTo>
                    <a:pt x="50" y="0"/>
                  </a:lnTo>
                  <a:lnTo>
                    <a:pt x="49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C6E8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58" name="Freeform 666"/>
            <p:cNvSpPr>
              <a:spLocks/>
            </p:cNvSpPr>
            <p:nvPr/>
          </p:nvSpPr>
          <p:spPr bwMode="auto">
            <a:xfrm>
              <a:off x="83" y="1885"/>
              <a:ext cx="128" cy="159"/>
            </a:xfrm>
            <a:custGeom>
              <a:avLst/>
              <a:gdLst/>
              <a:ahLst/>
              <a:cxnLst>
                <a:cxn ang="0">
                  <a:pos x="47" y="0"/>
                </a:cxn>
                <a:cxn ang="0">
                  <a:pos x="43" y="0"/>
                </a:cxn>
                <a:cxn ang="0">
                  <a:pos x="37" y="0"/>
                </a:cxn>
                <a:cxn ang="0">
                  <a:pos x="28" y="2"/>
                </a:cxn>
                <a:cxn ang="0">
                  <a:pos x="19" y="5"/>
                </a:cxn>
                <a:cxn ang="0">
                  <a:pos x="11" y="12"/>
                </a:cxn>
                <a:cxn ang="0">
                  <a:pos x="4" y="22"/>
                </a:cxn>
                <a:cxn ang="0">
                  <a:pos x="0" y="36"/>
                </a:cxn>
                <a:cxn ang="0">
                  <a:pos x="1" y="53"/>
                </a:cxn>
                <a:cxn ang="0">
                  <a:pos x="4" y="68"/>
                </a:cxn>
                <a:cxn ang="0">
                  <a:pos x="12" y="80"/>
                </a:cxn>
                <a:cxn ang="0">
                  <a:pos x="21" y="90"/>
                </a:cxn>
                <a:cxn ang="0">
                  <a:pos x="32" y="99"/>
                </a:cxn>
                <a:cxn ang="0">
                  <a:pos x="43" y="109"/>
                </a:cxn>
                <a:cxn ang="0">
                  <a:pos x="54" y="119"/>
                </a:cxn>
                <a:cxn ang="0">
                  <a:pos x="64" y="130"/>
                </a:cxn>
                <a:cxn ang="0">
                  <a:pos x="72" y="143"/>
                </a:cxn>
                <a:cxn ang="0">
                  <a:pos x="81" y="152"/>
                </a:cxn>
                <a:cxn ang="0">
                  <a:pos x="90" y="157"/>
                </a:cxn>
                <a:cxn ang="0">
                  <a:pos x="99" y="159"/>
                </a:cxn>
                <a:cxn ang="0">
                  <a:pos x="107" y="157"/>
                </a:cxn>
                <a:cxn ang="0">
                  <a:pos x="113" y="152"/>
                </a:cxn>
                <a:cxn ang="0">
                  <a:pos x="119" y="143"/>
                </a:cxn>
                <a:cxn ang="0">
                  <a:pos x="121" y="129"/>
                </a:cxn>
                <a:cxn ang="0">
                  <a:pos x="123" y="103"/>
                </a:cxn>
                <a:cxn ang="0">
                  <a:pos x="127" y="64"/>
                </a:cxn>
                <a:cxn ang="0">
                  <a:pos x="127" y="30"/>
                </a:cxn>
                <a:cxn ang="0">
                  <a:pos x="120" y="8"/>
                </a:cxn>
                <a:cxn ang="0">
                  <a:pos x="109" y="3"/>
                </a:cxn>
                <a:cxn ang="0">
                  <a:pos x="98" y="2"/>
                </a:cxn>
                <a:cxn ang="0">
                  <a:pos x="88" y="1"/>
                </a:cxn>
                <a:cxn ang="0">
                  <a:pos x="77" y="1"/>
                </a:cxn>
                <a:cxn ang="0">
                  <a:pos x="67" y="1"/>
                </a:cxn>
                <a:cxn ang="0">
                  <a:pos x="58" y="0"/>
                </a:cxn>
                <a:cxn ang="0">
                  <a:pos x="51" y="0"/>
                </a:cxn>
                <a:cxn ang="0">
                  <a:pos x="48" y="0"/>
                </a:cxn>
              </a:cxnLst>
              <a:rect l="0" t="0" r="r" b="b"/>
              <a:pathLst>
                <a:path w="128" h="159">
                  <a:moveTo>
                    <a:pt x="48" y="0"/>
                  </a:moveTo>
                  <a:lnTo>
                    <a:pt x="47" y="0"/>
                  </a:lnTo>
                  <a:lnTo>
                    <a:pt x="45" y="0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2" y="1"/>
                  </a:lnTo>
                  <a:lnTo>
                    <a:pt x="28" y="2"/>
                  </a:lnTo>
                  <a:lnTo>
                    <a:pt x="23" y="3"/>
                  </a:lnTo>
                  <a:lnTo>
                    <a:pt x="19" y="5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7" y="17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6"/>
                  </a:lnTo>
                  <a:lnTo>
                    <a:pt x="0" y="44"/>
                  </a:lnTo>
                  <a:lnTo>
                    <a:pt x="1" y="53"/>
                  </a:lnTo>
                  <a:lnTo>
                    <a:pt x="2" y="61"/>
                  </a:lnTo>
                  <a:lnTo>
                    <a:pt x="4" y="68"/>
                  </a:lnTo>
                  <a:lnTo>
                    <a:pt x="8" y="74"/>
                  </a:lnTo>
                  <a:lnTo>
                    <a:pt x="12" y="80"/>
                  </a:lnTo>
                  <a:lnTo>
                    <a:pt x="17" y="85"/>
                  </a:lnTo>
                  <a:lnTo>
                    <a:pt x="21" y="90"/>
                  </a:lnTo>
                  <a:lnTo>
                    <a:pt x="27" y="95"/>
                  </a:lnTo>
                  <a:lnTo>
                    <a:pt x="32" y="99"/>
                  </a:lnTo>
                  <a:lnTo>
                    <a:pt x="38" y="104"/>
                  </a:lnTo>
                  <a:lnTo>
                    <a:pt x="43" y="109"/>
                  </a:lnTo>
                  <a:lnTo>
                    <a:pt x="49" y="113"/>
                  </a:lnTo>
                  <a:lnTo>
                    <a:pt x="54" y="119"/>
                  </a:lnTo>
                  <a:lnTo>
                    <a:pt x="59" y="123"/>
                  </a:lnTo>
                  <a:lnTo>
                    <a:pt x="64" y="130"/>
                  </a:lnTo>
                  <a:lnTo>
                    <a:pt x="69" y="136"/>
                  </a:lnTo>
                  <a:lnTo>
                    <a:pt x="72" y="143"/>
                  </a:lnTo>
                  <a:lnTo>
                    <a:pt x="77" y="147"/>
                  </a:lnTo>
                  <a:lnTo>
                    <a:pt x="81" y="152"/>
                  </a:lnTo>
                  <a:lnTo>
                    <a:pt x="86" y="155"/>
                  </a:lnTo>
                  <a:lnTo>
                    <a:pt x="90" y="157"/>
                  </a:lnTo>
                  <a:lnTo>
                    <a:pt x="94" y="158"/>
                  </a:lnTo>
                  <a:lnTo>
                    <a:pt x="99" y="159"/>
                  </a:lnTo>
                  <a:lnTo>
                    <a:pt x="102" y="159"/>
                  </a:lnTo>
                  <a:lnTo>
                    <a:pt x="107" y="157"/>
                  </a:lnTo>
                  <a:lnTo>
                    <a:pt x="110" y="155"/>
                  </a:lnTo>
                  <a:lnTo>
                    <a:pt x="113" y="152"/>
                  </a:lnTo>
                  <a:lnTo>
                    <a:pt x="115" y="148"/>
                  </a:lnTo>
                  <a:lnTo>
                    <a:pt x="119" y="143"/>
                  </a:lnTo>
                  <a:lnTo>
                    <a:pt x="120" y="137"/>
                  </a:lnTo>
                  <a:lnTo>
                    <a:pt x="121" y="129"/>
                  </a:lnTo>
                  <a:lnTo>
                    <a:pt x="122" y="121"/>
                  </a:lnTo>
                  <a:lnTo>
                    <a:pt x="123" y="103"/>
                  </a:lnTo>
                  <a:lnTo>
                    <a:pt x="125" y="84"/>
                  </a:lnTo>
                  <a:lnTo>
                    <a:pt x="127" y="64"/>
                  </a:lnTo>
                  <a:lnTo>
                    <a:pt x="128" y="46"/>
                  </a:lnTo>
                  <a:lnTo>
                    <a:pt x="127" y="30"/>
                  </a:lnTo>
                  <a:lnTo>
                    <a:pt x="124" y="17"/>
                  </a:lnTo>
                  <a:lnTo>
                    <a:pt x="120" y="8"/>
                  </a:lnTo>
                  <a:lnTo>
                    <a:pt x="113" y="4"/>
                  </a:lnTo>
                  <a:lnTo>
                    <a:pt x="109" y="3"/>
                  </a:lnTo>
                  <a:lnTo>
                    <a:pt x="103" y="3"/>
                  </a:lnTo>
                  <a:lnTo>
                    <a:pt x="98" y="2"/>
                  </a:lnTo>
                  <a:lnTo>
                    <a:pt x="93" y="2"/>
                  </a:lnTo>
                  <a:lnTo>
                    <a:pt x="88" y="1"/>
                  </a:lnTo>
                  <a:lnTo>
                    <a:pt x="82" y="1"/>
                  </a:lnTo>
                  <a:lnTo>
                    <a:pt x="77" y="1"/>
                  </a:lnTo>
                  <a:lnTo>
                    <a:pt x="71" y="1"/>
                  </a:lnTo>
                  <a:lnTo>
                    <a:pt x="67" y="1"/>
                  </a:lnTo>
                  <a:lnTo>
                    <a:pt x="62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51" y="0"/>
                  </a:lnTo>
                  <a:lnTo>
                    <a:pt x="49" y="0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B5DD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59" name="Freeform 667"/>
            <p:cNvSpPr>
              <a:spLocks/>
            </p:cNvSpPr>
            <p:nvPr/>
          </p:nvSpPr>
          <p:spPr bwMode="auto">
            <a:xfrm>
              <a:off x="86" y="1885"/>
              <a:ext cx="122" cy="155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1" y="0"/>
                </a:cxn>
                <a:cxn ang="0">
                  <a:pos x="34" y="1"/>
                </a:cxn>
                <a:cxn ang="0">
                  <a:pos x="27" y="3"/>
                </a:cxn>
                <a:cxn ang="0">
                  <a:pos x="18" y="7"/>
                </a:cxn>
                <a:cxn ang="0">
                  <a:pos x="10" y="12"/>
                </a:cxn>
                <a:cxn ang="0">
                  <a:pos x="3" y="21"/>
                </a:cxn>
                <a:cxn ang="0">
                  <a:pos x="0" y="35"/>
                </a:cxn>
                <a:cxn ang="0">
                  <a:pos x="1" y="52"/>
                </a:cxn>
                <a:cxn ang="0">
                  <a:pos x="4" y="66"/>
                </a:cxn>
                <a:cxn ang="0">
                  <a:pos x="11" y="77"/>
                </a:cxn>
                <a:cxn ang="0">
                  <a:pos x="20" y="88"/>
                </a:cxn>
                <a:cxn ang="0">
                  <a:pos x="30" y="97"/>
                </a:cxn>
                <a:cxn ang="0">
                  <a:pos x="41" y="106"/>
                </a:cxn>
                <a:cxn ang="0">
                  <a:pos x="52" y="115"/>
                </a:cxn>
                <a:cxn ang="0">
                  <a:pos x="61" y="126"/>
                </a:cxn>
                <a:cxn ang="0">
                  <a:pos x="70" y="138"/>
                </a:cxn>
                <a:cxn ang="0">
                  <a:pos x="77" y="147"/>
                </a:cxn>
                <a:cxn ang="0">
                  <a:pos x="86" y="153"/>
                </a:cxn>
                <a:cxn ang="0">
                  <a:pos x="94" y="155"/>
                </a:cxn>
                <a:cxn ang="0">
                  <a:pos x="102" y="154"/>
                </a:cxn>
                <a:cxn ang="0">
                  <a:pos x="108" y="148"/>
                </a:cxn>
                <a:cxn ang="0">
                  <a:pos x="113" y="139"/>
                </a:cxn>
                <a:cxn ang="0">
                  <a:pos x="116" y="126"/>
                </a:cxn>
                <a:cxn ang="0">
                  <a:pos x="118" y="100"/>
                </a:cxn>
                <a:cxn ang="0">
                  <a:pos x="122" y="64"/>
                </a:cxn>
                <a:cxn ang="0">
                  <a:pos x="122" y="29"/>
                </a:cxn>
                <a:cxn ang="0">
                  <a:pos x="115" y="9"/>
                </a:cxn>
                <a:cxn ang="0">
                  <a:pos x="104" y="4"/>
                </a:cxn>
                <a:cxn ang="0">
                  <a:pos x="94" y="3"/>
                </a:cxn>
                <a:cxn ang="0">
                  <a:pos x="84" y="2"/>
                </a:cxn>
                <a:cxn ang="0">
                  <a:pos x="73" y="1"/>
                </a:cxn>
                <a:cxn ang="0">
                  <a:pos x="63" y="1"/>
                </a:cxn>
                <a:cxn ang="0">
                  <a:pos x="55" y="1"/>
                </a:cxn>
                <a:cxn ang="0">
                  <a:pos x="49" y="0"/>
                </a:cxn>
                <a:cxn ang="0">
                  <a:pos x="45" y="0"/>
                </a:cxn>
              </a:cxnLst>
              <a:rect l="0" t="0" r="r" b="b"/>
              <a:pathLst>
                <a:path w="122" h="155">
                  <a:moveTo>
                    <a:pt x="45" y="0"/>
                  </a:moveTo>
                  <a:lnTo>
                    <a:pt x="44" y="0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38" y="0"/>
                  </a:lnTo>
                  <a:lnTo>
                    <a:pt x="34" y="1"/>
                  </a:lnTo>
                  <a:lnTo>
                    <a:pt x="31" y="2"/>
                  </a:lnTo>
                  <a:lnTo>
                    <a:pt x="27" y="3"/>
                  </a:lnTo>
                  <a:lnTo>
                    <a:pt x="22" y="4"/>
                  </a:lnTo>
                  <a:lnTo>
                    <a:pt x="18" y="7"/>
                  </a:lnTo>
                  <a:lnTo>
                    <a:pt x="14" y="9"/>
                  </a:lnTo>
                  <a:lnTo>
                    <a:pt x="10" y="12"/>
                  </a:lnTo>
                  <a:lnTo>
                    <a:pt x="7" y="17"/>
                  </a:lnTo>
                  <a:lnTo>
                    <a:pt x="3" y="21"/>
                  </a:lnTo>
                  <a:lnTo>
                    <a:pt x="2" y="28"/>
                  </a:lnTo>
                  <a:lnTo>
                    <a:pt x="0" y="35"/>
                  </a:lnTo>
                  <a:lnTo>
                    <a:pt x="0" y="43"/>
                  </a:lnTo>
                  <a:lnTo>
                    <a:pt x="1" y="52"/>
                  </a:lnTo>
                  <a:lnTo>
                    <a:pt x="2" y="59"/>
                  </a:lnTo>
                  <a:lnTo>
                    <a:pt x="4" y="66"/>
                  </a:lnTo>
                  <a:lnTo>
                    <a:pt x="8" y="73"/>
                  </a:lnTo>
                  <a:lnTo>
                    <a:pt x="11" y="77"/>
                  </a:lnTo>
                  <a:lnTo>
                    <a:pt x="15" y="83"/>
                  </a:lnTo>
                  <a:lnTo>
                    <a:pt x="20" y="88"/>
                  </a:lnTo>
                  <a:lnTo>
                    <a:pt x="25" y="92"/>
                  </a:lnTo>
                  <a:lnTo>
                    <a:pt x="30" y="97"/>
                  </a:lnTo>
                  <a:lnTo>
                    <a:pt x="35" y="101"/>
                  </a:lnTo>
                  <a:lnTo>
                    <a:pt x="41" y="106"/>
                  </a:lnTo>
                  <a:lnTo>
                    <a:pt x="46" y="110"/>
                  </a:lnTo>
                  <a:lnTo>
                    <a:pt x="52" y="115"/>
                  </a:lnTo>
                  <a:lnTo>
                    <a:pt x="56" y="121"/>
                  </a:lnTo>
                  <a:lnTo>
                    <a:pt x="61" y="126"/>
                  </a:lnTo>
                  <a:lnTo>
                    <a:pt x="65" y="132"/>
                  </a:lnTo>
                  <a:lnTo>
                    <a:pt x="70" y="138"/>
                  </a:lnTo>
                  <a:lnTo>
                    <a:pt x="74" y="143"/>
                  </a:lnTo>
                  <a:lnTo>
                    <a:pt x="77" y="147"/>
                  </a:lnTo>
                  <a:lnTo>
                    <a:pt x="82" y="150"/>
                  </a:lnTo>
                  <a:lnTo>
                    <a:pt x="86" y="153"/>
                  </a:lnTo>
                  <a:lnTo>
                    <a:pt x="91" y="155"/>
                  </a:lnTo>
                  <a:lnTo>
                    <a:pt x="94" y="155"/>
                  </a:lnTo>
                  <a:lnTo>
                    <a:pt x="98" y="155"/>
                  </a:lnTo>
                  <a:lnTo>
                    <a:pt x="102" y="154"/>
                  </a:lnTo>
                  <a:lnTo>
                    <a:pt x="105" y="151"/>
                  </a:lnTo>
                  <a:lnTo>
                    <a:pt x="108" y="148"/>
                  </a:lnTo>
                  <a:lnTo>
                    <a:pt x="111" y="143"/>
                  </a:lnTo>
                  <a:lnTo>
                    <a:pt x="113" y="139"/>
                  </a:lnTo>
                  <a:lnTo>
                    <a:pt x="115" y="133"/>
                  </a:lnTo>
                  <a:lnTo>
                    <a:pt x="116" y="126"/>
                  </a:lnTo>
                  <a:lnTo>
                    <a:pt x="117" y="118"/>
                  </a:lnTo>
                  <a:lnTo>
                    <a:pt x="118" y="100"/>
                  </a:lnTo>
                  <a:lnTo>
                    <a:pt x="119" y="82"/>
                  </a:lnTo>
                  <a:lnTo>
                    <a:pt x="122" y="64"/>
                  </a:lnTo>
                  <a:lnTo>
                    <a:pt x="122" y="45"/>
                  </a:lnTo>
                  <a:lnTo>
                    <a:pt x="122" y="29"/>
                  </a:lnTo>
                  <a:lnTo>
                    <a:pt x="119" y="17"/>
                  </a:lnTo>
                  <a:lnTo>
                    <a:pt x="115" y="9"/>
                  </a:lnTo>
                  <a:lnTo>
                    <a:pt x="108" y="4"/>
                  </a:lnTo>
                  <a:lnTo>
                    <a:pt x="104" y="4"/>
                  </a:lnTo>
                  <a:lnTo>
                    <a:pt x="100" y="3"/>
                  </a:lnTo>
                  <a:lnTo>
                    <a:pt x="94" y="3"/>
                  </a:lnTo>
                  <a:lnTo>
                    <a:pt x="88" y="2"/>
                  </a:lnTo>
                  <a:lnTo>
                    <a:pt x="84" y="2"/>
                  </a:lnTo>
                  <a:lnTo>
                    <a:pt x="78" y="2"/>
                  </a:lnTo>
                  <a:lnTo>
                    <a:pt x="73" y="1"/>
                  </a:lnTo>
                  <a:lnTo>
                    <a:pt x="69" y="1"/>
                  </a:lnTo>
                  <a:lnTo>
                    <a:pt x="63" y="1"/>
                  </a:lnTo>
                  <a:lnTo>
                    <a:pt x="60" y="1"/>
                  </a:lnTo>
                  <a:lnTo>
                    <a:pt x="55" y="1"/>
                  </a:lnTo>
                  <a:lnTo>
                    <a:pt x="52" y="1"/>
                  </a:lnTo>
                  <a:lnTo>
                    <a:pt x="49" y="0"/>
                  </a:lnTo>
                  <a:lnTo>
                    <a:pt x="48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A0D69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60" name="Freeform 668"/>
            <p:cNvSpPr>
              <a:spLocks/>
            </p:cNvSpPr>
            <p:nvPr/>
          </p:nvSpPr>
          <p:spPr bwMode="auto">
            <a:xfrm>
              <a:off x="89" y="1888"/>
              <a:ext cx="119" cy="147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0" y="0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18" y="5"/>
                </a:cxn>
                <a:cxn ang="0">
                  <a:pos x="10" y="11"/>
                </a:cxn>
                <a:cxn ang="0">
                  <a:pos x="3" y="20"/>
                </a:cxn>
                <a:cxn ang="0">
                  <a:pos x="0" y="33"/>
                </a:cxn>
                <a:cxn ang="0">
                  <a:pos x="0" y="48"/>
                </a:cxn>
                <a:cxn ang="0">
                  <a:pos x="5" y="62"/>
                </a:cxn>
                <a:cxn ang="0">
                  <a:pos x="11" y="74"/>
                </a:cxn>
                <a:cxn ang="0">
                  <a:pos x="19" y="84"/>
                </a:cxn>
                <a:cxn ang="0">
                  <a:pos x="29" y="92"/>
                </a:cxn>
                <a:cxn ang="0">
                  <a:pos x="40" y="101"/>
                </a:cxn>
                <a:cxn ang="0">
                  <a:pos x="51" y="110"/>
                </a:cxn>
                <a:cxn ang="0">
                  <a:pos x="59" y="120"/>
                </a:cxn>
                <a:cxn ang="0">
                  <a:pos x="67" y="131"/>
                </a:cxn>
                <a:cxn ang="0">
                  <a:pos x="76" y="140"/>
                </a:cxn>
                <a:cxn ang="0">
                  <a:pos x="84" y="145"/>
                </a:cxn>
                <a:cxn ang="0">
                  <a:pos x="92" y="147"/>
                </a:cxn>
                <a:cxn ang="0">
                  <a:pos x="99" y="146"/>
                </a:cxn>
                <a:cxn ang="0">
                  <a:pos x="105" y="140"/>
                </a:cxn>
                <a:cxn ang="0">
                  <a:pos x="110" y="132"/>
                </a:cxn>
                <a:cxn ang="0">
                  <a:pos x="113" y="120"/>
                </a:cxn>
                <a:cxn ang="0">
                  <a:pos x="115" y="95"/>
                </a:cxn>
                <a:cxn ang="0">
                  <a:pos x="118" y="60"/>
                </a:cxn>
                <a:cxn ang="0">
                  <a:pos x="119" y="28"/>
                </a:cxn>
                <a:cxn ang="0">
                  <a:pos x="112" y="8"/>
                </a:cxn>
                <a:cxn ang="0">
                  <a:pos x="101" y="3"/>
                </a:cxn>
                <a:cxn ang="0">
                  <a:pos x="92" y="2"/>
                </a:cxn>
                <a:cxn ang="0">
                  <a:pos x="82" y="1"/>
                </a:cxn>
                <a:cxn ang="0">
                  <a:pos x="72" y="1"/>
                </a:cxn>
                <a:cxn ang="0">
                  <a:pos x="62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45" y="0"/>
                </a:cxn>
              </a:cxnLst>
              <a:rect l="0" t="0" r="r" b="b"/>
              <a:pathLst>
                <a:path w="119" h="147">
                  <a:moveTo>
                    <a:pt x="44" y="0"/>
                  </a:moveTo>
                  <a:lnTo>
                    <a:pt x="44" y="0"/>
                  </a:lnTo>
                  <a:lnTo>
                    <a:pt x="41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4" y="0"/>
                  </a:lnTo>
                  <a:lnTo>
                    <a:pt x="30" y="1"/>
                  </a:lnTo>
                  <a:lnTo>
                    <a:pt x="26" y="2"/>
                  </a:lnTo>
                  <a:lnTo>
                    <a:pt x="21" y="3"/>
                  </a:lnTo>
                  <a:lnTo>
                    <a:pt x="18" y="5"/>
                  </a:lnTo>
                  <a:lnTo>
                    <a:pt x="14" y="8"/>
                  </a:lnTo>
                  <a:lnTo>
                    <a:pt x="10" y="11"/>
                  </a:lnTo>
                  <a:lnTo>
                    <a:pt x="7" y="16"/>
                  </a:lnTo>
                  <a:lnTo>
                    <a:pt x="3" y="20"/>
                  </a:lnTo>
                  <a:lnTo>
                    <a:pt x="1" y="26"/>
                  </a:lnTo>
                  <a:lnTo>
                    <a:pt x="0" y="33"/>
                  </a:lnTo>
                  <a:lnTo>
                    <a:pt x="0" y="41"/>
                  </a:lnTo>
                  <a:lnTo>
                    <a:pt x="0" y="48"/>
                  </a:lnTo>
                  <a:lnTo>
                    <a:pt x="2" y="56"/>
                  </a:lnTo>
                  <a:lnTo>
                    <a:pt x="5" y="62"/>
                  </a:lnTo>
                  <a:lnTo>
                    <a:pt x="8" y="68"/>
                  </a:lnTo>
                  <a:lnTo>
                    <a:pt x="11" y="74"/>
                  </a:lnTo>
                  <a:lnTo>
                    <a:pt x="16" y="79"/>
                  </a:lnTo>
                  <a:lnTo>
                    <a:pt x="19" y="84"/>
                  </a:lnTo>
                  <a:lnTo>
                    <a:pt x="25" y="88"/>
                  </a:lnTo>
                  <a:lnTo>
                    <a:pt x="29" y="92"/>
                  </a:lnTo>
                  <a:lnTo>
                    <a:pt x="35" y="96"/>
                  </a:lnTo>
                  <a:lnTo>
                    <a:pt x="40" y="101"/>
                  </a:lnTo>
                  <a:lnTo>
                    <a:pt x="46" y="105"/>
                  </a:lnTo>
                  <a:lnTo>
                    <a:pt x="51" y="110"/>
                  </a:lnTo>
                  <a:lnTo>
                    <a:pt x="55" y="114"/>
                  </a:lnTo>
                  <a:lnTo>
                    <a:pt x="59" y="120"/>
                  </a:lnTo>
                  <a:lnTo>
                    <a:pt x="64" y="126"/>
                  </a:lnTo>
                  <a:lnTo>
                    <a:pt x="67" y="131"/>
                  </a:lnTo>
                  <a:lnTo>
                    <a:pt x="72" y="136"/>
                  </a:lnTo>
                  <a:lnTo>
                    <a:pt x="76" y="140"/>
                  </a:lnTo>
                  <a:lnTo>
                    <a:pt x="80" y="143"/>
                  </a:lnTo>
                  <a:lnTo>
                    <a:pt x="84" y="145"/>
                  </a:lnTo>
                  <a:lnTo>
                    <a:pt x="87" y="147"/>
                  </a:lnTo>
                  <a:lnTo>
                    <a:pt x="92" y="147"/>
                  </a:lnTo>
                  <a:lnTo>
                    <a:pt x="95" y="147"/>
                  </a:lnTo>
                  <a:lnTo>
                    <a:pt x="99" y="146"/>
                  </a:lnTo>
                  <a:lnTo>
                    <a:pt x="102" y="144"/>
                  </a:lnTo>
                  <a:lnTo>
                    <a:pt x="105" y="140"/>
                  </a:lnTo>
                  <a:lnTo>
                    <a:pt x="107" y="137"/>
                  </a:lnTo>
                  <a:lnTo>
                    <a:pt x="110" y="132"/>
                  </a:lnTo>
                  <a:lnTo>
                    <a:pt x="112" y="126"/>
                  </a:lnTo>
                  <a:lnTo>
                    <a:pt x="113" y="120"/>
                  </a:lnTo>
                  <a:lnTo>
                    <a:pt x="114" y="112"/>
                  </a:lnTo>
                  <a:lnTo>
                    <a:pt x="115" y="95"/>
                  </a:lnTo>
                  <a:lnTo>
                    <a:pt x="116" y="78"/>
                  </a:lnTo>
                  <a:lnTo>
                    <a:pt x="118" y="60"/>
                  </a:lnTo>
                  <a:lnTo>
                    <a:pt x="119" y="43"/>
                  </a:lnTo>
                  <a:lnTo>
                    <a:pt x="119" y="28"/>
                  </a:lnTo>
                  <a:lnTo>
                    <a:pt x="116" y="16"/>
                  </a:lnTo>
                  <a:lnTo>
                    <a:pt x="112" y="8"/>
                  </a:lnTo>
                  <a:lnTo>
                    <a:pt x="105" y="3"/>
                  </a:lnTo>
                  <a:lnTo>
                    <a:pt x="101" y="3"/>
                  </a:lnTo>
                  <a:lnTo>
                    <a:pt x="96" y="2"/>
                  </a:lnTo>
                  <a:lnTo>
                    <a:pt x="92" y="2"/>
                  </a:lnTo>
                  <a:lnTo>
                    <a:pt x="86" y="2"/>
                  </a:lnTo>
                  <a:lnTo>
                    <a:pt x="82" y="1"/>
                  </a:lnTo>
                  <a:lnTo>
                    <a:pt x="76" y="1"/>
                  </a:lnTo>
                  <a:lnTo>
                    <a:pt x="72" y="1"/>
                  </a:lnTo>
                  <a:lnTo>
                    <a:pt x="66" y="1"/>
                  </a:lnTo>
                  <a:lnTo>
                    <a:pt x="62" y="0"/>
                  </a:lnTo>
                  <a:lnTo>
                    <a:pt x="57" y="0"/>
                  </a:lnTo>
                  <a:lnTo>
                    <a:pt x="54" y="0"/>
                  </a:lnTo>
                  <a:lnTo>
                    <a:pt x="51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5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8ECC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61" name="Freeform 669"/>
            <p:cNvSpPr>
              <a:spLocks/>
            </p:cNvSpPr>
            <p:nvPr/>
          </p:nvSpPr>
          <p:spPr bwMode="auto">
            <a:xfrm>
              <a:off x="92" y="1889"/>
              <a:ext cx="114" cy="141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38" y="0"/>
                </a:cxn>
                <a:cxn ang="0">
                  <a:pos x="33" y="1"/>
                </a:cxn>
                <a:cxn ang="0">
                  <a:pos x="25" y="3"/>
                </a:cxn>
                <a:cxn ang="0">
                  <a:pos x="17" y="6"/>
                </a:cxn>
                <a:cxn ang="0">
                  <a:pos x="9" y="12"/>
                </a:cxn>
                <a:cxn ang="0">
                  <a:pos x="4" y="21"/>
                </a:cxn>
                <a:cxn ang="0">
                  <a:pos x="0" y="33"/>
                </a:cxn>
                <a:cxn ang="0">
                  <a:pos x="1" y="48"/>
                </a:cxn>
                <a:cxn ang="0">
                  <a:pos x="5" y="60"/>
                </a:cxn>
                <a:cxn ang="0">
                  <a:pos x="10" y="71"/>
                </a:cxn>
                <a:cxn ang="0">
                  <a:pos x="19" y="80"/>
                </a:cxn>
                <a:cxn ang="0">
                  <a:pos x="28" y="88"/>
                </a:cxn>
                <a:cxn ang="0">
                  <a:pos x="38" y="96"/>
                </a:cxn>
                <a:cxn ang="0">
                  <a:pos x="48" y="105"/>
                </a:cxn>
                <a:cxn ang="0">
                  <a:pos x="57" y="115"/>
                </a:cxn>
                <a:cxn ang="0">
                  <a:pos x="65" y="127"/>
                </a:cxn>
                <a:cxn ang="0">
                  <a:pos x="73" y="135"/>
                </a:cxn>
                <a:cxn ang="0">
                  <a:pos x="81" y="140"/>
                </a:cxn>
                <a:cxn ang="0">
                  <a:pos x="88" y="141"/>
                </a:cxn>
                <a:cxn ang="0">
                  <a:pos x="95" y="140"/>
                </a:cxn>
                <a:cxn ang="0">
                  <a:pos x="101" y="135"/>
                </a:cxn>
                <a:cxn ang="0">
                  <a:pos x="105" y="127"/>
                </a:cxn>
                <a:cxn ang="0">
                  <a:pos x="108" y="115"/>
                </a:cxn>
                <a:cxn ang="0">
                  <a:pos x="111" y="92"/>
                </a:cxn>
                <a:cxn ang="0">
                  <a:pos x="113" y="58"/>
                </a:cxn>
                <a:cxn ang="0">
                  <a:pos x="113" y="27"/>
                </a:cxn>
                <a:cxn ang="0">
                  <a:pos x="107" y="8"/>
                </a:cxn>
                <a:cxn ang="0">
                  <a:pos x="96" y="4"/>
                </a:cxn>
                <a:cxn ang="0">
                  <a:pos x="87" y="3"/>
                </a:cxn>
                <a:cxn ang="0">
                  <a:pos x="78" y="3"/>
                </a:cxn>
                <a:cxn ang="0">
                  <a:pos x="68" y="1"/>
                </a:cxn>
                <a:cxn ang="0">
                  <a:pos x="59" y="1"/>
                </a:cxn>
                <a:cxn ang="0">
                  <a:pos x="52" y="0"/>
                </a:cxn>
                <a:cxn ang="0">
                  <a:pos x="46" y="0"/>
                </a:cxn>
                <a:cxn ang="0">
                  <a:pos x="43" y="0"/>
                </a:cxn>
              </a:cxnLst>
              <a:rect l="0" t="0" r="r" b="b"/>
              <a:pathLst>
                <a:path w="114" h="141">
                  <a:moveTo>
                    <a:pt x="43" y="0"/>
                  </a:moveTo>
                  <a:lnTo>
                    <a:pt x="41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3" y="1"/>
                  </a:lnTo>
                  <a:lnTo>
                    <a:pt x="29" y="1"/>
                  </a:lnTo>
                  <a:lnTo>
                    <a:pt x="25" y="3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4" y="8"/>
                  </a:lnTo>
                  <a:lnTo>
                    <a:pt x="9" y="12"/>
                  </a:lnTo>
                  <a:lnTo>
                    <a:pt x="7" y="16"/>
                  </a:lnTo>
                  <a:lnTo>
                    <a:pt x="4" y="21"/>
                  </a:lnTo>
                  <a:lnTo>
                    <a:pt x="1" y="26"/>
                  </a:lnTo>
                  <a:lnTo>
                    <a:pt x="0" y="33"/>
                  </a:lnTo>
                  <a:lnTo>
                    <a:pt x="0" y="40"/>
                  </a:lnTo>
                  <a:lnTo>
                    <a:pt x="1" y="48"/>
                  </a:lnTo>
                  <a:lnTo>
                    <a:pt x="2" y="54"/>
                  </a:lnTo>
                  <a:lnTo>
                    <a:pt x="5" y="60"/>
                  </a:lnTo>
                  <a:lnTo>
                    <a:pt x="7" y="67"/>
                  </a:lnTo>
                  <a:lnTo>
                    <a:pt x="10" y="71"/>
                  </a:lnTo>
                  <a:lnTo>
                    <a:pt x="15" y="76"/>
                  </a:lnTo>
                  <a:lnTo>
                    <a:pt x="19" y="80"/>
                  </a:lnTo>
                  <a:lnTo>
                    <a:pt x="24" y="85"/>
                  </a:lnTo>
                  <a:lnTo>
                    <a:pt x="28" y="88"/>
                  </a:lnTo>
                  <a:lnTo>
                    <a:pt x="34" y="93"/>
                  </a:lnTo>
                  <a:lnTo>
                    <a:pt x="38" y="96"/>
                  </a:lnTo>
                  <a:lnTo>
                    <a:pt x="44" y="101"/>
                  </a:lnTo>
                  <a:lnTo>
                    <a:pt x="48" y="105"/>
                  </a:lnTo>
                  <a:lnTo>
                    <a:pt x="53" y="110"/>
                  </a:lnTo>
                  <a:lnTo>
                    <a:pt x="57" y="115"/>
                  </a:lnTo>
                  <a:lnTo>
                    <a:pt x="62" y="121"/>
                  </a:lnTo>
                  <a:lnTo>
                    <a:pt x="65" y="127"/>
                  </a:lnTo>
                  <a:lnTo>
                    <a:pt x="68" y="131"/>
                  </a:lnTo>
                  <a:lnTo>
                    <a:pt x="73" y="135"/>
                  </a:lnTo>
                  <a:lnTo>
                    <a:pt x="76" y="138"/>
                  </a:lnTo>
                  <a:lnTo>
                    <a:pt x="81" y="140"/>
                  </a:lnTo>
                  <a:lnTo>
                    <a:pt x="84" y="141"/>
                  </a:lnTo>
                  <a:lnTo>
                    <a:pt x="88" y="141"/>
                  </a:lnTo>
                  <a:lnTo>
                    <a:pt x="92" y="141"/>
                  </a:lnTo>
                  <a:lnTo>
                    <a:pt x="95" y="140"/>
                  </a:lnTo>
                  <a:lnTo>
                    <a:pt x="98" y="138"/>
                  </a:lnTo>
                  <a:lnTo>
                    <a:pt x="101" y="135"/>
                  </a:lnTo>
                  <a:lnTo>
                    <a:pt x="103" y="131"/>
                  </a:lnTo>
                  <a:lnTo>
                    <a:pt x="105" y="127"/>
                  </a:lnTo>
                  <a:lnTo>
                    <a:pt x="107" y="121"/>
                  </a:lnTo>
                  <a:lnTo>
                    <a:pt x="108" y="115"/>
                  </a:lnTo>
                  <a:lnTo>
                    <a:pt x="110" y="108"/>
                  </a:lnTo>
                  <a:lnTo>
                    <a:pt x="111" y="92"/>
                  </a:lnTo>
                  <a:lnTo>
                    <a:pt x="112" y="75"/>
                  </a:lnTo>
                  <a:lnTo>
                    <a:pt x="113" y="58"/>
                  </a:lnTo>
                  <a:lnTo>
                    <a:pt x="114" y="42"/>
                  </a:lnTo>
                  <a:lnTo>
                    <a:pt x="113" y="27"/>
                  </a:lnTo>
                  <a:lnTo>
                    <a:pt x="111" y="16"/>
                  </a:lnTo>
                  <a:lnTo>
                    <a:pt x="107" y="8"/>
                  </a:lnTo>
                  <a:lnTo>
                    <a:pt x="101" y="5"/>
                  </a:lnTo>
                  <a:lnTo>
                    <a:pt x="96" y="4"/>
                  </a:lnTo>
                  <a:lnTo>
                    <a:pt x="92" y="4"/>
                  </a:lnTo>
                  <a:lnTo>
                    <a:pt x="87" y="3"/>
                  </a:lnTo>
                  <a:lnTo>
                    <a:pt x="83" y="3"/>
                  </a:lnTo>
                  <a:lnTo>
                    <a:pt x="78" y="3"/>
                  </a:lnTo>
                  <a:lnTo>
                    <a:pt x="73" y="1"/>
                  </a:lnTo>
                  <a:lnTo>
                    <a:pt x="68" y="1"/>
                  </a:lnTo>
                  <a:lnTo>
                    <a:pt x="64" y="1"/>
                  </a:lnTo>
                  <a:lnTo>
                    <a:pt x="59" y="1"/>
                  </a:lnTo>
                  <a:lnTo>
                    <a:pt x="55" y="1"/>
                  </a:lnTo>
                  <a:lnTo>
                    <a:pt x="52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7CC67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62" name="Freeform 670"/>
            <p:cNvSpPr>
              <a:spLocks/>
            </p:cNvSpPr>
            <p:nvPr/>
          </p:nvSpPr>
          <p:spPr bwMode="auto">
            <a:xfrm>
              <a:off x="95" y="1891"/>
              <a:ext cx="108" cy="135"/>
            </a:xfrm>
            <a:custGeom>
              <a:avLst/>
              <a:gdLst/>
              <a:ahLst/>
              <a:cxnLst>
                <a:cxn ang="0">
                  <a:pos x="40" y="0"/>
                </a:cxn>
                <a:cxn ang="0">
                  <a:pos x="37" y="0"/>
                </a:cxn>
                <a:cxn ang="0">
                  <a:pos x="31" y="0"/>
                </a:cxn>
                <a:cxn ang="0">
                  <a:pos x="24" y="1"/>
                </a:cxn>
                <a:cxn ang="0">
                  <a:pos x="16" y="4"/>
                </a:cxn>
                <a:cxn ang="0">
                  <a:pos x="9" y="10"/>
                </a:cxn>
                <a:cxn ang="0">
                  <a:pos x="4" y="18"/>
                </a:cxn>
                <a:cxn ang="0">
                  <a:pos x="0" y="30"/>
                </a:cxn>
                <a:cxn ang="0">
                  <a:pos x="1" y="44"/>
                </a:cxn>
                <a:cxn ang="0">
                  <a:pos x="5" y="58"/>
                </a:cxn>
                <a:cxn ang="0">
                  <a:pos x="10" y="68"/>
                </a:cxn>
                <a:cxn ang="0">
                  <a:pos x="18" y="76"/>
                </a:cxn>
                <a:cxn ang="0">
                  <a:pos x="27" y="84"/>
                </a:cxn>
                <a:cxn ang="0">
                  <a:pos x="37" y="92"/>
                </a:cxn>
                <a:cxn ang="0">
                  <a:pos x="46" y="100"/>
                </a:cxn>
                <a:cxn ang="0">
                  <a:pos x="55" y="110"/>
                </a:cxn>
                <a:cxn ang="0">
                  <a:pos x="61" y="120"/>
                </a:cxn>
                <a:cxn ang="0">
                  <a:pos x="69" y="128"/>
                </a:cxn>
                <a:cxn ang="0">
                  <a:pos x="77" y="134"/>
                </a:cxn>
                <a:cxn ang="0">
                  <a:pos x="83" y="135"/>
                </a:cxn>
                <a:cxn ang="0">
                  <a:pos x="90" y="134"/>
                </a:cxn>
                <a:cxn ang="0">
                  <a:pos x="96" y="129"/>
                </a:cxn>
                <a:cxn ang="0">
                  <a:pos x="100" y="121"/>
                </a:cxn>
                <a:cxn ang="0">
                  <a:pos x="104" y="110"/>
                </a:cxn>
                <a:cxn ang="0">
                  <a:pos x="105" y="87"/>
                </a:cxn>
                <a:cxn ang="0">
                  <a:pos x="108" y="54"/>
                </a:cxn>
                <a:cxn ang="0">
                  <a:pos x="108" y="26"/>
                </a:cxn>
                <a:cxn ang="0">
                  <a:pos x="103" y="7"/>
                </a:cxn>
                <a:cxn ang="0">
                  <a:pos x="93" y="3"/>
                </a:cxn>
                <a:cxn ang="0">
                  <a:pos x="83" y="2"/>
                </a:cxn>
                <a:cxn ang="0">
                  <a:pos x="75" y="1"/>
                </a:cxn>
                <a:cxn ang="0">
                  <a:pos x="65" y="1"/>
                </a:cxn>
                <a:cxn ang="0">
                  <a:pos x="57" y="0"/>
                </a:cxn>
                <a:cxn ang="0">
                  <a:pos x="49" y="0"/>
                </a:cxn>
                <a:cxn ang="0">
                  <a:pos x="44" y="0"/>
                </a:cxn>
                <a:cxn ang="0">
                  <a:pos x="40" y="0"/>
                </a:cxn>
              </a:cxnLst>
              <a:rect l="0" t="0" r="r" b="b"/>
              <a:pathLst>
                <a:path w="108" h="135">
                  <a:moveTo>
                    <a:pt x="40" y="0"/>
                  </a:moveTo>
                  <a:lnTo>
                    <a:pt x="40" y="0"/>
                  </a:lnTo>
                  <a:lnTo>
                    <a:pt x="39" y="0"/>
                  </a:lnTo>
                  <a:lnTo>
                    <a:pt x="37" y="0"/>
                  </a:lnTo>
                  <a:lnTo>
                    <a:pt x="34" y="0"/>
                  </a:lnTo>
                  <a:lnTo>
                    <a:pt x="31" y="0"/>
                  </a:lnTo>
                  <a:lnTo>
                    <a:pt x="28" y="1"/>
                  </a:lnTo>
                  <a:lnTo>
                    <a:pt x="24" y="1"/>
                  </a:lnTo>
                  <a:lnTo>
                    <a:pt x="20" y="3"/>
                  </a:lnTo>
                  <a:lnTo>
                    <a:pt x="16" y="4"/>
                  </a:lnTo>
                  <a:lnTo>
                    <a:pt x="13" y="8"/>
                  </a:lnTo>
                  <a:lnTo>
                    <a:pt x="9" y="10"/>
                  </a:lnTo>
                  <a:lnTo>
                    <a:pt x="6" y="14"/>
                  </a:lnTo>
                  <a:lnTo>
                    <a:pt x="4" y="18"/>
                  </a:lnTo>
                  <a:lnTo>
                    <a:pt x="1" y="24"/>
                  </a:lnTo>
                  <a:lnTo>
                    <a:pt x="0" y="30"/>
                  </a:lnTo>
                  <a:lnTo>
                    <a:pt x="0" y="37"/>
                  </a:lnTo>
                  <a:lnTo>
                    <a:pt x="1" y="44"/>
                  </a:lnTo>
                  <a:lnTo>
                    <a:pt x="2" y="51"/>
                  </a:lnTo>
                  <a:lnTo>
                    <a:pt x="5" y="58"/>
                  </a:lnTo>
                  <a:lnTo>
                    <a:pt x="7" y="62"/>
                  </a:lnTo>
                  <a:lnTo>
                    <a:pt x="10" y="68"/>
                  </a:lnTo>
                  <a:lnTo>
                    <a:pt x="14" y="72"/>
                  </a:lnTo>
                  <a:lnTo>
                    <a:pt x="18" y="76"/>
                  </a:lnTo>
                  <a:lnTo>
                    <a:pt x="23" y="80"/>
                  </a:lnTo>
                  <a:lnTo>
                    <a:pt x="27" y="84"/>
                  </a:lnTo>
                  <a:lnTo>
                    <a:pt x="31" y="88"/>
                  </a:lnTo>
                  <a:lnTo>
                    <a:pt x="37" y="92"/>
                  </a:lnTo>
                  <a:lnTo>
                    <a:pt x="41" y="96"/>
                  </a:lnTo>
                  <a:lnTo>
                    <a:pt x="46" y="100"/>
                  </a:lnTo>
                  <a:lnTo>
                    <a:pt x="50" y="105"/>
                  </a:lnTo>
                  <a:lnTo>
                    <a:pt x="55" y="110"/>
                  </a:lnTo>
                  <a:lnTo>
                    <a:pt x="58" y="115"/>
                  </a:lnTo>
                  <a:lnTo>
                    <a:pt x="61" y="120"/>
                  </a:lnTo>
                  <a:lnTo>
                    <a:pt x="66" y="125"/>
                  </a:lnTo>
                  <a:lnTo>
                    <a:pt x="69" y="128"/>
                  </a:lnTo>
                  <a:lnTo>
                    <a:pt x="72" y="131"/>
                  </a:lnTo>
                  <a:lnTo>
                    <a:pt x="77" y="134"/>
                  </a:lnTo>
                  <a:lnTo>
                    <a:pt x="80" y="135"/>
                  </a:lnTo>
                  <a:lnTo>
                    <a:pt x="83" y="135"/>
                  </a:lnTo>
                  <a:lnTo>
                    <a:pt x="87" y="135"/>
                  </a:lnTo>
                  <a:lnTo>
                    <a:pt x="90" y="134"/>
                  </a:lnTo>
                  <a:lnTo>
                    <a:pt x="94" y="131"/>
                  </a:lnTo>
                  <a:lnTo>
                    <a:pt x="96" y="129"/>
                  </a:lnTo>
                  <a:lnTo>
                    <a:pt x="98" y="126"/>
                  </a:lnTo>
                  <a:lnTo>
                    <a:pt x="100" y="121"/>
                  </a:lnTo>
                  <a:lnTo>
                    <a:pt x="103" y="115"/>
                  </a:lnTo>
                  <a:lnTo>
                    <a:pt x="104" y="110"/>
                  </a:lnTo>
                  <a:lnTo>
                    <a:pt x="104" y="103"/>
                  </a:lnTo>
                  <a:lnTo>
                    <a:pt x="105" y="87"/>
                  </a:lnTo>
                  <a:lnTo>
                    <a:pt x="107" y="71"/>
                  </a:lnTo>
                  <a:lnTo>
                    <a:pt x="108" y="54"/>
                  </a:lnTo>
                  <a:lnTo>
                    <a:pt x="108" y="40"/>
                  </a:lnTo>
                  <a:lnTo>
                    <a:pt x="108" y="26"/>
                  </a:lnTo>
                  <a:lnTo>
                    <a:pt x="106" y="15"/>
                  </a:lnTo>
                  <a:lnTo>
                    <a:pt x="103" y="7"/>
                  </a:lnTo>
                  <a:lnTo>
                    <a:pt x="96" y="3"/>
                  </a:lnTo>
                  <a:lnTo>
                    <a:pt x="93" y="3"/>
                  </a:lnTo>
                  <a:lnTo>
                    <a:pt x="88" y="2"/>
                  </a:lnTo>
                  <a:lnTo>
                    <a:pt x="83" y="2"/>
                  </a:lnTo>
                  <a:lnTo>
                    <a:pt x="79" y="1"/>
                  </a:lnTo>
                  <a:lnTo>
                    <a:pt x="75" y="1"/>
                  </a:lnTo>
                  <a:lnTo>
                    <a:pt x="69" y="1"/>
                  </a:lnTo>
                  <a:lnTo>
                    <a:pt x="65" y="1"/>
                  </a:lnTo>
                  <a:lnTo>
                    <a:pt x="60" y="0"/>
                  </a:lnTo>
                  <a:lnTo>
                    <a:pt x="57" y="0"/>
                  </a:lnTo>
                  <a:lnTo>
                    <a:pt x="52" y="0"/>
                  </a:lnTo>
                  <a:lnTo>
                    <a:pt x="49" y="0"/>
                  </a:lnTo>
                  <a:lnTo>
                    <a:pt x="46" y="0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68BF5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63" name="Freeform 671"/>
            <p:cNvSpPr>
              <a:spLocks/>
            </p:cNvSpPr>
            <p:nvPr/>
          </p:nvSpPr>
          <p:spPr bwMode="auto">
            <a:xfrm>
              <a:off x="100" y="1892"/>
              <a:ext cx="103" cy="129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4" y="0"/>
                </a:cxn>
                <a:cxn ang="0">
                  <a:pos x="29" y="2"/>
                </a:cxn>
                <a:cxn ang="0">
                  <a:pos x="22" y="3"/>
                </a:cxn>
                <a:cxn ang="0">
                  <a:pos x="15" y="6"/>
                </a:cxn>
                <a:cxn ang="0">
                  <a:pos x="9" y="11"/>
                </a:cxn>
                <a:cxn ang="0">
                  <a:pos x="3" y="19"/>
                </a:cxn>
                <a:cxn ang="0">
                  <a:pos x="0" y="30"/>
                </a:cxn>
                <a:cxn ang="0">
                  <a:pos x="1" y="43"/>
                </a:cxn>
                <a:cxn ang="0">
                  <a:pos x="4" y="56"/>
                </a:cxn>
                <a:cxn ang="0">
                  <a:pos x="10" y="66"/>
                </a:cxn>
                <a:cxn ang="0">
                  <a:pos x="17" y="74"/>
                </a:cxn>
                <a:cxn ang="0">
                  <a:pos x="25" y="82"/>
                </a:cxn>
                <a:cxn ang="0">
                  <a:pos x="34" y="89"/>
                </a:cxn>
                <a:cxn ang="0">
                  <a:pos x="43" y="96"/>
                </a:cxn>
                <a:cxn ang="0">
                  <a:pos x="52" y="105"/>
                </a:cxn>
                <a:cxn ang="0">
                  <a:pos x="59" y="116"/>
                </a:cxn>
                <a:cxn ang="0">
                  <a:pos x="65" y="123"/>
                </a:cxn>
                <a:cxn ang="0">
                  <a:pos x="73" y="128"/>
                </a:cxn>
                <a:cxn ang="0">
                  <a:pos x="80" y="129"/>
                </a:cxn>
                <a:cxn ang="0">
                  <a:pos x="85" y="128"/>
                </a:cxn>
                <a:cxn ang="0">
                  <a:pos x="91" y="123"/>
                </a:cxn>
                <a:cxn ang="0">
                  <a:pos x="95" y="116"/>
                </a:cxn>
                <a:cxn ang="0">
                  <a:pos x="99" y="105"/>
                </a:cxn>
                <a:cxn ang="0">
                  <a:pos x="100" y="84"/>
                </a:cxn>
                <a:cxn ang="0">
                  <a:pos x="102" y="54"/>
                </a:cxn>
                <a:cxn ang="0">
                  <a:pos x="103" y="25"/>
                </a:cxn>
                <a:cxn ang="0">
                  <a:pos x="98" y="7"/>
                </a:cxn>
                <a:cxn ang="0">
                  <a:pos x="88" y="4"/>
                </a:cxn>
                <a:cxn ang="0">
                  <a:pos x="80" y="3"/>
                </a:cxn>
                <a:cxn ang="0">
                  <a:pos x="71" y="3"/>
                </a:cxn>
                <a:cxn ang="0">
                  <a:pos x="62" y="2"/>
                </a:cxn>
                <a:cxn ang="0">
                  <a:pos x="53" y="2"/>
                </a:cxn>
                <a:cxn ang="0">
                  <a:pos x="47" y="0"/>
                </a:cxn>
                <a:cxn ang="0">
                  <a:pos x="41" y="0"/>
                </a:cxn>
                <a:cxn ang="0">
                  <a:pos x="39" y="0"/>
                </a:cxn>
              </a:cxnLst>
              <a:rect l="0" t="0" r="r" b="b"/>
              <a:pathLst>
                <a:path w="103" h="129">
                  <a:moveTo>
                    <a:pt x="38" y="0"/>
                  </a:moveTo>
                  <a:lnTo>
                    <a:pt x="38" y="0"/>
                  </a:lnTo>
                  <a:lnTo>
                    <a:pt x="37" y="0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22" y="3"/>
                  </a:lnTo>
                  <a:lnTo>
                    <a:pt x="19" y="4"/>
                  </a:lnTo>
                  <a:lnTo>
                    <a:pt x="15" y="6"/>
                  </a:lnTo>
                  <a:lnTo>
                    <a:pt x="12" y="8"/>
                  </a:lnTo>
                  <a:lnTo>
                    <a:pt x="9" y="11"/>
                  </a:lnTo>
                  <a:lnTo>
                    <a:pt x="5" y="14"/>
                  </a:lnTo>
                  <a:lnTo>
                    <a:pt x="3" y="19"/>
                  </a:lnTo>
                  <a:lnTo>
                    <a:pt x="1" y="24"/>
                  </a:lnTo>
                  <a:lnTo>
                    <a:pt x="0" y="30"/>
                  </a:lnTo>
                  <a:lnTo>
                    <a:pt x="0" y="37"/>
                  </a:lnTo>
                  <a:lnTo>
                    <a:pt x="1" y="43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6" y="60"/>
                  </a:lnTo>
                  <a:lnTo>
                    <a:pt x="10" y="66"/>
                  </a:lnTo>
                  <a:lnTo>
                    <a:pt x="13" y="69"/>
                  </a:lnTo>
                  <a:lnTo>
                    <a:pt x="17" y="74"/>
                  </a:lnTo>
                  <a:lnTo>
                    <a:pt x="21" y="77"/>
                  </a:lnTo>
                  <a:lnTo>
                    <a:pt x="25" y="82"/>
                  </a:lnTo>
                  <a:lnTo>
                    <a:pt x="30" y="85"/>
                  </a:lnTo>
                  <a:lnTo>
                    <a:pt x="34" y="89"/>
                  </a:lnTo>
                  <a:lnTo>
                    <a:pt x="39" y="92"/>
                  </a:lnTo>
                  <a:lnTo>
                    <a:pt x="43" y="96"/>
                  </a:lnTo>
                  <a:lnTo>
                    <a:pt x="48" y="101"/>
                  </a:lnTo>
                  <a:lnTo>
                    <a:pt x="52" y="105"/>
                  </a:lnTo>
                  <a:lnTo>
                    <a:pt x="55" y="110"/>
                  </a:lnTo>
                  <a:lnTo>
                    <a:pt x="59" y="116"/>
                  </a:lnTo>
                  <a:lnTo>
                    <a:pt x="62" y="119"/>
                  </a:lnTo>
                  <a:lnTo>
                    <a:pt x="65" y="123"/>
                  </a:lnTo>
                  <a:lnTo>
                    <a:pt x="69" y="126"/>
                  </a:lnTo>
                  <a:lnTo>
                    <a:pt x="73" y="128"/>
                  </a:lnTo>
                  <a:lnTo>
                    <a:pt x="76" y="129"/>
                  </a:lnTo>
                  <a:lnTo>
                    <a:pt x="80" y="129"/>
                  </a:lnTo>
                  <a:lnTo>
                    <a:pt x="83" y="129"/>
                  </a:lnTo>
                  <a:lnTo>
                    <a:pt x="85" y="128"/>
                  </a:lnTo>
                  <a:lnTo>
                    <a:pt x="89" y="126"/>
                  </a:lnTo>
                  <a:lnTo>
                    <a:pt x="91" y="123"/>
                  </a:lnTo>
                  <a:lnTo>
                    <a:pt x="93" y="120"/>
                  </a:lnTo>
                  <a:lnTo>
                    <a:pt x="95" y="116"/>
                  </a:lnTo>
                  <a:lnTo>
                    <a:pt x="96" y="111"/>
                  </a:lnTo>
                  <a:lnTo>
                    <a:pt x="99" y="105"/>
                  </a:lnTo>
                  <a:lnTo>
                    <a:pt x="99" y="99"/>
                  </a:lnTo>
                  <a:lnTo>
                    <a:pt x="100" y="84"/>
                  </a:lnTo>
                  <a:lnTo>
                    <a:pt x="101" y="68"/>
                  </a:lnTo>
                  <a:lnTo>
                    <a:pt x="102" y="54"/>
                  </a:lnTo>
                  <a:lnTo>
                    <a:pt x="103" y="39"/>
                  </a:lnTo>
                  <a:lnTo>
                    <a:pt x="103" y="25"/>
                  </a:lnTo>
                  <a:lnTo>
                    <a:pt x="101" y="15"/>
                  </a:lnTo>
                  <a:lnTo>
                    <a:pt x="98" y="7"/>
                  </a:lnTo>
                  <a:lnTo>
                    <a:pt x="91" y="4"/>
                  </a:lnTo>
                  <a:lnTo>
                    <a:pt x="88" y="4"/>
                  </a:lnTo>
                  <a:lnTo>
                    <a:pt x="83" y="4"/>
                  </a:lnTo>
                  <a:lnTo>
                    <a:pt x="80" y="3"/>
                  </a:lnTo>
                  <a:lnTo>
                    <a:pt x="75" y="3"/>
                  </a:lnTo>
                  <a:lnTo>
                    <a:pt x="71" y="3"/>
                  </a:lnTo>
                  <a:lnTo>
                    <a:pt x="66" y="2"/>
                  </a:lnTo>
                  <a:lnTo>
                    <a:pt x="62" y="2"/>
                  </a:lnTo>
                  <a:lnTo>
                    <a:pt x="58" y="2"/>
                  </a:lnTo>
                  <a:lnTo>
                    <a:pt x="53" y="2"/>
                  </a:lnTo>
                  <a:lnTo>
                    <a:pt x="50" y="2"/>
                  </a:lnTo>
                  <a:lnTo>
                    <a:pt x="47" y="0"/>
                  </a:lnTo>
                  <a:lnTo>
                    <a:pt x="43" y="0"/>
                  </a:lnTo>
                  <a:lnTo>
                    <a:pt x="41" y="0"/>
                  </a:lnTo>
                  <a:lnTo>
                    <a:pt x="40" y="0"/>
                  </a:lnTo>
                  <a:lnTo>
                    <a:pt x="39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56B54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64" name="Freeform 672"/>
            <p:cNvSpPr>
              <a:spLocks/>
            </p:cNvSpPr>
            <p:nvPr/>
          </p:nvSpPr>
          <p:spPr bwMode="auto">
            <a:xfrm>
              <a:off x="146" y="2063"/>
              <a:ext cx="94" cy="68"/>
            </a:xfrm>
            <a:custGeom>
              <a:avLst/>
              <a:gdLst/>
              <a:ahLst/>
              <a:cxnLst>
                <a:cxn ang="0">
                  <a:pos x="6" y="25"/>
                </a:cxn>
                <a:cxn ang="0">
                  <a:pos x="6" y="25"/>
                </a:cxn>
                <a:cxn ang="0">
                  <a:pos x="3" y="24"/>
                </a:cxn>
                <a:cxn ang="0">
                  <a:pos x="2" y="23"/>
                </a:cxn>
                <a:cxn ang="0">
                  <a:pos x="1" y="21"/>
                </a:cxn>
                <a:cxn ang="0">
                  <a:pos x="0" y="18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3" y="7"/>
                </a:cxn>
                <a:cxn ang="0">
                  <a:pos x="5" y="5"/>
                </a:cxn>
                <a:cxn ang="0">
                  <a:pos x="7" y="3"/>
                </a:cxn>
                <a:cxn ang="0">
                  <a:pos x="9" y="1"/>
                </a:cxn>
                <a:cxn ang="0">
                  <a:pos x="12" y="1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20" y="1"/>
                </a:cxn>
                <a:cxn ang="0">
                  <a:pos x="24" y="3"/>
                </a:cxn>
                <a:cxn ang="0">
                  <a:pos x="27" y="4"/>
                </a:cxn>
                <a:cxn ang="0">
                  <a:pos x="29" y="5"/>
                </a:cxn>
                <a:cxn ang="0">
                  <a:pos x="32" y="6"/>
                </a:cxn>
                <a:cxn ang="0">
                  <a:pos x="36" y="7"/>
                </a:cxn>
                <a:cxn ang="0">
                  <a:pos x="38" y="8"/>
                </a:cxn>
                <a:cxn ang="0">
                  <a:pos x="40" y="9"/>
                </a:cxn>
                <a:cxn ang="0">
                  <a:pos x="42" y="10"/>
                </a:cxn>
                <a:cxn ang="0">
                  <a:pos x="45" y="10"/>
                </a:cxn>
                <a:cxn ang="0">
                  <a:pos x="47" y="12"/>
                </a:cxn>
                <a:cxn ang="0">
                  <a:pos x="50" y="13"/>
                </a:cxn>
                <a:cxn ang="0">
                  <a:pos x="53" y="14"/>
                </a:cxn>
                <a:cxn ang="0">
                  <a:pos x="56" y="14"/>
                </a:cxn>
                <a:cxn ang="0">
                  <a:pos x="59" y="16"/>
                </a:cxn>
                <a:cxn ang="0">
                  <a:pos x="63" y="17"/>
                </a:cxn>
                <a:cxn ang="0">
                  <a:pos x="67" y="18"/>
                </a:cxn>
                <a:cxn ang="0">
                  <a:pos x="71" y="21"/>
                </a:cxn>
                <a:cxn ang="0">
                  <a:pos x="74" y="23"/>
                </a:cxn>
                <a:cxn ang="0">
                  <a:pos x="77" y="25"/>
                </a:cxn>
                <a:cxn ang="0">
                  <a:pos x="81" y="29"/>
                </a:cxn>
                <a:cxn ang="0">
                  <a:pos x="84" y="32"/>
                </a:cxn>
                <a:cxn ang="0">
                  <a:pos x="87" y="35"/>
                </a:cxn>
                <a:cxn ang="0">
                  <a:pos x="90" y="40"/>
                </a:cxn>
                <a:cxn ang="0">
                  <a:pos x="92" y="44"/>
                </a:cxn>
                <a:cxn ang="0">
                  <a:pos x="94" y="50"/>
                </a:cxn>
                <a:cxn ang="0">
                  <a:pos x="94" y="54"/>
                </a:cxn>
                <a:cxn ang="0">
                  <a:pos x="94" y="59"/>
                </a:cxn>
                <a:cxn ang="0">
                  <a:pos x="92" y="62"/>
                </a:cxn>
                <a:cxn ang="0">
                  <a:pos x="87" y="64"/>
                </a:cxn>
                <a:cxn ang="0">
                  <a:pos x="83" y="67"/>
                </a:cxn>
                <a:cxn ang="0">
                  <a:pos x="77" y="68"/>
                </a:cxn>
                <a:cxn ang="0">
                  <a:pos x="72" y="68"/>
                </a:cxn>
                <a:cxn ang="0">
                  <a:pos x="64" y="67"/>
                </a:cxn>
                <a:cxn ang="0">
                  <a:pos x="57" y="64"/>
                </a:cxn>
                <a:cxn ang="0">
                  <a:pos x="49" y="61"/>
                </a:cxn>
                <a:cxn ang="0">
                  <a:pos x="41" y="58"/>
                </a:cxn>
                <a:cxn ang="0">
                  <a:pos x="34" y="53"/>
                </a:cxn>
                <a:cxn ang="0">
                  <a:pos x="26" y="48"/>
                </a:cxn>
                <a:cxn ang="0">
                  <a:pos x="19" y="41"/>
                </a:cxn>
                <a:cxn ang="0">
                  <a:pos x="11" y="34"/>
                </a:cxn>
                <a:cxn ang="0">
                  <a:pos x="6" y="25"/>
                </a:cxn>
              </a:cxnLst>
              <a:rect l="0" t="0" r="r" b="b"/>
              <a:pathLst>
                <a:path w="94" h="68">
                  <a:moveTo>
                    <a:pt x="6" y="25"/>
                  </a:moveTo>
                  <a:lnTo>
                    <a:pt x="6" y="25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1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20" y="1"/>
                  </a:lnTo>
                  <a:lnTo>
                    <a:pt x="24" y="3"/>
                  </a:lnTo>
                  <a:lnTo>
                    <a:pt x="27" y="4"/>
                  </a:lnTo>
                  <a:lnTo>
                    <a:pt x="29" y="5"/>
                  </a:lnTo>
                  <a:lnTo>
                    <a:pt x="32" y="6"/>
                  </a:lnTo>
                  <a:lnTo>
                    <a:pt x="36" y="7"/>
                  </a:lnTo>
                  <a:lnTo>
                    <a:pt x="38" y="8"/>
                  </a:lnTo>
                  <a:lnTo>
                    <a:pt x="40" y="9"/>
                  </a:lnTo>
                  <a:lnTo>
                    <a:pt x="42" y="10"/>
                  </a:lnTo>
                  <a:lnTo>
                    <a:pt x="45" y="10"/>
                  </a:lnTo>
                  <a:lnTo>
                    <a:pt x="47" y="12"/>
                  </a:lnTo>
                  <a:lnTo>
                    <a:pt x="50" y="13"/>
                  </a:lnTo>
                  <a:lnTo>
                    <a:pt x="53" y="14"/>
                  </a:lnTo>
                  <a:lnTo>
                    <a:pt x="56" y="14"/>
                  </a:lnTo>
                  <a:lnTo>
                    <a:pt x="59" y="16"/>
                  </a:lnTo>
                  <a:lnTo>
                    <a:pt x="63" y="17"/>
                  </a:lnTo>
                  <a:lnTo>
                    <a:pt x="67" y="18"/>
                  </a:lnTo>
                  <a:lnTo>
                    <a:pt x="71" y="21"/>
                  </a:lnTo>
                  <a:lnTo>
                    <a:pt x="74" y="23"/>
                  </a:lnTo>
                  <a:lnTo>
                    <a:pt x="77" y="25"/>
                  </a:lnTo>
                  <a:lnTo>
                    <a:pt x="81" y="29"/>
                  </a:lnTo>
                  <a:lnTo>
                    <a:pt x="84" y="32"/>
                  </a:lnTo>
                  <a:lnTo>
                    <a:pt x="87" y="35"/>
                  </a:lnTo>
                  <a:lnTo>
                    <a:pt x="90" y="40"/>
                  </a:lnTo>
                  <a:lnTo>
                    <a:pt x="92" y="44"/>
                  </a:lnTo>
                  <a:lnTo>
                    <a:pt x="94" y="50"/>
                  </a:lnTo>
                  <a:lnTo>
                    <a:pt x="94" y="54"/>
                  </a:lnTo>
                  <a:lnTo>
                    <a:pt x="94" y="59"/>
                  </a:lnTo>
                  <a:lnTo>
                    <a:pt x="92" y="62"/>
                  </a:lnTo>
                  <a:lnTo>
                    <a:pt x="87" y="64"/>
                  </a:lnTo>
                  <a:lnTo>
                    <a:pt x="83" y="67"/>
                  </a:lnTo>
                  <a:lnTo>
                    <a:pt x="77" y="68"/>
                  </a:lnTo>
                  <a:lnTo>
                    <a:pt x="72" y="68"/>
                  </a:lnTo>
                  <a:lnTo>
                    <a:pt x="64" y="67"/>
                  </a:lnTo>
                  <a:lnTo>
                    <a:pt x="57" y="64"/>
                  </a:lnTo>
                  <a:lnTo>
                    <a:pt x="49" y="61"/>
                  </a:lnTo>
                  <a:lnTo>
                    <a:pt x="41" y="58"/>
                  </a:lnTo>
                  <a:lnTo>
                    <a:pt x="34" y="53"/>
                  </a:lnTo>
                  <a:lnTo>
                    <a:pt x="26" y="48"/>
                  </a:lnTo>
                  <a:lnTo>
                    <a:pt x="19" y="41"/>
                  </a:lnTo>
                  <a:lnTo>
                    <a:pt x="11" y="34"/>
                  </a:lnTo>
                  <a:lnTo>
                    <a:pt x="6" y="2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65" name="Freeform 673"/>
            <p:cNvSpPr>
              <a:spLocks/>
            </p:cNvSpPr>
            <p:nvPr/>
          </p:nvSpPr>
          <p:spPr bwMode="auto">
            <a:xfrm>
              <a:off x="148" y="2067"/>
              <a:ext cx="90" cy="62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5" y="3"/>
                </a:cxn>
                <a:cxn ang="0">
                  <a:pos x="6" y="1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3" y="1"/>
                </a:cxn>
                <a:cxn ang="0">
                  <a:pos x="25" y="2"/>
                </a:cxn>
                <a:cxn ang="0">
                  <a:pos x="29" y="3"/>
                </a:cxn>
                <a:cxn ang="0">
                  <a:pos x="31" y="4"/>
                </a:cxn>
                <a:cxn ang="0">
                  <a:pos x="34" y="5"/>
                </a:cxn>
                <a:cxn ang="0">
                  <a:pos x="37" y="6"/>
                </a:cxn>
                <a:cxn ang="0">
                  <a:pos x="39" y="7"/>
                </a:cxn>
                <a:cxn ang="0">
                  <a:pos x="41" y="9"/>
                </a:cxn>
                <a:cxn ang="0">
                  <a:pos x="43" y="9"/>
                </a:cxn>
                <a:cxn ang="0">
                  <a:pos x="46" y="10"/>
                </a:cxn>
                <a:cxn ang="0">
                  <a:pos x="48" y="11"/>
                </a:cxn>
                <a:cxn ang="0">
                  <a:pos x="51" y="11"/>
                </a:cxn>
                <a:cxn ang="0">
                  <a:pos x="55" y="12"/>
                </a:cxn>
                <a:cxn ang="0">
                  <a:pos x="57" y="13"/>
                </a:cxn>
                <a:cxn ang="0">
                  <a:pos x="60" y="14"/>
                </a:cxn>
                <a:cxn ang="0">
                  <a:pos x="64" y="16"/>
                </a:cxn>
                <a:cxn ang="0">
                  <a:pos x="67" y="17"/>
                </a:cxn>
                <a:cxn ang="0">
                  <a:pos x="70" y="20"/>
                </a:cxn>
                <a:cxn ang="0">
                  <a:pos x="74" y="23"/>
                </a:cxn>
                <a:cxn ang="0">
                  <a:pos x="77" y="25"/>
                </a:cxn>
                <a:cxn ang="0">
                  <a:pos x="80" y="29"/>
                </a:cxn>
                <a:cxn ang="0">
                  <a:pos x="83" y="32"/>
                </a:cxn>
                <a:cxn ang="0">
                  <a:pos x="86" y="37"/>
                </a:cxn>
                <a:cxn ang="0">
                  <a:pos x="88" y="41"/>
                </a:cxn>
                <a:cxn ang="0">
                  <a:pos x="89" y="45"/>
                </a:cxn>
                <a:cxn ang="0">
                  <a:pos x="90" y="50"/>
                </a:cxn>
                <a:cxn ang="0">
                  <a:pos x="89" y="54"/>
                </a:cxn>
                <a:cxn ang="0">
                  <a:pos x="87" y="58"/>
                </a:cxn>
                <a:cxn ang="0">
                  <a:pos x="84" y="60"/>
                </a:cxn>
                <a:cxn ang="0">
                  <a:pos x="79" y="62"/>
                </a:cxn>
                <a:cxn ang="0">
                  <a:pos x="74" y="62"/>
                </a:cxn>
                <a:cxn ang="0">
                  <a:pos x="68" y="62"/>
                </a:cxn>
                <a:cxn ang="0">
                  <a:pos x="61" y="61"/>
                </a:cxn>
                <a:cxn ang="0">
                  <a:pos x="55" y="60"/>
                </a:cxn>
                <a:cxn ang="0">
                  <a:pos x="48" y="57"/>
                </a:cxn>
                <a:cxn ang="0">
                  <a:pos x="40" y="53"/>
                </a:cxn>
                <a:cxn ang="0">
                  <a:pos x="32" y="50"/>
                </a:cxn>
                <a:cxn ang="0">
                  <a:pos x="25" y="44"/>
                </a:cxn>
                <a:cxn ang="0">
                  <a:pos x="19" y="39"/>
                </a:cxn>
                <a:cxn ang="0">
                  <a:pos x="12" y="32"/>
                </a:cxn>
                <a:cxn ang="0">
                  <a:pos x="6" y="24"/>
                </a:cxn>
                <a:cxn ang="0">
                  <a:pos x="6" y="23"/>
                </a:cxn>
                <a:cxn ang="0">
                  <a:pos x="5" y="23"/>
                </a:cxn>
                <a:cxn ang="0">
                  <a:pos x="5" y="22"/>
                </a:cxn>
                <a:cxn ang="0">
                  <a:pos x="4" y="22"/>
                </a:cxn>
                <a:cxn ang="0">
                  <a:pos x="2" y="20"/>
                </a:cxn>
                <a:cxn ang="0">
                  <a:pos x="1" y="19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1" y="10"/>
                </a:cxn>
                <a:cxn ang="0">
                  <a:pos x="3" y="5"/>
                </a:cxn>
              </a:cxnLst>
              <a:rect l="0" t="0" r="r" b="b"/>
              <a:pathLst>
                <a:path w="90" h="62">
                  <a:moveTo>
                    <a:pt x="3" y="5"/>
                  </a:moveTo>
                  <a:lnTo>
                    <a:pt x="5" y="3"/>
                  </a:lnTo>
                  <a:lnTo>
                    <a:pt x="6" y="1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9" y="3"/>
                  </a:lnTo>
                  <a:lnTo>
                    <a:pt x="31" y="4"/>
                  </a:lnTo>
                  <a:lnTo>
                    <a:pt x="34" y="5"/>
                  </a:lnTo>
                  <a:lnTo>
                    <a:pt x="37" y="6"/>
                  </a:lnTo>
                  <a:lnTo>
                    <a:pt x="39" y="7"/>
                  </a:lnTo>
                  <a:lnTo>
                    <a:pt x="41" y="9"/>
                  </a:lnTo>
                  <a:lnTo>
                    <a:pt x="43" y="9"/>
                  </a:lnTo>
                  <a:lnTo>
                    <a:pt x="46" y="10"/>
                  </a:lnTo>
                  <a:lnTo>
                    <a:pt x="48" y="11"/>
                  </a:lnTo>
                  <a:lnTo>
                    <a:pt x="51" y="11"/>
                  </a:lnTo>
                  <a:lnTo>
                    <a:pt x="55" y="12"/>
                  </a:lnTo>
                  <a:lnTo>
                    <a:pt x="57" y="13"/>
                  </a:lnTo>
                  <a:lnTo>
                    <a:pt x="60" y="14"/>
                  </a:lnTo>
                  <a:lnTo>
                    <a:pt x="64" y="16"/>
                  </a:lnTo>
                  <a:lnTo>
                    <a:pt x="67" y="17"/>
                  </a:lnTo>
                  <a:lnTo>
                    <a:pt x="70" y="20"/>
                  </a:lnTo>
                  <a:lnTo>
                    <a:pt x="74" y="23"/>
                  </a:lnTo>
                  <a:lnTo>
                    <a:pt x="77" y="25"/>
                  </a:lnTo>
                  <a:lnTo>
                    <a:pt x="80" y="29"/>
                  </a:lnTo>
                  <a:lnTo>
                    <a:pt x="83" y="32"/>
                  </a:lnTo>
                  <a:lnTo>
                    <a:pt x="86" y="37"/>
                  </a:lnTo>
                  <a:lnTo>
                    <a:pt x="88" y="41"/>
                  </a:lnTo>
                  <a:lnTo>
                    <a:pt x="89" y="45"/>
                  </a:lnTo>
                  <a:lnTo>
                    <a:pt x="90" y="50"/>
                  </a:lnTo>
                  <a:lnTo>
                    <a:pt x="89" y="54"/>
                  </a:lnTo>
                  <a:lnTo>
                    <a:pt x="87" y="58"/>
                  </a:lnTo>
                  <a:lnTo>
                    <a:pt x="84" y="60"/>
                  </a:lnTo>
                  <a:lnTo>
                    <a:pt x="79" y="62"/>
                  </a:lnTo>
                  <a:lnTo>
                    <a:pt x="74" y="62"/>
                  </a:lnTo>
                  <a:lnTo>
                    <a:pt x="68" y="62"/>
                  </a:lnTo>
                  <a:lnTo>
                    <a:pt x="61" y="61"/>
                  </a:lnTo>
                  <a:lnTo>
                    <a:pt x="55" y="60"/>
                  </a:lnTo>
                  <a:lnTo>
                    <a:pt x="48" y="57"/>
                  </a:lnTo>
                  <a:lnTo>
                    <a:pt x="40" y="53"/>
                  </a:lnTo>
                  <a:lnTo>
                    <a:pt x="32" y="50"/>
                  </a:lnTo>
                  <a:lnTo>
                    <a:pt x="25" y="44"/>
                  </a:lnTo>
                  <a:lnTo>
                    <a:pt x="19" y="39"/>
                  </a:lnTo>
                  <a:lnTo>
                    <a:pt x="12" y="32"/>
                  </a:lnTo>
                  <a:lnTo>
                    <a:pt x="6" y="24"/>
                  </a:lnTo>
                  <a:lnTo>
                    <a:pt x="6" y="23"/>
                  </a:lnTo>
                  <a:lnTo>
                    <a:pt x="5" y="23"/>
                  </a:lnTo>
                  <a:lnTo>
                    <a:pt x="5" y="22"/>
                  </a:lnTo>
                  <a:lnTo>
                    <a:pt x="4" y="22"/>
                  </a:lnTo>
                  <a:lnTo>
                    <a:pt x="2" y="20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F2F7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66" name="Freeform 674"/>
            <p:cNvSpPr>
              <a:spLocks/>
            </p:cNvSpPr>
            <p:nvPr/>
          </p:nvSpPr>
          <p:spPr bwMode="auto">
            <a:xfrm>
              <a:off x="151" y="2068"/>
              <a:ext cx="84" cy="61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4" y="4"/>
                </a:cxn>
                <a:cxn ang="0">
                  <a:pos x="5" y="1"/>
                </a:cxn>
                <a:cxn ang="0">
                  <a:pos x="8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9" y="5"/>
                </a:cxn>
                <a:cxn ang="0">
                  <a:pos x="32" y="6"/>
                </a:cxn>
                <a:cxn ang="0">
                  <a:pos x="34" y="7"/>
                </a:cxn>
                <a:cxn ang="0">
                  <a:pos x="36" y="8"/>
                </a:cxn>
                <a:cxn ang="0">
                  <a:pos x="39" y="8"/>
                </a:cxn>
                <a:cxn ang="0">
                  <a:pos x="41" y="9"/>
                </a:cxn>
                <a:cxn ang="0">
                  <a:pos x="43" y="11"/>
                </a:cxn>
                <a:cxn ang="0">
                  <a:pos x="45" y="11"/>
                </a:cxn>
                <a:cxn ang="0">
                  <a:pos x="48" y="12"/>
                </a:cxn>
                <a:cxn ang="0">
                  <a:pos x="51" y="13"/>
                </a:cxn>
                <a:cxn ang="0">
                  <a:pos x="53" y="14"/>
                </a:cxn>
                <a:cxn ang="0">
                  <a:pos x="56" y="15"/>
                </a:cxn>
                <a:cxn ang="0">
                  <a:pos x="60" y="16"/>
                </a:cxn>
                <a:cxn ang="0">
                  <a:pos x="63" y="19"/>
                </a:cxn>
                <a:cxn ang="0">
                  <a:pos x="66" y="20"/>
                </a:cxn>
                <a:cxn ang="0">
                  <a:pos x="70" y="22"/>
                </a:cxn>
                <a:cxn ang="0">
                  <a:pos x="72" y="25"/>
                </a:cxn>
                <a:cxn ang="0">
                  <a:pos x="76" y="29"/>
                </a:cxn>
                <a:cxn ang="0">
                  <a:pos x="78" y="32"/>
                </a:cxn>
                <a:cxn ang="0">
                  <a:pos x="80" y="36"/>
                </a:cxn>
                <a:cxn ang="0">
                  <a:pos x="82" y="40"/>
                </a:cxn>
                <a:cxn ang="0">
                  <a:pos x="83" y="45"/>
                </a:cxn>
                <a:cxn ang="0">
                  <a:pos x="84" y="50"/>
                </a:cxn>
                <a:cxn ang="0">
                  <a:pos x="83" y="54"/>
                </a:cxn>
                <a:cxn ang="0">
                  <a:pos x="81" y="57"/>
                </a:cxn>
                <a:cxn ang="0">
                  <a:pos x="79" y="59"/>
                </a:cxn>
                <a:cxn ang="0">
                  <a:pos x="74" y="61"/>
                </a:cxn>
                <a:cxn ang="0">
                  <a:pos x="70" y="61"/>
                </a:cxn>
                <a:cxn ang="0">
                  <a:pos x="63" y="61"/>
                </a:cxn>
                <a:cxn ang="0">
                  <a:pos x="58" y="60"/>
                </a:cxn>
                <a:cxn ang="0">
                  <a:pos x="51" y="59"/>
                </a:cxn>
                <a:cxn ang="0">
                  <a:pos x="44" y="57"/>
                </a:cxn>
                <a:cxn ang="0">
                  <a:pos x="38" y="53"/>
                </a:cxn>
                <a:cxn ang="0">
                  <a:pos x="31" y="49"/>
                </a:cxn>
                <a:cxn ang="0">
                  <a:pos x="23" y="44"/>
                </a:cxn>
                <a:cxn ang="0">
                  <a:pos x="16" y="38"/>
                </a:cxn>
                <a:cxn ang="0">
                  <a:pos x="11" y="31"/>
                </a:cxn>
                <a:cxn ang="0">
                  <a:pos x="5" y="24"/>
                </a:cxn>
                <a:cxn ang="0">
                  <a:pos x="5" y="23"/>
                </a:cxn>
                <a:cxn ang="0">
                  <a:pos x="4" y="22"/>
                </a:cxn>
                <a:cxn ang="0">
                  <a:pos x="3" y="22"/>
                </a:cxn>
                <a:cxn ang="0">
                  <a:pos x="2" y="20"/>
                </a:cxn>
                <a:cxn ang="0">
                  <a:pos x="1" y="19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9"/>
                </a:cxn>
                <a:cxn ang="0">
                  <a:pos x="2" y="5"/>
                </a:cxn>
              </a:cxnLst>
              <a:rect l="0" t="0" r="r" b="b"/>
              <a:pathLst>
                <a:path w="84" h="61">
                  <a:moveTo>
                    <a:pt x="2" y="5"/>
                  </a:moveTo>
                  <a:lnTo>
                    <a:pt x="4" y="4"/>
                  </a:lnTo>
                  <a:lnTo>
                    <a:pt x="5" y="1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9" y="5"/>
                  </a:lnTo>
                  <a:lnTo>
                    <a:pt x="32" y="6"/>
                  </a:lnTo>
                  <a:lnTo>
                    <a:pt x="34" y="7"/>
                  </a:lnTo>
                  <a:lnTo>
                    <a:pt x="36" y="8"/>
                  </a:lnTo>
                  <a:lnTo>
                    <a:pt x="39" y="8"/>
                  </a:lnTo>
                  <a:lnTo>
                    <a:pt x="41" y="9"/>
                  </a:lnTo>
                  <a:lnTo>
                    <a:pt x="43" y="11"/>
                  </a:lnTo>
                  <a:lnTo>
                    <a:pt x="45" y="11"/>
                  </a:lnTo>
                  <a:lnTo>
                    <a:pt x="48" y="12"/>
                  </a:lnTo>
                  <a:lnTo>
                    <a:pt x="51" y="13"/>
                  </a:lnTo>
                  <a:lnTo>
                    <a:pt x="53" y="14"/>
                  </a:lnTo>
                  <a:lnTo>
                    <a:pt x="56" y="15"/>
                  </a:lnTo>
                  <a:lnTo>
                    <a:pt x="60" y="16"/>
                  </a:lnTo>
                  <a:lnTo>
                    <a:pt x="63" y="19"/>
                  </a:lnTo>
                  <a:lnTo>
                    <a:pt x="66" y="20"/>
                  </a:lnTo>
                  <a:lnTo>
                    <a:pt x="70" y="22"/>
                  </a:lnTo>
                  <a:lnTo>
                    <a:pt x="72" y="25"/>
                  </a:lnTo>
                  <a:lnTo>
                    <a:pt x="76" y="29"/>
                  </a:lnTo>
                  <a:lnTo>
                    <a:pt x="78" y="32"/>
                  </a:lnTo>
                  <a:lnTo>
                    <a:pt x="80" y="36"/>
                  </a:lnTo>
                  <a:lnTo>
                    <a:pt x="82" y="40"/>
                  </a:lnTo>
                  <a:lnTo>
                    <a:pt x="83" y="45"/>
                  </a:lnTo>
                  <a:lnTo>
                    <a:pt x="84" y="50"/>
                  </a:lnTo>
                  <a:lnTo>
                    <a:pt x="83" y="54"/>
                  </a:lnTo>
                  <a:lnTo>
                    <a:pt x="81" y="57"/>
                  </a:lnTo>
                  <a:lnTo>
                    <a:pt x="79" y="59"/>
                  </a:lnTo>
                  <a:lnTo>
                    <a:pt x="74" y="61"/>
                  </a:lnTo>
                  <a:lnTo>
                    <a:pt x="70" y="61"/>
                  </a:lnTo>
                  <a:lnTo>
                    <a:pt x="63" y="61"/>
                  </a:lnTo>
                  <a:lnTo>
                    <a:pt x="58" y="60"/>
                  </a:lnTo>
                  <a:lnTo>
                    <a:pt x="51" y="59"/>
                  </a:lnTo>
                  <a:lnTo>
                    <a:pt x="44" y="57"/>
                  </a:lnTo>
                  <a:lnTo>
                    <a:pt x="38" y="53"/>
                  </a:lnTo>
                  <a:lnTo>
                    <a:pt x="31" y="49"/>
                  </a:lnTo>
                  <a:lnTo>
                    <a:pt x="23" y="44"/>
                  </a:lnTo>
                  <a:lnTo>
                    <a:pt x="16" y="38"/>
                  </a:lnTo>
                  <a:lnTo>
                    <a:pt x="11" y="31"/>
                  </a:lnTo>
                  <a:lnTo>
                    <a:pt x="5" y="24"/>
                  </a:lnTo>
                  <a:lnTo>
                    <a:pt x="5" y="23"/>
                  </a:lnTo>
                  <a:lnTo>
                    <a:pt x="4" y="22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9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E5EFE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67" name="Freeform 675"/>
            <p:cNvSpPr>
              <a:spLocks/>
            </p:cNvSpPr>
            <p:nvPr/>
          </p:nvSpPr>
          <p:spPr bwMode="auto">
            <a:xfrm>
              <a:off x="154" y="2070"/>
              <a:ext cx="80" cy="58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4" y="3"/>
                </a:cxn>
                <a:cxn ang="0">
                  <a:pos x="6" y="2"/>
                </a:cxn>
                <a:cxn ang="0">
                  <a:pos x="9" y="1"/>
                </a:cxn>
                <a:cxn ang="0">
                  <a:pos x="11" y="1"/>
                </a:cxn>
                <a:cxn ang="0">
                  <a:pos x="13" y="0"/>
                </a:cxn>
                <a:cxn ang="0">
                  <a:pos x="15" y="1"/>
                </a:cxn>
                <a:cxn ang="0">
                  <a:pos x="17" y="1"/>
                </a:cxn>
                <a:cxn ang="0">
                  <a:pos x="21" y="2"/>
                </a:cxn>
                <a:cxn ang="0">
                  <a:pos x="23" y="3"/>
                </a:cxn>
                <a:cxn ang="0">
                  <a:pos x="25" y="3"/>
                </a:cxn>
                <a:cxn ang="0">
                  <a:pos x="29" y="4"/>
                </a:cxn>
                <a:cxn ang="0">
                  <a:pos x="31" y="5"/>
                </a:cxn>
                <a:cxn ang="0">
                  <a:pos x="33" y="6"/>
                </a:cxn>
                <a:cxn ang="0">
                  <a:pos x="35" y="8"/>
                </a:cxn>
                <a:cxn ang="0">
                  <a:pos x="38" y="9"/>
                </a:cxn>
                <a:cxn ang="0">
                  <a:pos x="39" y="9"/>
                </a:cxn>
                <a:cxn ang="0">
                  <a:pos x="41" y="10"/>
                </a:cxn>
                <a:cxn ang="0">
                  <a:pos x="43" y="10"/>
                </a:cxn>
                <a:cxn ang="0">
                  <a:pos x="45" y="11"/>
                </a:cxn>
                <a:cxn ang="0">
                  <a:pos x="49" y="12"/>
                </a:cxn>
                <a:cxn ang="0">
                  <a:pos x="51" y="13"/>
                </a:cxn>
                <a:cxn ang="0">
                  <a:pos x="54" y="14"/>
                </a:cxn>
                <a:cxn ang="0">
                  <a:pos x="58" y="16"/>
                </a:cxn>
                <a:cxn ang="0">
                  <a:pos x="60" y="18"/>
                </a:cxn>
                <a:cxn ang="0">
                  <a:pos x="63" y="19"/>
                </a:cxn>
                <a:cxn ang="0">
                  <a:pos x="66" y="21"/>
                </a:cxn>
                <a:cxn ang="0">
                  <a:pos x="69" y="25"/>
                </a:cxn>
                <a:cxn ang="0">
                  <a:pos x="71" y="27"/>
                </a:cxn>
                <a:cxn ang="0">
                  <a:pos x="74" y="30"/>
                </a:cxn>
                <a:cxn ang="0">
                  <a:pos x="76" y="34"/>
                </a:cxn>
                <a:cxn ang="0">
                  <a:pos x="78" y="38"/>
                </a:cxn>
                <a:cxn ang="0">
                  <a:pos x="80" y="43"/>
                </a:cxn>
                <a:cxn ang="0">
                  <a:pos x="80" y="47"/>
                </a:cxn>
                <a:cxn ang="0">
                  <a:pos x="79" y="51"/>
                </a:cxn>
                <a:cxn ang="0">
                  <a:pos x="78" y="54"/>
                </a:cxn>
                <a:cxn ang="0">
                  <a:pos x="74" y="57"/>
                </a:cxn>
                <a:cxn ang="0">
                  <a:pos x="71" y="58"/>
                </a:cxn>
                <a:cxn ang="0">
                  <a:pos x="66" y="58"/>
                </a:cxn>
                <a:cxn ang="0">
                  <a:pos x="61" y="58"/>
                </a:cxn>
                <a:cxn ang="0">
                  <a:pos x="55" y="57"/>
                </a:cxn>
                <a:cxn ang="0">
                  <a:pos x="49" y="55"/>
                </a:cxn>
                <a:cxn ang="0">
                  <a:pos x="42" y="53"/>
                </a:cxn>
                <a:cxn ang="0">
                  <a:pos x="35" y="50"/>
                </a:cxn>
                <a:cxn ang="0">
                  <a:pos x="29" y="46"/>
                </a:cxn>
                <a:cxn ang="0">
                  <a:pos x="23" y="41"/>
                </a:cxn>
                <a:cxn ang="0">
                  <a:pos x="16" y="36"/>
                </a:cxn>
                <a:cxn ang="0">
                  <a:pos x="11" y="29"/>
                </a:cxn>
                <a:cxn ang="0">
                  <a:pos x="5" y="22"/>
                </a:cxn>
                <a:cxn ang="0">
                  <a:pos x="5" y="21"/>
                </a:cxn>
                <a:cxn ang="0">
                  <a:pos x="4" y="21"/>
                </a:cxn>
                <a:cxn ang="0">
                  <a:pos x="3" y="20"/>
                </a:cxn>
                <a:cxn ang="0">
                  <a:pos x="2" y="19"/>
                </a:cxn>
                <a:cxn ang="0">
                  <a:pos x="1" y="18"/>
                </a:cxn>
                <a:cxn ang="0">
                  <a:pos x="0" y="16"/>
                </a:cxn>
                <a:cxn ang="0">
                  <a:pos x="0" y="12"/>
                </a:cxn>
                <a:cxn ang="0">
                  <a:pos x="1" y="9"/>
                </a:cxn>
                <a:cxn ang="0">
                  <a:pos x="3" y="5"/>
                </a:cxn>
              </a:cxnLst>
              <a:rect l="0" t="0" r="r" b="b"/>
              <a:pathLst>
                <a:path w="80" h="58">
                  <a:moveTo>
                    <a:pt x="3" y="5"/>
                  </a:moveTo>
                  <a:lnTo>
                    <a:pt x="4" y="3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3"/>
                  </a:lnTo>
                  <a:lnTo>
                    <a:pt x="29" y="4"/>
                  </a:lnTo>
                  <a:lnTo>
                    <a:pt x="31" y="5"/>
                  </a:lnTo>
                  <a:lnTo>
                    <a:pt x="33" y="6"/>
                  </a:lnTo>
                  <a:lnTo>
                    <a:pt x="35" y="8"/>
                  </a:lnTo>
                  <a:lnTo>
                    <a:pt x="38" y="9"/>
                  </a:lnTo>
                  <a:lnTo>
                    <a:pt x="39" y="9"/>
                  </a:lnTo>
                  <a:lnTo>
                    <a:pt x="41" y="10"/>
                  </a:lnTo>
                  <a:lnTo>
                    <a:pt x="43" y="10"/>
                  </a:lnTo>
                  <a:lnTo>
                    <a:pt x="45" y="11"/>
                  </a:lnTo>
                  <a:lnTo>
                    <a:pt x="49" y="12"/>
                  </a:lnTo>
                  <a:lnTo>
                    <a:pt x="51" y="13"/>
                  </a:lnTo>
                  <a:lnTo>
                    <a:pt x="54" y="14"/>
                  </a:lnTo>
                  <a:lnTo>
                    <a:pt x="58" y="16"/>
                  </a:lnTo>
                  <a:lnTo>
                    <a:pt x="60" y="18"/>
                  </a:lnTo>
                  <a:lnTo>
                    <a:pt x="63" y="19"/>
                  </a:lnTo>
                  <a:lnTo>
                    <a:pt x="66" y="21"/>
                  </a:lnTo>
                  <a:lnTo>
                    <a:pt x="69" y="25"/>
                  </a:lnTo>
                  <a:lnTo>
                    <a:pt x="71" y="27"/>
                  </a:lnTo>
                  <a:lnTo>
                    <a:pt x="74" y="30"/>
                  </a:lnTo>
                  <a:lnTo>
                    <a:pt x="76" y="34"/>
                  </a:lnTo>
                  <a:lnTo>
                    <a:pt x="78" y="38"/>
                  </a:lnTo>
                  <a:lnTo>
                    <a:pt x="80" y="43"/>
                  </a:lnTo>
                  <a:lnTo>
                    <a:pt x="80" y="47"/>
                  </a:lnTo>
                  <a:lnTo>
                    <a:pt x="79" y="51"/>
                  </a:lnTo>
                  <a:lnTo>
                    <a:pt x="78" y="54"/>
                  </a:lnTo>
                  <a:lnTo>
                    <a:pt x="74" y="57"/>
                  </a:lnTo>
                  <a:lnTo>
                    <a:pt x="71" y="58"/>
                  </a:lnTo>
                  <a:lnTo>
                    <a:pt x="66" y="58"/>
                  </a:lnTo>
                  <a:lnTo>
                    <a:pt x="61" y="58"/>
                  </a:lnTo>
                  <a:lnTo>
                    <a:pt x="55" y="57"/>
                  </a:lnTo>
                  <a:lnTo>
                    <a:pt x="49" y="55"/>
                  </a:lnTo>
                  <a:lnTo>
                    <a:pt x="42" y="53"/>
                  </a:lnTo>
                  <a:lnTo>
                    <a:pt x="35" y="50"/>
                  </a:lnTo>
                  <a:lnTo>
                    <a:pt x="29" y="46"/>
                  </a:lnTo>
                  <a:lnTo>
                    <a:pt x="23" y="41"/>
                  </a:lnTo>
                  <a:lnTo>
                    <a:pt x="16" y="36"/>
                  </a:lnTo>
                  <a:lnTo>
                    <a:pt x="11" y="29"/>
                  </a:lnTo>
                  <a:lnTo>
                    <a:pt x="5" y="22"/>
                  </a:lnTo>
                  <a:lnTo>
                    <a:pt x="5" y="21"/>
                  </a:lnTo>
                  <a:lnTo>
                    <a:pt x="4" y="21"/>
                  </a:lnTo>
                  <a:lnTo>
                    <a:pt x="3" y="20"/>
                  </a:lnTo>
                  <a:lnTo>
                    <a:pt x="2" y="19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DBE8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68" name="Freeform 676"/>
            <p:cNvSpPr>
              <a:spLocks/>
            </p:cNvSpPr>
            <p:nvPr/>
          </p:nvSpPr>
          <p:spPr bwMode="auto">
            <a:xfrm>
              <a:off x="157" y="2073"/>
              <a:ext cx="74" cy="55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3" y="2"/>
                </a:cxn>
                <a:cxn ang="0">
                  <a:pos x="5" y="1"/>
                </a:cxn>
                <a:cxn ang="0">
                  <a:pos x="8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21" y="1"/>
                </a:cxn>
                <a:cxn ang="0">
                  <a:pos x="24" y="2"/>
                </a:cxn>
                <a:cxn ang="0">
                  <a:pos x="26" y="3"/>
                </a:cxn>
                <a:cxn ang="0">
                  <a:pos x="29" y="4"/>
                </a:cxn>
                <a:cxn ang="0">
                  <a:pos x="31" y="6"/>
                </a:cxn>
                <a:cxn ang="0">
                  <a:pos x="33" y="7"/>
                </a:cxn>
                <a:cxn ang="0">
                  <a:pos x="35" y="7"/>
                </a:cxn>
                <a:cxn ang="0">
                  <a:pos x="36" y="8"/>
                </a:cxn>
                <a:cxn ang="0">
                  <a:pos x="38" y="8"/>
                </a:cxn>
                <a:cxn ang="0">
                  <a:pos x="41" y="9"/>
                </a:cxn>
                <a:cxn ang="0">
                  <a:pos x="43" y="10"/>
                </a:cxn>
                <a:cxn ang="0">
                  <a:pos x="45" y="10"/>
                </a:cxn>
                <a:cxn ang="0">
                  <a:pos x="47" y="11"/>
                </a:cxn>
                <a:cxn ang="0">
                  <a:pos x="50" y="12"/>
                </a:cxn>
                <a:cxn ang="0">
                  <a:pos x="53" y="13"/>
                </a:cxn>
                <a:cxn ang="0">
                  <a:pos x="56" y="16"/>
                </a:cxn>
                <a:cxn ang="0">
                  <a:pos x="58" y="17"/>
                </a:cxn>
                <a:cxn ang="0">
                  <a:pos x="62" y="19"/>
                </a:cxn>
                <a:cxn ang="0">
                  <a:pos x="64" y="22"/>
                </a:cxn>
                <a:cxn ang="0">
                  <a:pos x="66" y="25"/>
                </a:cxn>
                <a:cxn ang="0">
                  <a:pos x="68" y="28"/>
                </a:cxn>
                <a:cxn ang="0">
                  <a:pos x="70" y="32"/>
                </a:cxn>
                <a:cxn ang="0">
                  <a:pos x="73" y="35"/>
                </a:cxn>
                <a:cxn ang="0">
                  <a:pos x="74" y="40"/>
                </a:cxn>
                <a:cxn ang="0">
                  <a:pos x="74" y="44"/>
                </a:cxn>
                <a:cxn ang="0">
                  <a:pos x="74" y="48"/>
                </a:cxn>
                <a:cxn ang="0">
                  <a:pos x="72" y="50"/>
                </a:cxn>
                <a:cxn ang="0">
                  <a:pos x="69" y="52"/>
                </a:cxn>
                <a:cxn ang="0">
                  <a:pos x="65" y="54"/>
                </a:cxn>
                <a:cxn ang="0">
                  <a:pos x="60" y="55"/>
                </a:cxn>
                <a:cxn ang="0">
                  <a:pos x="56" y="54"/>
                </a:cxn>
                <a:cxn ang="0">
                  <a:pos x="50" y="52"/>
                </a:cxn>
                <a:cxn ang="0">
                  <a:pos x="45" y="51"/>
                </a:cxn>
                <a:cxn ang="0">
                  <a:pos x="38" y="49"/>
                </a:cxn>
                <a:cxn ang="0">
                  <a:pos x="33" y="46"/>
                </a:cxn>
                <a:cxn ang="0">
                  <a:pos x="26" y="42"/>
                </a:cxn>
                <a:cxn ang="0">
                  <a:pos x="21" y="38"/>
                </a:cxn>
                <a:cxn ang="0">
                  <a:pos x="15" y="33"/>
                </a:cxn>
                <a:cxn ang="0">
                  <a:pos x="10" y="27"/>
                </a:cxn>
                <a:cxn ang="0">
                  <a:pos x="4" y="20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1" y="17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2" y="4"/>
                </a:cxn>
              </a:cxnLst>
              <a:rect l="0" t="0" r="r" b="b"/>
              <a:pathLst>
                <a:path w="74" h="55">
                  <a:moveTo>
                    <a:pt x="2" y="4"/>
                  </a:moveTo>
                  <a:lnTo>
                    <a:pt x="3" y="2"/>
                  </a:lnTo>
                  <a:lnTo>
                    <a:pt x="5" y="1"/>
                  </a:lnTo>
                  <a:lnTo>
                    <a:pt x="8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9" y="4"/>
                  </a:lnTo>
                  <a:lnTo>
                    <a:pt x="31" y="6"/>
                  </a:lnTo>
                  <a:lnTo>
                    <a:pt x="33" y="7"/>
                  </a:lnTo>
                  <a:lnTo>
                    <a:pt x="35" y="7"/>
                  </a:lnTo>
                  <a:lnTo>
                    <a:pt x="36" y="8"/>
                  </a:lnTo>
                  <a:lnTo>
                    <a:pt x="38" y="8"/>
                  </a:lnTo>
                  <a:lnTo>
                    <a:pt x="41" y="9"/>
                  </a:lnTo>
                  <a:lnTo>
                    <a:pt x="43" y="10"/>
                  </a:lnTo>
                  <a:lnTo>
                    <a:pt x="45" y="10"/>
                  </a:lnTo>
                  <a:lnTo>
                    <a:pt x="47" y="11"/>
                  </a:lnTo>
                  <a:lnTo>
                    <a:pt x="50" y="12"/>
                  </a:lnTo>
                  <a:lnTo>
                    <a:pt x="53" y="13"/>
                  </a:lnTo>
                  <a:lnTo>
                    <a:pt x="56" y="16"/>
                  </a:lnTo>
                  <a:lnTo>
                    <a:pt x="58" y="17"/>
                  </a:lnTo>
                  <a:lnTo>
                    <a:pt x="62" y="19"/>
                  </a:lnTo>
                  <a:lnTo>
                    <a:pt x="64" y="22"/>
                  </a:lnTo>
                  <a:lnTo>
                    <a:pt x="66" y="25"/>
                  </a:lnTo>
                  <a:lnTo>
                    <a:pt x="68" y="28"/>
                  </a:lnTo>
                  <a:lnTo>
                    <a:pt x="70" y="32"/>
                  </a:lnTo>
                  <a:lnTo>
                    <a:pt x="73" y="35"/>
                  </a:lnTo>
                  <a:lnTo>
                    <a:pt x="74" y="40"/>
                  </a:lnTo>
                  <a:lnTo>
                    <a:pt x="74" y="44"/>
                  </a:lnTo>
                  <a:lnTo>
                    <a:pt x="74" y="48"/>
                  </a:lnTo>
                  <a:lnTo>
                    <a:pt x="72" y="50"/>
                  </a:lnTo>
                  <a:lnTo>
                    <a:pt x="69" y="52"/>
                  </a:lnTo>
                  <a:lnTo>
                    <a:pt x="65" y="54"/>
                  </a:lnTo>
                  <a:lnTo>
                    <a:pt x="60" y="55"/>
                  </a:lnTo>
                  <a:lnTo>
                    <a:pt x="56" y="54"/>
                  </a:lnTo>
                  <a:lnTo>
                    <a:pt x="50" y="52"/>
                  </a:lnTo>
                  <a:lnTo>
                    <a:pt x="45" y="51"/>
                  </a:lnTo>
                  <a:lnTo>
                    <a:pt x="38" y="49"/>
                  </a:lnTo>
                  <a:lnTo>
                    <a:pt x="33" y="46"/>
                  </a:lnTo>
                  <a:lnTo>
                    <a:pt x="26" y="42"/>
                  </a:lnTo>
                  <a:lnTo>
                    <a:pt x="21" y="38"/>
                  </a:lnTo>
                  <a:lnTo>
                    <a:pt x="15" y="33"/>
                  </a:lnTo>
                  <a:lnTo>
                    <a:pt x="10" y="27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1" y="17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8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D1E0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69" name="Freeform 677"/>
            <p:cNvSpPr>
              <a:spLocks/>
            </p:cNvSpPr>
            <p:nvPr/>
          </p:nvSpPr>
          <p:spPr bwMode="auto">
            <a:xfrm>
              <a:off x="160" y="2074"/>
              <a:ext cx="71" cy="52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4" y="4"/>
                </a:cxn>
                <a:cxn ang="0">
                  <a:pos x="5" y="3"/>
                </a:cxn>
                <a:cxn ang="0">
                  <a:pos x="8" y="2"/>
                </a:cxn>
                <a:cxn ang="0">
                  <a:pos x="9" y="2"/>
                </a:cxn>
                <a:cxn ang="0">
                  <a:pos x="11" y="0"/>
                </a:cxn>
                <a:cxn ang="0">
                  <a:pos x="13" y="2"/>
                </a:cxn>
                <a:cxn ang="0">
                  <a:pos x="16" y="2"/>
                </a:cxn>
                <a:cxn ang="0">
                  <a:pos x="19" y="2"/>
                </a:cxn>
                <a:cxn ang="0">
                  <a:pos x="21" y="3"/>
                </a:cxn>
                <a:cxn ang="0">
                  <a:pos x="23" y="4"/>
                </a:cxn>
                <a:cxn ang="0">
                  <a:pos x="25" y="5"/>
                </a:cxn>
                <a:cxn ang="0">
                  <a:pos x="28" y="6"/>
                </a:cxn>
                <a:cxn ang="0">
                  <a:pos x="30" y="6"/>
                </a:cxn>
                <a:cxn ang="0">
                  <a:pos x="32" y="7"/>
                </a:cxn>
                <a:cxn ang="0">
                  <a:pos x="33" y="8"/>
                </a:cxn>
                <a:cxn ang="0">
                  <a:pos x="35" y="9"/>
                </a:cxn>
                <a:cxn ang="0">
                  <a:pos x="36" y="9"/>
                </a:cxn>
                <a:cxn ang="0">
                  <a:pos x="39" y="9"/>
                </a:cxn>
                <a:cxn ang="0">
                  <a:pos x="41" y="11"/>
                </a:cxn>
                <a:cxn ang="0">
                  <a:pos x="43" y="12"/>
                </a:cxn>
                <a:cxn ang="0">
                  <a:pos x="45" y="13"/>
                </a:cxn>
                <a:cxn ang="0">
                  <a:pos x="49" y="14"/>
                </a:cxn>
                <a:cxn ang="0">
                  <a:pos x="51" y="15"/>
                </a:cxn>
                <a:cxn ang="0">
                  <a:pos x="53" y="16"/>
                </a:cxn>
                <a:cxn ang="0">
                  <a:pos x="55" y="17"/>
                </a:cxn>
                <a:cxn ang="0">
                  <a:pos x="59" y="19"/>
                </a:cxn>
                <a:cxn ang="0">
                  <a:pos x="61" y="22"/>
                </a:cxn>
                <a:cxn ang="0">
                  <a:pos x="63" y="25"/>
                </a:cxn>
                <a:cxn ang="0">
                  <a:pos x="65" y="27"/>
                </a:cxn>
                <a:cxn ang="0">
                  <a:pos x="66" y="31"/>
                </a:cxn>
                <a:cxn ang="0">
                  <a:pos x="69" y="34"/>
                </a:cxn>
                <a:cxn ang="0">
                  <a:pos x="70" y="39"/>
                </a:cxn>
                <a:cxn ang="0">
                  <a:pos x="71" y="43"/>
                </a:cxn>
                <a:cxn ang="0">
                  <a:pos x="70" y="45"/>
                </a:cxn>
                <a:cxn ang="0">
                  <a:pos x="69" y="49"/>
                </a:cxn>
                <a:cxn ang="0">
                  <a:pos x="65" y="50"/>
                </a:cxn>
                <a:cxn ang="0">
                  <a:pos x="62" y="51"/>
                </a:cxn>
                <a:cxn ang="0">
                  <a:pos x="59" y="52"/>
                </a:cxn>
                <a:cxn ang="0">
                  <a:pos x="53" y="51"/>
                </a:cxn>
                <a:cxn ang="0">
                  <a:pos x="49" y="50"/>
                </a:cxn>
                <a:cxn ang="0">
                  <a:pos x="43" y="49"/>
                </a:cxn>
                <a:cxn ang="0">
                  <a:pos x="38" y="47"/>
                </a:cxn>
                <a:cxn ang="0">
                  <a:pos x="31" y="44"/>
                </a:cxn>
                <a:cxn ang="0">
                  <a:pos x="25" y="40"/>
                </a:cxn>
                <a:cxn ang="0">
                  <a:pos x="20" y="36"/>
                </a:cxn>
                <a:cxn ang="0">
                  <a:pos x="14" y="32"/>
                </a:cxn>
                <a:cxn ang="0">
                  <a:pos x="9" y="26"/>
                </a:cxn>
                <a:cxn ang="0">
                  <a:pos x="4" y="21"/>
                </a:cxn>
                <a:cxn ang="0">
                  <a:pos x="4" y="19"/>
                </a:cxn>
                <a:cxn ang="0">
                  <a:pos x="3" y="19"/>
                </a:cxn>
                <a:cxn ang="0">
                  <a:pos x="2" y="18"/>
                </a:cxn>
                <a:cxn ang="0">
                  <a:pos x="2" y="17"/>
                </a:cxn>
                <a:cxn ang="0">
                  <a:pos x="1" y="16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1" y="8"/>
                </a:cxn>
                <a:cxn ang="0">
                  <a:pos x="2" y="5"/>
                </a:cxn>
              </a:cxnLst>
              <a:rect l="0" t="0" r="r" b="b"/>
              <a:pathLst>
                <a:path w="71" h="52">
                  <a:moveTo>
                    <a:pt x="2" y="5"/>
                  </a:moveTo>
                  <a:lnTo>
                    <a:pt x="4" y="4"/>
                  </a:lnTo>
                  <a:lnTo>
                    <a:pt x="5" y="3"/>
                  </a:lnTo>
                  <a:lnTo>
                    <a:pt x="8" y="2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2"/>
                  </a:lnTo>
                  <a:lnTo>
                    <a:pt x="16" y="2"/>
                  </a:lnTo>
                  <a:lnTo>
                    <a:pt x="19" y="2"/>
                  </a:lnTo>
                  <a:lnTo>
                    <a:pt x="21" y="3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8" y="6"/>
                  </a:lnTo>
                  <a:lnTo>
                    <a:pt x="30" y="6"/>
                  </a:lnTo>
                  <a:lnTo>
                    <a:pt x="32" y="7"/>
                  </a:lnTo>
                  <a:lnTo>
                    <a:pt x="33" y="8"/>
                  </a:lnTo>
                  <a:lnTo>
                    <a:pt x="35" y="9"/>
                  </a:lnTo>
                  <a:lnTo>
                    <a:pt x="36" y="9"/>
                  </a:lnTo>
                  <a:lnTo>
                    <a:pt x="39" y="9"/>
                  </a:lnTo>
                  <a:lnTo>
                    <a:pt x="41" y="11"/>
                  </a:lnTo>
                  <a:lnTo>
                    <a:pt x="43" y="12"/>
                  </a:lnTo>
                  <a:lnTo>
                    <a:pt x="45" y="13"/>
                  </a:lnTo>
                  <a:lnTo>
                    <a:pt x="49" y="14"/>
                  </a:lnTo>
                  <a:lnTo>
                    <a:pt x="51" y="15"/>
                  </a:lnTo>
                  <a:lnTo>
                    <a:pt x="53" y="16"/>
                  </a:lnTo>
                  <a:lnTo>
                    <a:pt x="55" y="17"/>
                  </a:lnTo>
                  <a:lnTo>
                    <a:pt x="59" y="19"/>
                  </a:lnTo>
                  <a:lnTo>
                    <a:pt x="61" y="22"/>
                  </a:lnTo>
                  <a:lnTo>
                    <a:pt x="63" y="25"/>
                  </a:lnTo>
                  <a:lnTo>
                    <a:pt x="65" y="27"/>
                  </a:lnTo>
                  <a:lnTo>
                    <a:pt x="66" y="31"/>
                  </a:lnTo>
                  <a:lnTo>
                    <a:pt x="69" y="34"/>
                  </a:lnTo>
                  <a:lnTo>
                    <a:pt x="70" y="39"/>
                  </a:lnTo>
                  <a:lnTo>
                    <a:pt x="71" y="43"/>
                  </a:lnTo>
                  <a:lnTo>
                    <a:pt x="70" y="45"/>
                  </a:lnTo>
                  <a:lnTo>
                    <a:pt x="69" y="49"/>
                  </a:lnTo>
                  <a:lnTo>
                    <a:pt x="65" y="50"/>
                  </a:lnTo>
                  <a:lnTo>
                    <a:pt x="62" y="51"/>
                  </a:lnTo>
                  <a:lnTo>
                    <a:pt x="59" y="52"/>
                  </a:lnTo>
                  <a:lnTo>
                    <a:pt x="53" y="51"/>
                  </a:lnTo>
                  <a:lnTo>
                    <a:pt x="49" y="50"/>
                  </a:lnTo>
                  <a:lnTo>
                    <a:pt x="43" y="49"/>
                  </a:lnTo>
                  <a:lnTo>
                    <a:pt x="38" y="47"/>
                  </a:lnTo>
                  <a:lnTo>
                    <a:pt x="31" y="44"/>
                  </a:lnTo>
                  <a:lnTo>
                    <a:pt x="25" y="40"/>
                  </a:lnTo>
                  <a:lnTo>
                    <a:pt x="20" y="36"/>
                  </a:lnTo>
                  <a:lnTo>
                    <a:pt x="14" y="32"/>
                  </a:lnTo>
                  <a:lnTo>
                    <a:pt x="9" y="26"/>
                  </a:lnTo>
                  <a:lnTo>
                    <a:pt x="4" y="21"/>
                  </a:lnTo>
                  <a:lnTo>
                    <a:pt x="4" y="19"/>
                  </a:lnTo>
                  <a:lnTo>
                    <a:pt x="3" y="19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1" y="16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C4D8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70" name="Freeform 678"/>
            <p:cNvSpPr>
              <a:spLocks/>
            </p:cNvSpPr>
            <p:nvPr/>
          </p:nvSpPr>
          <p:spPr bwMode="auto">
            <a:xfrm>
              <a:off x="161" y="2076"/>
              <a:ext cx="67" cy="50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5" y="3"/>
                </a:cxn>
                <a:cxn ang="0">
                  <a:pos x="6" y="1"/>
                </a:cxn>
                <a:cxn ang="0">
                  <a:pos x="7" y="1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1"/>
                </a:cxn>
                <a:cxn ang="0">
                  <a:pos x="18" y="1"/>
                </a:cxn>
                <a:cxn ang="0">
                  <a:pos x="20" y="2"/>
                </a:cxn>
                <a:cxn ang="0">
                  <a:pos x="22" y="3"/>
                </a:cxn>
                <a:cxn ang="0">
                  <a:pos x="25" y="3"/>
                </a:cxn>
                <a:cxn ang="0">
                  <a:pos x="27" y="5"/>
                </a:cxn>
                <a:cxn ang="0">
                  <a:pos x="29" y="6"/>
                </a:cxn>
                <a:cxn ang="0">
                  <a:pos x="30" y="7"/>
                </a:cxn>
                <a:cxn ang="0">
                  <a:pos x="32" y="7"/>
                </a:cxn>
                <a:cxn ang="0">
                  <a:pos x="34" y="8"/>
                </a:cxn>
                <a:cxn ang="0">
                  <a:pos x="36" y="8"/>
                </a:cxn>
                <a:cxn ang="0">
                  <a:pos x="37" y="9"/>
                </a:cxn>
                <a:cxn ang="0">
                  <a:pos x="39" y="10"/>
                </a:cxn>
                <a:cxn ang="0">
                  <a:pos x="41" y="10"/>
                </a:cxn>
                <a:cxn ang="0">
                  <a:pos x="44" y="12"/>
                </a:cxn>
                <a:cxn ang="0">
                  <a:pos x="46" y="13"/>
                </a:cxn>
                <a:cxn ang="0">
                  <a:pos x="48" y="14"/>
                </a:cxn>
                <a:cxn ang="0">
                  <a:pos x="50" y="15"/>
                </a:cxn>
                <a:cxn ang="0">
                  <a:pos x="52" y="16"/>
                </a:cxn>
                <a:cxn ang="0">
                  <a:pos x="56" y="19"/>
                </a:cxn>
                <a:cxn ang="0">
                  <a:pos x="58" y="21"/>
                </a:cxn>
                <a:cxn ang="0">
                  <a:pos x="60" y="23"/>
                </a:cxn>
                <a:cxn ang="0">
                  <a:pos x="61" y="27"/>
                </a:cxn>
                <a:cxn ang="0">
                  <a:pos x="63" y="29"/>
                </a:cxn>
                <a:cxn ang="0">
                  <a:pos x="64" y="33"/>
                </a:cxn>
                <a:cxn ang="0">
                  <a:pos x="66" y="37"/>
                </a:cxn>
                <a:cxn ang="0">
                  <a:pos x="67" y="41"/>
                </a:cxn>
                <a:cxn ang="0">
                  <a:pos x="66" y="44"/>
                </a:cxn>
                <a:cxn ang="0">
                  <a:pos x="64" y="47"/>
                </a:cxn>
                <a:cxn ang="0">
                  <a:pos x="62" y="49"/>
                </a:cxn>
                <a:cxn ang="0">
                  <a:pos x="59" y="49"/>
                </a:cxn>
                <a:cxn ang="0">
                  <a:pos x="54" y="50"/>
                </a:cxn>
                <a:cxn ang="0">
                  <a:pos x="50" y="49"/>
                </a:cxn>
                <a:cxn ang="0">
                  <a:pos x="46" y="49"/>
                </a:cxn>
                <a:cxn ang="0">
                  <a:pos x="40" y="47"/>
                </a:cxn>
                <a:cxn ang="0">
                  <a:pos x="35" y="44"/>
                </a:cxn>
                <a:cxn ang="0">
                  <a:pos x="30" y="42"/>
                </a:cxn>
                <a:cxn ang="0">
                  <a:pos x="25" y="38"/>
                </a:cxn>
                <a:cxn ang="0">
                  <a:pos x="19" y="35"/>
                </a:cxn>
                <a:cxn ang="0">
                  <a:pos x="14" y="30"/>
                </a:cxn>
                <a:cxn ang="0">
                  <a:pos x="9" y="24"/>
                </a:cxn>
                <a:cxn ang="0">
                  <a:pos x="5" y="20"/>
                </a:cxn>
                <a:cxn ang="0">
                  <a:pos x="5" y="19"/>
                </a:cxn>
                <a:cxn ang="0">
                  <a:pos x="4" y="19"/>
                </a:cxn>
                <a:cxn ang="0">
                  <a:pos x="3" y="17"/>
                </a:cxn>
                <a:cxn ang="0">
                  <a:pos x="3" y="16"/>
                </a:cxn>
                <a:cxn ang="0">
                  <a:pos x="2" y="15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2" y="8"/>
                </a:cxn>
                <a:cxn ang="0">
                  <a:pos x="3" y="5"/>
                </a:cxn>
              </a:cxnLst>
              <a:rect l="0" t="0" r="r" b="b"/>
              <a:pathLst>
                <a:path w="67" h="50">
                  <a:moveTo>
                    <a:pt x="3" y="5"/>
                  </a:moveTo>
                  <a:lnTo>
                    <a:pt x="5" y="3"/>
                  </a:lnTo>
                  <a:lnTo>
                    <a:pt x="6" y="1"/>
                  </a:lnTo>
                  <a:lnTo>
                    <a:pt x="7" y="1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3"/>
                  </a:lnTo>
                  <a:lnTo>
                    <a:pt x="27" y="5"/>
                  </a:lnTo>
                  <a:lnTo>
                    <a:pt x="29" y="6"/>
                  </a:lnTo>
                  <a:lnTo>
                    <a:pt x="30" y="7"/>
                  </a:lnTo>
                  <a:lnTo>
                    <a:pt x="32" y="7"/>
                  </a:lnTo>
                  <a:lnTo>
                    <a:pt x="34" y="8"/>
                  </a:lnTo>
                  <a:lnTo>
                    <a:pt x="36" y="8"/>
                  </a:lnTo>
                  <a:lnTo>
                    <a:pt x="37" y="9"/>
                  </a:lnTo>
                  <a:lnTo>
                    <a:pt x="39" y="10"/>
                  </a:lnTo>
                  <a:lnTo>
                    <a:pt x="41" y="10"/>
                  </a:lnTo>
                  <a:lnTo>
                    <a:pt x="44" y="12"/>
                  </a:lnTo>
                  <a:lnTo>
                    <a:pt x="46" y="13"/>
                  </a:lnTo>
                  <a:lnTo>
                    <a:pt x="48" y="14"/>
                  </a:lnTo>
                  <a:lnTo>
                    <a:pt x="50" y="15"/>
                  </a:lnTo>
                  <a:lnTo>
                    <a:pt x="52" y="16"/>
                  </a:lnTo>
                  <a:lnTo>
                    <a:pt x="56" y="19"/>
                  </a:lnTo>
                  <a:lnTo>
                    <a:pt x="58" y="21"/>
                  </a:lnTo>
                  <a:lnTo>
                    <a:pt x="60" y="23"/>
                  </a:lnTo>
                  <a:lnTo>
                    <a:pt x="61" y="27"/>
                  </a:lnTo>
                  <a:lnTo>
                    <a:pt x="63" y="29"/>
                  </a:lnTo>
                  <a:lnTo>
                    <a:pt x="64" y="33"/>
                  </a:lnTo>
                  <a:lnTo>
                    <a:pt x="66" y="37"/>
                  </a:lnTo>
                  <a:lnTo>
                    <a:pt x="67" y="41"/>
                  </a:lnTo>
                  <a:lnTo>
                    <a:pt x="66" y="44"/>
                  </a:lnTo>
                  <a:lnTo>
                    <a:pt x="64" y="47"/>
                  </a:lnTo>
                  <a:lnTo>
                    <a:pt x="62" y="49"/>
                  </a:lnTo>
                  <a:lnTo>
                    <a:pt x="59" y="49"/>
                  </a:lnTo>
                  <a:lnTo>
                    <a:pt x="54" y="50"/>
                  </a:lnTo>
                  <a:lnTo>
                    <a:pt x="50" y="49"/>
                  </a:lnTo>
                  <a:lnTo>
                    <a:pt x="46" y="49"/>
                  </a:lnTo>
                  <a:lnTo>
                    <a:pt x="40" y="47"/>
                  </a:lnTo>
                  <a:lnTo>
                    <a:pt x="35" y="44"/>
                  </a:lnTo>
                  <a:lnTo>
                    <a:pt x="30" y="42"/>
                  </a:lnTo>
                  <a:lnTo>
                    <a:pt x="25" y="38"/>
                  </a:lnTo>
                  <a:lnTo>
                    <a:pt x="19" y="35"/>
                  </a:lnTo>
                  <a:lnTo>
                    <a:pt x="14" y="30"/>
                  </a:lnTo>
                  <a:lnTo>
                    <a:pt x="9" y="24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4" y="19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2" y="8"/>
                  </a:lnTo>
                  <a:lnTo>
                    <a:pt x="3" y="5"/>
                  </a:lnTo>
                  <a:close/>
                </a:path>
              </a:pathLst>
            </a:custGeom>
            <a:solidFill>
              <a:srgbClr val="BAD3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71" name="Freeform 679"/>
            <p:cNvSpPr>
              <a:spLocks/>
            </p:cNvSpPr>
            <p:nvPr/>
          </p:nvSpPr>
          <p:spPr bwMode="auto">
            <a:xfrm>
              <a:off x="164" y="2079"/>
              <a:ext cx="62" cy="45"/>
            </a:xfrm>
            <a:custGeom>
              <a:avLst/>
              <a:gdLst/>
              <a:ahLst/>
              <a:cxnLst>
                <a:cxn ang="0">
                  <a:pos x="5" y="17"/>
                </a:cxn>
                <a:cxn ang="0">
                  <a:pos x="4" y="17"/>
                </a:cxn>
                <a:cxn ang="0">
                  <a:pos x="3" y="16"/>
                </a:cxn>
                <a:cxn ang="0">
                  <a:pos x="2" y="15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3" y="5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8" y="0"/>
                </a:cxn>
                <a:cxn ang="0">
                  <a:pos x="11" y="0"/>
                </a:cxn>
                <a:cxn ang="0">
                  <a:pos x="13" y="0"/>
                </a:cxn>
                <a:cxn ang="0">
                  <a:pos x="15" y="1"/>
                </a:cxn>
                <a:cxn ang="0">
                  <a:pos x="17" y="1"/>
                </a:cxn>
                <a:cxn ang="0">
                  <a:pos x="19" y="2"/>
                </a:cxn>
                <a:cxn ang="0">
                  <a:pos x="22" y="2"/>
                </a:cxn>
                <a:cxn ang="0">
                  <a:pos x="23" y="4"/>
                </a:cxn>
                <a:cxn ang="0">
                  <a:pos x="25" y="5"/>
                </a:cxn>
                <a:cxn ang="0">
                  <a:pos x="27" y="6"/>
                </a:cxn>
                <a:cxn ang="0">
                  <a:pos x="29" y="6"/>
                </a:cxn>
                <a:cxn ang="0">
                  <a:pos x="31" y="7"/>
                </a:cxn>
                <a:cxn ang="0">
                  <a:pos x="32" y="8"/>
                </a:cxn>
                <a:cxn ang="0">
                  <a:pos x="34" y="8"/>
                </a:cxn>
                <a:cxn ang="0">
                  <a:pos x="35" y="8"/>
                </a:cxn>
                <a:cxn ang="0">
                  <a:pos x="37" y="9"/>
                </a:cxn>
                <a:cxn ang="0">
                  <a:pos x="40" y="10"/>
                </a:cxn>
                <a:cxn ang="0">
                  <a:pos x="41" y="10"/>
                </a:cxn>
                <a:cxn ang="0">
                  <a:pos x="43" y="11"/>
                </a:cxn>
                <a:cxn ang="0">
                  <a:pos x="45" y="13"/>
                </a:cxn>
                <a:cxn ang="0">
                  <a:pos x="48" y="14"/>
                </a:cxn>
                <a:cxn ang="0">
                  <a:pos x="50" y="15"/>
                </a:cxn>
                <a:cxn ang="0">
                  <a:pos x="52" y="17"/>
                </a:cxn>
                <a:cxn ang="0">
                  <a:pos x="54" y="19"/>
                </a:cxn>
                <a:cxn ang="0">
                  <a:pos x="55" y="22"/>
                </a:cxn>
                <a:cxn ang="0">
                  <a:pos x="58" y="24"/>
                </a:cxn>
                <a:cxn ang="0">
                  <a:pos x="59" y="27"/>
                </a:cxn>
                <a:cxn ang="0">
                  <a:pos x="61" y="31"/>
                </a:cxn>
                <a:cxn ang="0">
                  <a:pos x="62" y="34"/>
                </a:cxn>
                <a:cxn ang="0">
                  <a:pos x="62" y="38"/>
                </a:cxn>
                <a:cxn ang="0">
                  <a:pos x="62" y="41"/>
                </a:cxn>
                <a:cxn ang="0">
                  <a:pos x="61" y="42"/>
                </a:cxn>
                <a:cxn ang="0">
                  <a:pos x="59" y="44"/>
                </a:cxn>
                <a:cxn ang="0">
                  <a:pos x="55" y="45"/>
                </a:cxn>
                <a:cxn ang="0">
                  <a:pos x="52" y="45"/>
                </a:cxn>
                <a:cxn ang="0">
                  <a:pos x="48" y="44"/>
                </a:cxn>
                <a:cxn ang="0">
                  <a:pos x="43" y="43"/>
                </a:cxn>
                <a:cxn ang="0">
                  <a:pos x="39" y="42"/>
                </a:cxn>
                <a:cxn ang="0">
                  <a:pos x="34" y="40"/>
                </a:cxn>
                <a:cxn ang="0">
                  <a:pos x="29" y="38"/>
                </a:cxn>
                <a:cxn ang="0">
                  <a:pos x="23" y="34"/>
                </a:cxn>
                <a:cxn ang="0">
                  <a:pos x="18" y="31"/>
                </a:cxn>
                <a:cxn ang="0">
                  <a:pos x="14" y="27"/>
                </a:cxn>
                <a:cxn ang="0">
                  <a:pos x="8" y="23"/>
                </a:cxn>
                <a:cxn ang="0">
                  <a:pos x="5" y="17"/>
                </a:cxn>
              </a:cxnLst>
              <a:rect l="0" t="0" r="r" b="b"/>
              <a:pathLst>
                <a:path w="62" h="45">
                  <a:moveTo>
                    <a:pt x="5" y="17"/>
                  </a:moveTo>
                  <a:lnTo>
                    <a:pt x="4" y="17"/>
                  </a:lnTo>
                  <a:lnTo>
                    <a:pt x="3" y="16"/>
                  </a:lnTo>
                  <a:lnTo>
                    <a:pt x="2" y="15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8"/>
                  </a:lnTo>
                  <a:lnTo>
                    <a:pt x="3" y="5"/>
                  </a:lnTo>
                  <a:lnTo>
                    <a:pt x="4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8" y="0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1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2" y="2"/>
                  </a:lnTo>
                  <a:lnTo>
                    <a:pt x="23" y="4"/>
                  </a:lnTo>
                  <a:lnTo>
                    <a:pt x="25" y="5"/>
                  </a:lnTo>
                  <a:lnTo>
                    <a:pt x="27" y="6"/>
                  </a:lnTo>
                  <a:lnTo>
                    <a:pt x="29" y="6"/>
                  </a:lnTo>
                  <a:lnTo>
                    <a:pt x="31" y="7"/>
                  </a:lnTo>
                  <a:lnTo>
                    <a:pt x="32" y="8"/>
                  </a:lnTo>
                  <a:lnTo>
                    <a:pt x="34" y="8"/>
                  </a:lnTo>
                  <a:lnTo>
                    <a:pt x="35" y="8"/>
                  </a:lnTo>
                  <a:lnTo>
                    <a:pt x="37" y="9"/>
                  </a:lnTo>
                  <a:lnTo>
                    <a:pt x="40" y="10"/>
                  </a:lnTo>
                  <a:lnTo>
                    <a:pt x="41" y="10"/>
                  </a:lnTo>
                  <a:lnTo>
                    <a:pt x="43" y="11"/>
                  </a:lnTo>
                  <a:lnTo>
                    <a:pt x="45" y="13"/>
                  </a:lnTo>
                  <a:lnTo>
                    <a:pt x="48" y="14"/>
                  </a:lnTo>
                  <a:lnTo>
                    <a:pt x="50" y="15"/>
                  </a:lnTo>
                  <a:lnTo>
                    <a:pt x="52" y="17"/>
                  </a:lnTo>
                  <a:lnTo>
                    <a:pt x="54" y="19"/>
                  </a:lnTo>
                  <a:lnTo>
                    <a:pt x="55" y="22"/>
                  </a:lnTo>
                  <a:lnTo>
                    <a:pt x="58" y="24"/>
                  </a:lnTo>
                  <a:lnTo>
                    <a:pt x="59" y="27"/>
                  </a:lnTo>
                  <a:lnTo>
                    <a:pt x="61" y="31"/>
                  </a:lnTo>
                  <a:lnTo>
                    <a:pt x="62" y="34"/>
                  </a:lnTo>
                  <a:lnTo>
                    <a:pt x="62" y="38"/>
                  </a:lnTo>
                  <a:lnTo>
                    <a:pt x="62" y="41"/>
                  </a:lnTo>
                  <a:lnTo>
                    <a:pt x="61" y="42"/>
                  </a:lnTo>
                  <a:lnTo>
                    <a:pt x="59" y="44"/>
                  </a:lnTo>
                  <a:lnTo>
                    <a:pt x="55" y="45"/>
                  </a:lnTo>
                  <a:lnTo>
                    <a:pt x="52" y="45"/>
                  </a:lnTo>
                  <a:lnTo>
                    <a:pt x="48" y="44"/>
                  </a:lnTo>
                  <a:lnTo>
                    <a:pt x="43" y="43"/>
                  </a:lnTo>
                  <a:lnTo>
                    <a:pt x="39" y="42"/>
                  </a:lnTo>
                  <a:lnTo>
                    <a:pt x="34" y="40"/>
                  </a:lnTo>
                  <a:lnTo>
                    <a:pt x="29" y="38"/>
                  </a:lnTo>
                  <a:lnTo>
                    <a:pt x="23" y="34"/>
                  </a:lnTo>
                  <a:lnTo>
                    <a:pt x="18" y="31"/>
                  </a:lnTo>
                  <a:lnTo>
                    <a:pt x="14" y="27"/>
                  </a:lnTo>
                  <a:lnTo>
                    <a:pt x="8" y="23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ADCC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72" name="Freeform 680"/>
            <p:cNvSpPr>
              <a:spLocks/>
            </p:cNvSpPr>
            <p:nvPr/>
          </p:nvSpPr>
          <p:spPr bwMode="auto">
            <a:xfrm>
              <a:off x="248" y="2015"/>
              <a:ext cx="161" cy="152"/>
            </a:xfrm>
            <a:custGeom>
              <a:avLst/>
              <a:gdLst/>
              <a:ahLst/>
              <a:cxnLst>
                <a:cxn ang="0">
                  <a:pos x="4" y="20"/>
                </a:cxn>
                <a:cxn ang="0">
                  <a:pos x="5" y="18"/>
                </a:cxn>
                <a:cxn ang="0">
                  <a:pos x="7" y="16"/>
                </a:cxn>
                <a:cxn ang="0">
                  <a:pos x="10" y="12"/>
                </a:cxn>
                <a:cxn ang="0">
                  <a:pos x="14" y="9"/>
                </a:cxn>
                <a:cxn ang="0">
                  <a:pos x="20" y="7"/>
                </a:cxn>
                <a:cxn ang="0">
                  <a:pos x="26" y="4"/>
                </a:cxn>
                <a:cxn ang="0">
                  <a:pos x="34" y="4"/>
                </a:cxn>
                <a:cxn ang="0">
                  <a:pos x="43" y="5"/>
                </a:cxn>
                <a:cxn ang="0">
                  <a:pos x="51" y="5"/>
                </a:cxn>
                <a:cxn ang="0">
                  <a:pos x="57" y="7"/>
                </a:cxn>
                <a:cxn ang="0">
                  <a:pos x="63" y="7"/>
                </a:cxn>
                <a:cxn ang="0">
                  <a:pos x="68" y="5"/>
                </a:cxn>
                <a:cxn ang="0">
                  <a:pos x="73" y="5"/>
                </a:cxn>
                <a:cxn ang="0">
                  <a:pos x="78" y="4"/>
                </a:cxn>
                <a:cxn ang="0">
                  <a:pos x="84" y="2"/>
                </a:cxn>
                <a:cxn ang="0">
                  <a:pos x="90" y="1"/>
                </a:cxn>
                <a:cxn ang="0">
                  <a:pos x="99" y="1"/>
                </a:cxn>
                <a:cxn ang="0">
                  <a:pos x="109" y="2"/>
                </a:cxn>
                <a:cxn ang="0">
                  <a:pos x="120" y="7"/>
                </a:cxn>
                <a:cxn ang="0">
                  <a:pos x="133" y="11"/>
                </a:cxn>
                <a:cxn ang="0">
                  <a:pos x="143" y="17"/>
                </a:cxn>
                <a:cxn ang="0">
                  <a:pos x="151" y="22"/>
                </a:cxn>
                <a:cxn ang="0">
                  <a:pos x="158" y="29"/>
                </a:cxn>
                <a:cxn ang="0">
                  <a:pos x="161" y="36"/>
                </a:cxn>
                <a:cxn ang="0">
                  <a:pos x="161" y="47"/>
                </a:cxn>
                <a:cxn ang="0">
                  <a:pos x="158" y="63"/>
                </a:cxn>
                <a:cxn ang="0">
                  <a:pos x="151" y="80"/>
                </a:cxn>
                <a:cxn ang="0">
                  <a:pos x="143" y="98"/>
                </a:cxn>
                <a:cxn ang="0">
                  <a:pos x="130" y="116"/>
                </a:cxn>
                <a:cxn ang="0">
                  <a:pos x="115" y="133"/>
                </a:cxn>
                <a:cxn ang="0">
                  <a:pos x="96" y="146"/>
                </a:cxn>
                <a:cxn ang="0">
                  <a:pos x="84" y="151"/>
                </a:cxn>
                <a:cxn ang="0">
                  <a:pos x="83" y="152"/>
                </a:cxn>
                <a:cxn ang="0">
                  <a:pos x="78" y="152"/>
                </a:cxn>
                <a:cxn ang="0">
                  <a:pos x="74" y="152"/>
                </a:cxn>
                <a:cxn ang="0">
                  <a:pos x="68" y="151"/>
                </a:cxn>
                <a:cxn ang="0">
                  <a:pos x="62" y="150"/>
                </a:cxn>
                <a:cxn ang="0">
                  <a:pos x="54" y="146"/>
                </a:cxn>
                <a:cxn ang="0">
                  <a:pos x="45" y="142"/>
                </a:cxn>
                <a:cxn ang="0">
                  <a:pos x="36" y="136"/>
                </a:cxn>
                <a:cxn ang="0">
                  <a:pos x="28" y="131"/>
                </a:cxn>
                <a:cxn ang="0">
                  <a:pos x="23" y="125"/>
                </a:cxn>
                <a:cxn ang="0">
                  <a:pos x="17" y="118"/>
                </a:cxn>
                <a:cxn ang="0">
                  <a:pos x="13" y="111"/>
                </a:cxn>
                <a:cxn ang="0">
                  <a:pos x="11" y="103"/>
                </a:cxn>
                <a:cxn ang="0">
                  <a:pos x="10" y="96"/>
                </a:cxn>
                <a:cxn ang="0">
                  <a:pos x="11" y="87"/>
                </a:cxn>
                <a:cxn ang="0">
                  <a:pos x="10" y="71"/>
                </a:cxn>
                <a:cxn ang="0">
                  <a:pos x="3" y="57"/>
                </a:cxn>
                <a:cxn ang="0">
                  <a:pos x="0" y="42"/>
                </a:cxn>
                <a:cxn ang="0">
                  <a:pos x="4" y="20"/>
                </a:cxn>
              </a:cxnLst>
              <a:rect l="0" t="0" r="r" b="b"/>
              <a:pathLst>
                <a:path w="161" h="152">
                  <a:moveTo>
                    <a:pt x="4" y="20"/>
                  </a:moveTo>
                  <a:lnTo>
                    <a:pt x="4" y="20"/>
                  </a:lnTo>
                  <a:lnTo>
                    <a:pt x="5" y="19"/>
                  </a:lnTo>
                  <a:lnTo>
                    <a:pt x="5" y="18"/>
                  </a:lnTo>
                  <a:lnTo>
                    <a:pt x="6" y="17"/>
                  </a:lnTo>
                  <a:lnTo>
                    <a:pt x="7" y="16"/>
                  </a:lnTo>
                  <a:lnTo>
                    <a:pt x="8" y="14"/>
                  </a:lnTo>
                  <a:lnTo>
                    <a:pt x="10" y="12"/>
                  </a:lnTo>
                  <a:lnTo>
                    <a:pt x="12" y="11"/>
                  </a:lnTo>
                  <a:lnTo>
                    <a:pt x="14" y="9"/>
                  </a:lnTo>
                  <a:lnTo>
                    <a:pt x="16" y="8"/>
                  </a:lnTo>
                  <a:lnTo>
                    <a:pt x="20" y="7"/>
                  </a:lnTo>
                  <a:lnTo>
                    <a:pt x="23" y="5"/>
                  </a:lnTo>
                  <a:lnTo>
                    <a:pt x="26" y="4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4"/>
                  </a:lnTo>
                  <a:lnTo>
                    <a:pt x="43" y="5"/>
                  </a:lnTo>
                  <a:lnTo>
                    <a:pt x="47" y="5"/>
                  </a:lnTo>
                  <a:lnTo>
                    <a:pt x="51" y="5"/>
                  </a:lnTo>
                  <a:lnTo>
                    <a:pt x="54" y="7"/>
                  </a:lnTo>
                  <a:lnTo>
                    <a:pt x="57" y="7"/>
                  </a:lnTo>
                  <a:lnTo>
                    <a:pt x="59" y="7"/>
                  </a:lnTo>
                  <a:lnTo>
                    <a:pt x="63" y="7"/>
                  </a:lnTo>
                  <a:lnTo>
                    <a:pt x="65" y="7"/>
                  </a:lnTo>
                  <a:lnTo>
                    <a:pt x="68" y="5"/>
                  </a:lnTo>
                  <a:lnTo>
                    <a:pt x="71" y="5"/>
                  </a:lnTo>
                  <a:lnTo>
                    <a:pt x="73" y="5"/>
                  </a:lnTo>
                  <a:lnTo>
                    <a:pt x="76" y="4"/>
                  </a:lnTo>
                  <a:lnTo>
                    <a:pt x="78" y="4"/>
                  </a:lnTo>
                  <a:lnTo>
                    <a:pt x="81" y="3"/>
                  </a:lnTo>
                  <a:lnTo>
                    <a:pt x="84" y="2"/>
                  </a:lnTo>
                  <a:lnTo>
                    <a:pt x="87" y="1"/>
                  </a:lnTo>
                  <a:lnTo>
                    <a:pt x="90" y="1"/>
                  </a:lnTo>
                  <a:lnTo>
                    <a:pt x="95" y="0"/>
                  </a:lnTo>
                  <a:lnTo>
                    <a:pt x="99" y="1"/>
                  </a:lnTo>
                  <a:lnTo>
                    <a:pt x="105" y="1"/>
                  </a:lnTo>
                  <a:lnTo>
                    <a:pt x="109" y="2"/>
                  </a:lnTo>
                  <a:lnTo>
                    <a:pt x="115" y="4"/>
                  </a:lnTo>
                  <a:lnTo>
                    <a:pt x="120" y="7"/>
                  </a:lnTo>
                  <a:lnTo>
                    <a:pt x="127" y="9"/>
                  </a:lnTo>
                  <a:lnTo>
                    <a:pt x="133" y="11"/>
                  </a:lnTo>
                  <a:lnTo>
                    <a:pt x="138" y="13"/>
                  </a:lnTo>
                  <a:lnTo>
                    <a:pt x="143" y="17"/>
                  </a:lnTo>
                  <a:lnTo>
                    <a:pt x="147" y="20"/>
                  </a:lnTo>
                  <a:lnTo>
                    <a:pt x="151" y="22"/>
                  </a:lnTo>
                  <a:lnTo>
                    <a:pt x="155" y="26"/>
                  </a:lnTo>
                  <a:lnTo>
                    <a:pt x="158" y="29"/>
                  </a:lnTo>
                  <a:lnTo>
                    <a:pt x="160" y="33"/>
                  </a:lnTo>
                  <a:lnTo>
                    <a:pt x="161" y="36"/>
                  </a:lnTo>
                  <a:lnTo>
                    <a:pt x="161" y="42"/>
                  </a:lnTo>
                  <a:lnTo>
                    <a:pt x="161" y="47"/>
                  </a:lnTo>
                  <a:lnTo>
                    <a:pt x="160" y="55"/>
                  </a:lnTo>
                  <a:lnTo>
                    <a:pt x="158" y="63"/>
                  </a:lnTo>
                  <a:lnTo>
                    <a:pt x="155" y="71"/>
                  </a:lnTo>
                  <a:lnTo>
                    <a:pt x="151" y="80"/>
                  </a:lnTo>
                  <a:lnTo>
                    <a:pt x="147" y="89"/>
                  </a:lnTo>
                  <a:lnTo>
                    <a:pt x="143" y="98"/>
                  </a:lnTo>
                  <a:lnTo>
                    <a:pt x="137" y="107"/>
                  </a:lnTo>
                  <a:lnTo>
                    <a:pt x="130" y="116"/>
                  </a:lnTo>
                  <a:lnTo>
                    <a:pt x="123" y="124"/>
                  </a:lnTo>
                  <a:lnTo>
                    <a:pt x="115" y="133"/>
                  </a:lnTo>
                  <a:lnTo>
                    <a:pt x="106" y="140"/>
                  </a:lnTo>
                  <a:lnTo>
                    <a:pt x="96" y="146"/>
                  </a:lnTo>
                  <a:lnTo>
                    <a:pt x="85" y="151"/>
                  </a:lnTo>
                  <a:lnTo>
                    <a:pt x="84" y="151"/>
                  </a:lnTo>
                  <a:lnTo>
                    <a:pt x="84" y="152"/>
                  </a:lnTo>
                  <a:lnTo>
                    <a:pt x="83" y="152"/>
                  </a:lnTo>
                  <a:lnTo>
                    <a:pt x="81" y="152"/>
                  </a:lnTo>
                  <a:lnTo>
                    <a:pt x="78" y="152"/>
                  </a:lnTo>
                  <a:lnTo>
                    <a:pt x="76" y="152"/>
                  </a:lnTo>
                  <a:lnTo>
                    <a:pt x="74" y="152"/>
                  </a:lnTo>
                  <a:lnTo>
                    <a:pt x="72" y="152"/>
                  </a:lnTo>
                  <a:lnTo>
                    <a:pt x="68" y="151"/>
                  </a:lnTo>
                  <a:lnTo>
                    <a:pt x="65" y="151"/>
                  </a:lnTo>
                  <a:lnTo>
                    <a:pt x="62" y="150"/>
                  </a:lnTo>
                  <a:lnTo>
                    <a:pt x="57" y="149"/>
                  </a:lnTo>
                  <a:lnTo>
                    <a:pt x="54" y="146"/>
                  </a:lnTo>
                  <a:lnTo>
                    <a:pt x="49" y="144"/>
                  </a:lnTo>
                  <a:lnTo>
                    <a:pt x="45" y="142"/>
                  </a:lnTo>
                  <a:lnTo>
                    <a:pt x="41" y="140"/>
                  </a:lnTo>
                  <a:lnTo>
                    <a:pt x="36" y="136"/>
                  </a:lnTo>
                  <a:lnTo>
                    <a:pt x="33" y="134"/>
                  </a:lnTo>
                  <a:lnTo>
                    <a:pt x="28" y="131"/>
                  </a:lnTo>
                  <a:lnTo>
                    <a:pt x="25" y="128"/>
                  </a:lnTo>
                  <a:lnTo>
                    <a:pt x="23" y="125"/>
                  </a:lnTo>
                  <a:lnTo>
                    <a:pt x="20" y="122"/>
                  </a:lnTo>
                  <a:lnTo>
                    <a:pt x="17" y="118"/>
                  </a:lnTo>
                  <a:lnTo>
                    <a:pt x="15" y="115"/>
                  </a:lnTo>
                  <a:lnTo>
                    <a:pt x="13" y="111"/>
                  </a:lnTo>
                  <a:lnTo>
                    <a:pt x="12" y="108"/>
                  </a:lnTo>
                  <a:lnTo>
                    <a:pt x="11" y="103"/>
                  </a:lnTo>
                  <a:lnTo>
                    <a:pt x="10" y="99"/>
                  </a:lnTo>
                  <a:lnTo>
                    <a:pt x="10" y="96"/>
                  </a:lnTo>
                  <a:lnTo>
                    <a:pt x="10" y="91"/>
                  </a:lnTo>
                  <a:lnTo>
                    <a:pt x="11" y="87"/>
                  </a:lnTo>
                  <a:lnTo>
                    <a:pt x="11" y="77"/>
                  </a:lnTo>
                  <a:lnTo>
                    <a:pt x="10" y="71"/>
                  </a:lnTo>
                  <a:lnTo>
                    <a:pt x="6" y="64"/>
                  </a:lnTo>
                  <a:lnTo>
                    <a:pt x="3" y="57"/>
                  </a:lnTo>
                  <a:lnTo>
                    <a:pt x="1" y="49"/>
                  </a:lnTo>
                  <a:lnTo>
                    <a:pt x="0" y="42"/>
                  </a:lnTo>
                  <a:lnTo>
                    <a:pt x="1" y="31"/>
                  </a:lnTo>
                  <a:lnTo>
                    <a:pt x="4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73" name="Freeform 681"/>
            <p:cNvSpPr>
              <a:spLocks/>
            </p:cNvSpPr>
            <p:nvPr/>
          </p:nvSpPr>
          <p:spPr bwMode="auto">
            <a:xfrm>
              <a:off x="249" y="2018"/>
              <a:ext cx="157" cy="147"/>
            </a:xfrm>
            <a:custGeom>
              <a:avLst/>
              <a:gdLst/>
              <a:ahLst/>
              <a:cxnLst>
                <a:cxn ang="0">
                  <a:pos x="6" y="19"/>
                </a:cxn>
                <a:cxn ang="0">
                  <a:pos x="7" y="16"/>
                </a:cxn>
                <a:cxn ang="0">
                  <a:pos x="9" y="14"/>
                </a:cxn>
                <a:cxn ang="0">
                  <a:pos x="12" y="10"/>
                </a:cxn>
                <a:cxn ang="0">
                  <a:pos x="17" y="8"/>
                </a:cxn>
                <a:cxn ang="0">
                  <a:pos x="22" y="6"/>
                </a:cxn>
                <a:cxn ang="0">
                  <a:pos x="30" y="4"/>
                </a:cxn>
                <a:cxn ang="0">
                  <a:pos x="38" y="4"/>
                </a:cxn>
                <a:cxn ang="0">
                  <a:pos x="46" y="6"/>
                </a:cxn>
                <a:cxn ang="0">
                  <a:pos x="53" y="6"/>
                </a:cxn>
                <a:cxn ang="0">
                  <a:pos x="59" y="6"/>
                </a:cxn>
                <a:cxn ang="0">
                  <a:pos x="64" y="6"/>
                </a:cxn>
                <a:cxn ang="0">
                  <a:pos x="69" y="6"/>
                </a:cxn>
                <a:cxn ang="0">
                  <a:pos x="74" y="4"/>
                </a:cxn>
                <a:cxn ang="0">
                  <a:pos x="79" y="2"/>
                </a:cxn>
                <a:cxn ang="0">
                  <a:pos x="85" y="1"/>
                </a:cxn>
                <a:cxn ang="0">
                  <a:pos x="93" y="0"/>
                </a:cxn>
                <a:cxn ang="0">
                  <a:pos x="101" y="1"/>
                </a:cxn>
                <a:cxn ang="0">
                  <a:pos x="113" y="4"/>
                </a:cxn>
                <a:cxn ang="0">
                  <a:pos x="124" y="8"/>
                </a:cxn>
                <a:cxn ang="0">
                  <a:pos x="135" y="14"/>
                </a:cxn>
                <a:cxn ang="0">
                  <a:pos x="144" y="19"/>
                </a:cxn>
                <a:cxn ang="0">
                  <a:pos x="152" y="25"/>
                </a:cxn>
                <a:cxn ang="0">
                  <a:pos x="156" y="32"/>
                </a:cxn>
                <a:cxn ang="0">
                  <a:pos x="157" y="40"/>
                </a:cxn>
                <a:cxn ang="0">
                  <a:pos x="156" y="53"/>
                </a:cxn>
                <a:cxn ang="0">
                  <a:pos x="152" y="69"/>
                </a:cxn>
                <a:cxn ang="0">
                  <a:pos x="144" y="86"/>
                </a:cxn>
                <a:cxn ang="0">
                  <a:pos x="134" y="104"/>
                </a:cxn>
                <a:cxn ang="0">
                  <a:pos x="119" y="120"/>
                </a:cxn>
                <a:cxn ang="0">
                  <a:pos x="104" y="136"/>
                </a:cxn>
                <a:cxn ang="0">
                  <a:pos x="84" y="147"/>
                </a:cxn>
                <a:cxn ang="0">
                  <a:pos x="82" y="147"/>
                </a:cxn>
                <a:cxn ang="0">
                  <a:pos x="79" y="147"/>
                </a:cxn>
                <a:cxn ang="0">
                  <a:pos x="75" y="147"/>
                </a:cxn>
                <a:cxn ang="0">
                  <a:pos x="70" y="147"/>
                </a:cxn>
                <a:cxn ang="0">
                  <a:pos x="64" y="146"/>
                </a:cxn>
                <a:cxn ang="0">
                  <a:pos x="57" y="144"/>
                </a:cxn>
                <a:cxn ang="0">
                  <a:pos x="49" y="141"/>
                </a:cxn>
                <a:cxn ang="0">
                  <a:pos x="40" y="135"/>
                </a:cxn>
                <a:cxn ang="0">
                  <a:pos x="33" y="130"/>
                </a:cxn>
                <a:cxn ang="0">
                  <a:pos x="26" y="125"/>
                </a:cxn>
                <a:cxn ang="0">
                  <a:pos x="20" y="118"/>
                </a:cxn>
                <a:cxn ang="0">
                  <a:pos x="16" y="111"/>
                </a:cxn>
                <a:cxn ang="0">
                  <a:pos x="12" y="104"/>
                </a:cxn>
                <a:cxn ang="0">
                  <a:pos x="10" y="96"/>
                </a:cxn>
                <a:cxn ang="0">
                  <a:pos x="10" y="88"/>
                </a:cxn>
                <a:cxn ang="0">
                  <a:pos x="11" y="76"/>
                </a:cxn>
                <a:cxn ang="0">
                  <a:pos x="7" y="61"/>
                </a:cxn>
                <a:cxn ang="0">
                  <a:pos x="1" y="49"/>
                </a:cxn>
                <a:cxn ang="0">
                  <a:pos x="1" y="30"/>
                </a:cxn>
              </a:cxnLst>
              <a:rect l="0" t="0" r="r" b="b"/>
              <a:pathLst>
                <a:path w="157" h="147">
                  <a:moveTo>
                    <a:pt x="5" y="19"/>
                  </a:moveTo>
                  <a:lnTo>
                    <a:pt x="6" y="19"/>
                  </a:lnTo>
                  <a:lnTo>
                    <a:pt x="6" y="18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4"/>
                  </a:lnTo>
                  <a:lnTo>
                    <a:pt x="10" y="12"/>
                  </a:lnTo>
                  <a:lnTo>
                    <a:pt x="12" y="10"/>
                  </a:lnTo>
                  <a:lnTo>
                    <a:pt x="15" y="9"/>
                  </a:lnTo>
                  <a:lnTo>
                    <a:pt x="17" y="8"/>
                  </a:lnTo>
                  <a:lnTo>
                    <a:pt x="20" y="7"/>
                  </a:lnTo>
                  <a:lnTo>
                    <a:pt x="22" y="6"/>
                  </a:lnTo>
                  <a:lnTo>
                    <a:pt x="26" y="4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4"/>
                  </a:lnTo>
                  <a:lnTo>
                    <a:pt x="43" y="6"/>
                  </a:lnTo>
                  <a:lnTo>
                    <a:pt x="46" y="6"/>
                  </a:lnTo>
                  <a:lnTo>
                    <a:pt x="49" y="6"/>
                  </a:lnTo>
                  <a:lnTo>
                    <a:pt x="53" y="6"/>
                  </a:lnTo>
                  <a:lnTo>
                    <a:pt x="56" y="6"/>
                  </a:lnTo>
                  <a:lnTo>
                    <a:pt x="59" y="6"/>
                  </a:lnTo>
                  <a:lnTo>
                    <a:pt x="61" y="6"/>
                  </a:lnTo>
                  <a:lnTo>
                    <a:pt x="64" y="6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2" y="4"/>
                  </a:lnTo>
                  <a:lnTo>
                    <a:pt x="74" y="4"/>
                  </a:lnTo>
                  <a:lnTo>
                    <a:pt x="77" y="3"/>
                  </a:lnTo>
                  <a:lnTo>
                    <a:pt x="79" y="2"/>
                  </a:lnTo>
                  <a:lnTo>
                    <a:pt x="83" y="2"/>
                  </a:lnTo>
                  <a:lnTo>
                    <a:pt x="85" y="1"/>
                  </a:lnTo>
                  <a:lnTo>
                    <a:pt x="88" y="0"/>
                  </a:lnTo>
                  <a:lnTo>
                    <a:pt x="93" y="0"/>
                  </a:lnTo>
                  <a:lnTo>
                    <a:pt x="97" y="0"/>
                  </a:lnTo>
                  <a:lnTo>
                    <a:pt x="101" y="1"/>
                  </a:lnTo>
                  <a:lnTo>
                    <a:pt x="107" y="2"/>
                  </a:lnTo>
                  <a:lnTo>
                    <a:pt x="113" y="4"/>
                  </a:lnTo>
                  <a:lnTo>
                    <a:pt x="118" y="6"/>
                  </a:lnTo>
                  <a:lnTo>
                    <a:pt x="124" y="8"/>
                  </a:lnTo>
                  <a:lnTo>
                    <a:pt x="129" y="10"/>
                  </a:lnTo>
                  <a:lnTo>
                    <a:pt x="135" y="14"/>
                  </a:lnTo>
                  <a:lnTo>
                    <a:pt x="139" y="16"/>
                  </a:lnTo>
                  <a:lnTo>
                    <a:pt x="144" y="19"/>
                  </a:lnTo>
                  <a:lnTo>
                    <a:pt x="148" y="21"/>
                  </a:lnTo>
                  <a:lnTo>
                    <a:pt x="152" y="25"/>
                  </a:lnTo>
                  <a:lnTo>
                    <a:pt x="154" y="28"/>
                  </a:lnTo>
                  <a:lnTo>
                    <a:pt x="156" y="32"/>
                  </a:lnTo>
                  <a:lnTo>
                    <a:pt x="157" y="35"/>
                  </a:lnTo>
                  <a:lnTo>
                    <a:pt x="157" y="40"/>
                  </a:lnTo>
                  <a:lnTo>
                    <a:pt x="157" y="46"/>
                  </a:lnTo>
                  <a:lnTo>
                    <a:pt x="156" y="53"/>
                  </a:lnTo>
                  <a:lnTo>
                    <a:pt x="154" y="60"/>
                  </a:lnTo>
                  <a:lnTo>
                    <a:pt x="152" y="69"/>
                  </a:lnTo>
                  <a:lnTo>
                    <a:pt x="148" y="77"/>
                  </a:lnTo>
                  <a:lnTo>
                    <a:pt x="144" y="86"/>
                  </a:lnTo>
                  <a:lnTo>
                    <a:pt x="139" y="95"/>
                  </a:lnTo>
                  <a:lnTo>
                    <a:pt x="134" y="104"/>
                  </a:lnTo>
                  <a:lnTo>
                    <a:pt x="127" y="112"/>
                  </a:lnTo>
                  <a:lnTo>
                    <a:pt x="119" y="120"/>
                  </a:lnTo>
                  <a:lnTo>
                    <a:pt x="112" y="128"/>
                  </a:lnTo>
                  <a:lnTo>
                    <a:pt x="104" y="136"/>
                  </a:lnTo>
                  <a:lnTo>
                    <a:pt x="94" y="142"/>
                  </a:lnTo>
                  <a:lnTo>
                    <a:pt x="84" y="147"/>
                  </a:lnTo>
                  <a:lnTo>
                    <a:pt x="83" y="147"/>
                  </a:lnTo>
                  <a:lnTo>
                    <a:pt x="82" y="147"/>
                  </a:lnTo>
                  <a:lnTo>
                    <a:pt x="80" y="147"/>
                  </a:lnTo>
                  <a:lnTo>
                    <a:pt x="79" y="147"/>
                  </a:lnTo>
                  <a:lnTo>
                    <a:pt x="77" y="147"/>
                  </a:lnTo>
                  <a:lnTo>
                    <a:pt x="75" y="147"/>
                  </a:lnTo>
                  <a:lnTo>
                    <a:pt x="73" y="147"/>
                  </a:lnTo>
                  <a:lnTo>
                    <a:pt x="70" y="147"/>
                  </a:lnTo>
                  <a:lnTo>
                    <a:pt x="67" y="147"/>
                  </a:lnTo>
                  <a:lnTo>
                    <a:pt x="64" y="146"/>
                  </a:lnTo>
                  <a:lnTo>
                    <a:pt x="60" y="145"/>
                  </a:lnTo>
                  <a:lnTo>
                    <a:pt x="57" y="144"/>
                  </a:lnTo>
                  <a:lnTo>
                    <a:pt x="53" y="143"/>
                  </a:lnTo>
                  <a:lnTo>
                    <a:pt x="49" y="141"/>
                  </a:lnTo>
                  <a:lnTo>
                    <a:pt x="45" y="138"/>
                  </a:lnTo>
                  <a:lnTo>
                    <a:pt x="40" y="135"/>
                  </a:lnTo>
                  <a:lnTo>
                    <a:pt x="37" y="133"/>
                  </a:lnTo>
                  <a:lnTo>
                    <a:pt x="33" y="130"/>
                  </a:lnTo>
                  <a:lnTo>
                    <a:pt x="29" y="127"/>
                  </a:lnTo>
                  <a:lnTo>
                    <a:pt x="26" y="125"/>
                  </a:lnTo>
                  <a:lnTo>
                    <a:pt x="22" y="121"/>
                  </a:lnTo>
                  <a:lnTo>
                    <a:pt x="20" y="118"/>
                  </a:lnTo>
                  <a:lnTo>
                    <a:pt x="18" y="114"/>
                  </a:lnTo>
                  <a:lnTo>
                    <a:pt x="16" y="111"/>
                  </a:lnTo>
                  <a:lnTo>
                    <a:pt x="14" y="108"/>
                  </a:lnTo>
                  <a:lnTo>
                    <a:pt x="12" y="104"/>
                  </a:lnTo>
                  <a:lnTo>
                    <a:pt x="11" y="101"/>
                  </a:lnTo>
                  <a:lnTo>
                    <a:pt x="10" y="96"/>
                  </a:lnTo>
                  <a:lnTo>
                    <a:pt x="10" y="93"/>
                  </a:lnTo>
                  <a:lnTo>
                    <a:pt x="10" y="88"/>
                  </a:lnTo>
                  <a:lnTo>
                    <a:pt x="11" y="84"/>
                  </a:lnTo>
                  <a:lnTo>
                    <a:pt x="11" y="76"/>
                  </a:lnTo>
                  <a:lnTo>
                    <a:pt x="10" y="68"/>
                  </a:lnTo>
                  <a:lnTo>
                    <a:pt x="7" y="61"/>
                  </a:lnTo>
                  <a:lnTo>
                    <a:pt x="4" y="55"/>
                  </a:lnTo>
                  <a:lnTo>
                    <a:pt x="1" y="49"/>
                  </a:lnTo>
                  <a:lnTo>
                    <a:pt x="0" y="40"/>
                  </a:lnTo>
                  <a:lnTo>
                    <a:pt x="1" y="30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F2F7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74" name="Freeform 682"/>
            <p:cNvSpPr>
              <a:spLocks/>
            </p:cNvSpPr>
            <p:nvPr/>
          </p:nvSpPr>
          <p:spPr bwMode="auto">
            <a:xfrm>
              <a:off x="251" y="2021"/>
              <a:ext cx="152" cy="143"/>
            </a:xfrm>
            <a:custGeom>
              <a:avLst/>
              <a:gdLst/>
              <a:ahLst/>
              <a:cxnLst>
                <a:cxn ang="0">
                  <a:pos x="5" y="18"/>
                </a:cxn>
                <a:cxn ang="0">
                  <a:pos x="7" y="16"/>
                </a:cxn>
                <a:cxn ang="0">
                  <a:pos x="9" y="13"/>
                </a:cxn>
                <a:cxn ang="0">
                  <a:pos x="12" y="10"/>
                </a:cxn>
                <a:cxn ang="0">
                  <a:pos x="17" y="7"/>
                </a:cxn>
                <a:cxn ang="0">
                  <a:pos x="22" y="5"/>
                </a:cxn>
                <a:cxn ang="0">
                  <a:pos x="29" y="4"/>
                </a:cxn>
                <a:cxn ang="0">
                  <a:pos x="38" y="5"/>
                </a:cxn>
                <a:cxn ang="0">
                  <a:pos x="45" y="5"/>
                </a:cxn>
                <a:cxn ang="0">
                  <a:pos x="51" y="6"/>
                </a:cxn>
                <a:cxn ang="0">
                  <a:pos x="57" y="6"/>
                </a:cxn>
                <a:cxn ang="0">
                  <a:pos x="63" y="6"/>
                </a:cxn>
                <a:cxn ang="0">
                  <a:pos x="67" y="5"/>
                </a:cxn>
                <a:cxn ang="0">
                  <a:pos x="71" y="4"/>
                </a:cxn>
                <a:cxn ang="0">
                  <a:pos x="77" y="2"/>
                </a:cxn>
                <a:cxn ang="0">
                  <a:pos x="83" y="1"/>
                </a:cxn>
                <a:cxn ang="0">
                  <a:pos x="89" y="0"/>
                </a:cxn>
                <a:cxn ang="0">
                  <a:pos x="98" y="1"/>
                </a:cxn>
                <a:cxn ang="0">
                  <a:pos x="110" y="4"/>
                </a:cxn>
                <a:cxn ang="0">
                  <a:pos x="120" y="8"/>
                </a:cxn>
                <a:cxn ang="0">
                  <a:pos x="130" y="13"/>
                </a:cxn>
                <a:cxn ang="0">
                  <a:pos x="140" y="18"/>
                </a:cxn>
                <a:cxn ang="0">
                  <a:pos x="147" y="24"/>
                </a:cxn>
                <a:cxn ang="0">
                  <a:pos x="151" y="30"/>
                </a:cxn>
                <a:cxn ang="0">
                  <a:pos x="152" y="39"/>
                </a:cxn>
                <a:cxn ang="0">
                  <a:pos x="151" y="51"/>
                </a:cxn>
                <a:cxn ang="0">
                  <a:pos x="147" y="66"/>
                </a:cxn>
                <a:cxn ang="0">
                  <a:pos x="140" y="83"/>
                </a:cxn>
                <a:cxn ang="0">
                  <a:pos x="130" y="100"/>
                </a:cxn>
                <a:cxn ang="0">
                  <a:pos x="116" y="117"/>
                </a:cxn>
                <a:cxn ang="0">
                  <a:pos x="99" y="130"/>
                </a:cxn>
                <a:cxn ang="0">
                  <a:pos x="80" y="142"/>
                </a:cxn>
                <a:cxn ang="0">
                  <a:pos x="78" y="142"/>
                </a:cxn>
                <a:cxn ang="0">
                  <a:pos x="75" y="143"/>
                </a:cxn>
                <a:cxn ang="0">
                  <a:pos x="70" y="143"/>
                </a:cxn>
                <a:cxn ang="0">
                  <a:pos x="65" y="142"/>
                </a:cxn>
                <a:cxn ang="0">
                  <a:pos x="59" y="141"/>
                </a:cxn>
                <a:cxn ang="0">
                  <a:pos x="51" y="137"/>
                </a:cxn>
                <a:cxn ang="0">
                  <a:pos x="44" y="133"/>
                </a:cxn>
                <a:cxn ang="0">
                  <a:pos x="36" y="128"/>
                </a:cxn>
                <a:cxn ang="0">
                  <a:pos x="28" y="122"/>
                </a:cxn>
                <a:cxn ang="0">
                  <a:pos x="22" y="117"/>
                </a:cxn>
                <a:cxn ang="0">
                  <a:pos x="17" y="110"/>
                </a:cxn>
                <a:cxn ang="0">
                  <a:pos x="13" y="104"/>
                </a:cxn>
                <a:cxn ang="0">
                  <a:pos x="11" y="96"/>
                </a:cxn>
                <a:cxn ang="0">
                  <a:pos x="10" y="90"/>
                </a:cxn>
                <a:cxn ang="0">
                  <a:pos x="11" y="81"/>
                </a:cxn>
                <a:cxn ang="0">
                  <a:pos x="10" y="66"/>
                </a:cxn>
                <a:cxn ang="0">
                  <a:pos x="3" y="53"/>
                </a:cxn>
                <a:cxn ang="0">
                  <a:pos x="0" y="39"/>
                </a:cxn>
                <a:cxn ang="0">
                  <a:pos x="5" y="18"/>
                </a:cxn>
              </a:cxnLst>
              <a:rect l="0" t="0" r="r" b="b"/>
              <a:pathLst>
                <a:path w="152" h="143">
                  <a:moveTo>
                    <a:pt x="5" y="18"/>
                  </a:moveTo>
                  <a:lnTo>
                    <a:pt x="5" y="18"/>
                  </a:lnTo>
                  <a:lnTo>
                    <a:pt x="5" y="17"/>
                  </a:lnTo>
                  <a:lnTo>
                    <a:pt x="7" y="16"/>
                  </a:lnTo>
                  <a:lnTo>
                    <a:pt x="8" y="15"/>
                  </a:lnTo>
                  <a:lnTo>
                    <a:pt x="9" y="13"/>
                  </a:lnTo>
                  <a:lnTo>
                    <a:pt x="10" y="11"/>
                  </a:lnTo>
                  <a:lnTo>
                    <a:pt x="12" y="10"/>
                  </a:lnTo>
                  <a:lnTo>
                    <a:pt x="14" y="8"/>
                  </a:lnTo>
                  <a:lnTo>
                    <a:pt x="17" y="7"/>
                  </a:lnTo>
                  <a:lnTo>
                    <a:pt x="19" y="6"/>
                  </a:lnTo>
                  <a:lnTo>
                    <a:pt x="22" y="5"/>
                  </a:lnTo>
                  <a:lnTo>
                    <a:pt x="26" y="5"/>
                  </a:lnTo>
                  <a:lnTo>
                    <a:pt x="29" y="4"/>
                  </a:lnTo>
                  <a:lnTo>
                    <a:pt x="33" y="4"/>
                  </a:lnTo>
                  <a:lnTo>
                    <a:pt x="38" y="5"/>
                  </a:lnTo>
                  <a:lnTo>
                    <a:pt x="41" y="5"/>
                  </a:lnTo>
                  <a:lnTo>
                    <a:pt x="45" y="5"/>
                  </a:lnTo>
                  <a:lnTo>
                    <a:pt x="48" y="6"/>
                  </a:lnTo>
                  <a:lnTo>
                    <a:pt x="51" y="6"/>
                  </a:lnTo>
                  <a:lnTo>
                    <a:pt x="53" y="6"/>
                  </a:lnTo>
                  <a:lnTo>
                    <a:pt x="57" y="6"/>
                  </a:lnTo>
                  <a:lnTo>
                    <a:pt x="59" y="6"/>
                  </a:lnTo>
                  <a:lnTo>
                    <a:pt x="63" y="6"/>
                  </a:lnTo>
                  <a:lnTo>
                    <a:pt x="65" y="5"/>
                  </a:lnTo>
                  <a:lnTo>
                    <a:pt x="67" y="5"/>
                  </a:lnTo>
                  <a:lnTo>
                    <a:pt x="69" y="5"/>
                  </a:lnTo>
                  <a:lnTo>
                    <a:pt x="71" y="4"/>
                  </a:lnTo>
                  <a:lnTo>
                    <a:pt x="75" y="4"/>
                  </a:lnTo>
                  <a:lnTo>
                    <a:pt x="77" y="2"/>
                  </a:lnTo>
                  <a:lnTo>
                    <a:pt x="79" y="1"/>
                  </a:lnTo>
                  <a:lnTo>
                    <a:pt x="83" y="1"/>
                  </a:lnTo>
                  <a:lnTo>
                    <a:pt x="86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8" y="1"/>
                  </a:lnTo>
                  <a:lnTo>
                    <a:pt x="104" y="2"/>
                  </a:lnTo>
                  <a:lnTo>
                    <a:pt x="110" y="4"/>
                  </a:lnTo>
                  <a:lnTo>
                    <a:pt x="114" y="6"/>
                  </a:lnTo>
                  <a:lnTo>
                    <a:pt x="120" y="8"/>
                  </a:lnTo>
                  <a:lnTo>
                    <a:pt x="125" y="10"/>
                  </a:lnTo>
                  <a:lnTo>
                    <a:pt x="130" y="13"/>
                  </a:lnTo>
                  <a:lnTo>
                    <a:pt x="135" y="15"/>
                  </a:lnTo>
                  <a:lnTo>
                    <a:pt x="140" y="18"/>
                  </a:lnTo>
                  <a:lnTo>
                    <a:pt x="143" y="20"/>
                  </a:lnTo>
                  <a:lnTo>
                    <a:pt x="147" y="24"/>
                  </a:lnTo>
                  <a:lnTo>
                    <a:pt x="149" y="27"/>
                  </a:lnTo>
                  <a:lnTo>
                    <a:pt x="151" y="30"/>
                  </a:lnTo>
                  <a:lnTo>
                    <a:pt x="152" y="34"/>
                  </a:lnTo>
                  <a:lnTo>
                    <a:pt x="152" y="39"/>
                  </a:lnTo>
                  <a:lnTo>
                    <a:pt x="152" y="44"/>
                  </a:lnTo>
                  <a:lnTo>
                    <a:pt x="151" y="51"/>
                  </a:lnTo>
                  <a:lnTo>
                    <a:pt x="149" y="58"/>
                  </a:lnTo>
                  <a:lnTo>
                    <a:pt x="147" y="66"/>
                  </a:lnTo>
                  <a:lnTo>
                    <a:pt x="143" y="75"/>
                  </a:lnTo>
                  <a:lnTo>
                    <a:pt x="140" y="83"/>
                  </a:lnTo>
                  <a:lnTo>
                    <a:pt x="134" y="92"/>
                  </a:lnTo>
                  <a:lnTo>
                    <a:pt x="130" y="100"/>
                  </a:lnTo>
                  <a:lnTo>
                    <a:pt x="123" y="109"/>
                  </a:lnTo>
                  <a:lnTo>
                    <a:pt x="116" y="117"/>
                  </a:lnTo>
                  <a:lnTo>
                    <a:pt x="109" y="123"/>
                  </a:lnTo>
                  <a:lnTo>
                    <a:pt x="99" y="130"/>
                  </a:lnTo>
                  <a:lnTo>
                    <a:pt x="90" y="136"/>
                  </a:lnTo>
                  <a:lnTo>
                    <a:pt x="80" y="142"/>
                  </a:lnTo>
                  <a:lnTo>
                    <a:pt x="79" y="142"/>
                  </a:lnTo>
                  <a:lnTo>
                    <a:pt x="78" y="142"/>
                  </a:lnTo>
                  <a:lnTo>
                    <a:pt x="77" y="142"/>
                  </a:lnTo>
                  <a:lnTo>
                    <a:pt x="75" y="143"/>
                  </a:lnTo>
                  <a:lnTo>
                    <a:pt x="73" y="143"/>
                  </a:lnTo>
                  <a:lnTo>
                    <a:pt x="70" y="143"/>
                  </a:lnTo>
                  <a:lnTo>
                    <a:pt x="68" y="142"/>
                  </a:lnTo>
                  <a:lnTo>
                    <a:pt x="65" y="142"/>
                  </a:lnTo>
                  <a:lnTo>
                    <a:pt x="61" y="141"/>
                  </a:lnTo>
                  <a:lnTo>
                    <a:pt x="59" y="141"/>
                  </a:lnTo>
                  <a:lnTo>
                    <a:pt x="55" y="138"/>
                  </a:lnTo>
                  <a:lnTo>
                    <a:pt x="51" y="137"/>
                  </a:lnTo>
                  <a:lnTo>
                    <a:pt x="47" y="135"/>
                  </a:lnTo>
                  <a:lnTo>
                    <a:pt x="44" y="133"/>
                  </a:lnTo>
                  <a:lnTo>
                    <a:pt x="39" y="130"/>
                  </a:lnTo>
                  <a:lnTo>
                    <a:pt x="36" y="128"/>
                  </a:lnTo>
                  <a:lnTo>
                    <a:pt x="31" y="125"/>
                  </a:lnTo>
                  <a:lnTo>
                    <a:pt x="28" y="122"/>
                  </a:lnTo>
                  <a:lnTo>
                    <a:pt x="24" y="120"/>
                  </a:lnTo>
                  <a:lnTo>
                    <a:pt x="22" y="117"/>
                  </a:lnTo>
                  <a:lnTo>
                    <a:pt x="19" y="113"/>
                  </a:lnTo>
                  <a:lnTo>
                    <a:pt x="17" y="110"/>
                  </a:lnTo>
                  <a:lnTo>
                    <a:pt x="15" y="108"/>
                  </a:lnTo>
                  <a:lnTo>
                    <a:pt x="13" y="104"/>
                  </a:lnTo>
                  <a:lnTo>
                    <a:pt x="12" y="101"/>
                  </a:lnTo>
                  <a:lnTo>
                    <a:pt x="11" y="96"/>
                  </a:lnTo>
                  <a:lnTo>
                    <a:pt x="10" y="93"/>
                  </a:lnTo>
                  <a:lnTo>
                    <a:pt x="10" y="90"/>
                  </a:lnTo>
                  <a:lnTo>
                    <a:pt x="10" y="85"/>
                  </a:lnTo>
                  <a:lnTo>
                    <a:pt x="11" y="81"/>
                  </a:lnTo>
                  <a:lnTo>
                    <a:pt x="11" y="73"/>
                  </a:lnTo>
                  <a:lnTo>
                    <a:pt x="10" y="66"/>
                  </a:lnTo>
                  <a:lnTo>
                    <a:pt x="7" y="59"/>
                  </a:lnTo>
                  <a:lnTo>
                    <a:pt x="3" y="53"/>
                  </a:lnTo>
                  <a:lnTo>
                    <a:pt x="1" y="46"/>
                  </a:lnTo>
                  <a:lnTo>
                    <a:pt x="0" y="39"/>
                  </a:lnTo>
                  <a:lnTo>
                    <a:pt x="1" y="30"/>
                  </a:lnTo>
                  <a:lnTo>
                    <a:pt x="5" y="18"/>
                  </a:lnTo>
                  <a:close/>
                </a:path>
              </a:pathLst>
            </a:custGeom>
            <a:solidFill>
              <a:srgbClr val="E5EFE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75" name="Freeform 683"/>
            <p:cNvSpPr>
              <a:spLocks/>
            </p:cNvSpPr>
            <p:nvPr/>
          </p:nvSpPr>
          <p:spPr bwMode="auto">
            <a:xfrm>
              <a:off x="255" y="2024"/>
              <a:ext cx="145" cy="138"/>
            </a:xfrm>
            <a:custGeom>
              <a:avLst/>
              <a:gdLst/>
              <a:ahLst/>
              <a:cxnLst>
                <a:cxn ang="0">
                  <a:pos x="5" y="17"/>
                </a:cxn>
                <a:cxn ang="0">
                  <a:pos x="6" y="15"/>
                </a:cxn>
                <a:cxn ang="0">
                  <a:pos x="8" y="12"/>
                </a:cxn>
                <a:cxn ang="0">
                  <a:pos x="11" y="9"/>
                </a:cxn>
                <a:cxn ang="0">
                  <a:pos x="16" y="7"/>
                </a:cxn>
                <a:cxn ang="0">
                  <a:pos x="20" y="5"/>
                </a:cxn>
                <a:cxn ang="0">
                  <a:pos x="27" y="4"/>
                </a:cxn>
                <a:cxn ang="0">
                  <a:pos x="36" y="4"/>
                </a:cxn>
                <a:cxn ang="0">
                  <a:pos x="43" y="5"/>
                </a:cxn>
                <a:cxn ang="0">
                  <a:pos x="49" y="5"/>
                </a:cxn>
                <a:cxn ang="0">
                  <a:pos x="54" y="5"/>
                </a:cxn>
                <a:cxn ang="0">
                  <a:pos x="59" y="5"/>
                </a:cxn>
                <a:cxn ang="0">
                  <a:pos x="64" y="5"/>
                </a:cxn>
                <a:cxn ang="0">
                  <a:pos x="68" y="4"/>
                </a:cxn>
                <a:cxn ang="0">
                  <a:pos x="74" y="2"/>
                </a:cxn>
                <a:cxn ang="0">
                  <a:pos x="78" y="0"/>
                </a:cxn>
                <a:cxn ang="0">
                  <a:pos x="86" y="0"/>
                </a:cxn>
                <a:cxn ang="0">
                  <a:pos x="94" y="0"/>
                </a:cxn>
                <a:cxn ang="0">
                  <a:pos x="104" y="4"/>
                </a:cxn>
                <a:cxn ang="0">
                  <a:pos x="114" y="7"/>
                </a:cxn>
                <a:cxn ang="0">
                  <a:pos x="124" y="12"/>
                </a:cxn>
                <a:cxn ang="0">
                  <a:pos x="133" y="17"/>
                </a:cxn>
                <a:cxn ang="0">
                  <a:pos x="141" y="23"/>
                </a:cxn>
                <a:cxn ang="0">
                  <a:pos x="144" y="29"/>
                </a:cxn>
                <a:cxn ang="0">
                  <a:pos x="145" y="37"/>
                </a:cxn>
                <a:cxn ang="0">
                  <a:pos x="144" y="49"/>
                </a:cxn>
                <a:cxn ang="0">
                  <a:pos x="141" y="64"/>
                </a:cxn>
                <a:cxn ang="0">
                  <a:pos x="133" y="80"/>
                </a:cxn>
                <a:cxn ang="0">
                  <a:pos x="124" y="97"/>
                </a:cxn>
                <a:cxn ang="0">
                  <a:pos x="111" y="113"/>
                </a:cxn>
                <a:cxn ang="0">
                  <a:pos x="95" y="127"/>
                </a:cxn>
                <a:cxn ang="0">
                  <a:pos x="77" y="137"/>
                </a:cxn>
                <a:cxn ang="0">
                  <a:pos x="75" y="138"/>
                </a:cxn>
                <a:cxn ang="0">
                  <a:pos x="72" y="138"/>
                </a:cxn>
                <a:cxn ang="0">
                  <a:pos x="67" y="138"/>
                </a:cxn>
                <a:cxn ang="0">
                  <a:pos x="62" y="137"/>
                </a:cxn>
                <a:cxn ang="0">
                  <a:pos x="56" y="136"/>
                </a:cxn>
                <a:cxn ang="0">
                  <a:pos x="49" y="132"/>
                </a:cxn>
                <a:cxn ang="0">
                  <a:pos x="42" y="129"/>
                </a:cxn>
                <a:cxn ang="0">
                  <a:pos x="34" y="123"/>
                </a:cxn>
                <a:cxn ang="0">
                  <a:pos x="27" y="119"/>
                </a:cxn>
                <a:cxn ang="0">
                  <a:pos x="20" y="113"/>
                </a:cxn>
                <a:cxn ang="0">
                  <a:pos x="16" y="107"/>
                </a:cxn>
                <a:cxn ang="0">
                  <a:pos x="13" y="100"/>
                </a:cxn>
                <a:cxn ang="0">
                  <a:pos x="10" y="94"/>
                </a:cxn>
                <a:cxn ang="0">
                  <a:pos x="9" y="87"/>
                </a:cxn>
                <a:cxn ang="0">
                  <a:pos x="10" y="78"/>
                </a:cxn>
                <a:cxn ang="0">
                  <a:pos x="8" y="63"/>
                </a:cxn>
                <a:cxn ang="0">
                  <a:pos x="4" y="52"/>
                </a:cxn>
                <a:cxn ang="0">
                  <a:pos x="0" y="37"/>
                </a:cxn>
                <a:cxn ang="0">
                  <a:pos x="5" y="17"/>
                </a:cxn>
              </a:cxnLst>
              <a:rect l="0" t="0" r="r" b="b"/>
              <a:pathLst>
                <a:path w="145" h="138">
                  <a:moveTo>
                    <a:pt x="5" y="17"/>
                  </a:moveTo>
                  <a:lnTo>
                    <a:pt x="5" y="17"/>
                  </a:lnTo>
                  <a:lnTo>
                    <a:pt x="5" y="16"/>
                  </a:lnTo>
                  <a:lnTo>
                    <a:pt x="6" y="15"/>
                  </a:lnTo>
                  <a:lnTo>
                    <a:pt x="7" y="14"/>
                  </a:lnTo>
                  <a:lnTo>
                    <a:pt x="8" y="12"/>
                  </a:lnTo>
                  <a:lnTo>
                    <a:pt x="9" y="11"/>
                  </a:lnTo>
                  <a:lnTo>
                    <a:pt x="11" y="9"/>
                  </a:lnTo>
                  <a:lnTo>
                    <a:pt x="14" y="8"/>
                  </a:lnTo>
                  <a:lnTo>
                    <a:pt x="16" y="7"/>
                  </a:lnTo>
                  <a:lnTo>
                    <a:pt x="18" y="6"/>
                  </a:lnTo>
                  <a:lnTo>
                    <a:pt x="20" y="5"/>
                  </a:lnTo>
                  <a:lnTo>
                    <a:pt x="24" y="4"/>
                  </a:lnTo>
                  <a:lnTo>
                    <a:pt x="27" y="4"/>
                  </a:lnTo>
                  <a:lnTo>
                    <a:pt x="32" y="4"/>
                  </a:lnTo>
                  <a:lnTo>
                    <a:pt x="36" y="4"/>
                  </a:lnTo>
                  <a:lnTo>
                    <a:pt x="39" y="4"/>
                  </a:lnTo>
                  <a:lnTo>
                    <a:pt x="43" y="5"/>
                  </a:lnTo>
                  <a:lnTo>
                    <a:pt x="46" y="5"/>
                  </a:lnTo>
                  <a:lnTo>
                    <a:pt x="49" y="5"/>
                  </a:lnTo>
                  <a:lnTo>
                    <a:pt x="52" y="5"/>
                  </a:lnTo>
                  <a:lnTo>
                    <a:pt x="54" y="5"/>
                  </a:lnTo>
                  <a:lnTo>
                    <a:pt x="57" y="5"/>
                  </a:lnTo>
                  <a:lnTo>
                    <a:pt x="59" y="5"/>
                  </a:lnTo>
                  <a:lnTo>
                    <a:pt x="62" y="5"/>
                  </a:lnTo>
                  <a:lnTo>
                    <a:pt x="64" y="5"/>
                  </a:lnTo>
                  <a:lnTo>
                    <a:pt x="66" y="4"/>
                  </a:lnTo>
                  <a:lnTo>
                    <a:pt x="68" y="4"/>
                  </a:lnTo>
                  <a:lnTo>
                    <a:pt x="71" y="2"/>
                  </a:lnTo>
                  <a:lnTo>
                    <a:pt x="74" y="2"/>
                  </a:lnTo>
                  <a:lnTo>
                    <a:pt x="76" y="1"/>
                  </a:lnTo>
                  <a:lnTo>
                    <a:pt x="78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89" y="0"/>
                  </a:lnTo>
                  <a:lnTo>
                    <a:pt x="94" y="0"/>
                  </a:lnTo>
                  <a:lnTo>
                    <a:pt x="99" y="1"/>
                  </a:lnTo>
                  <a:lnTo>
                    <a:pt x="104" y="4"/>
                  </a:lnTo>
                  <a:lnTo>
                    <a:pt x="110" y="5"/>
                  </a:lnTo>
                  <a:lnTo>
                    <a:pt x="114" y="7"/>
                  </a:lnTo>
                  <a:lnTo>
                    <a:pt x="120" y="9"/>
                  </a:lnTo>
                  <a:lnTo>
                    <a:pt x="124" y="12"/>
                  </a:lnTo>
                  <a:lnTo>
                    <a:pt x="129" y="15"/>
                  </a:lnTo>
                  <a:lnTo>
                    <a:pt x="133" y="17"/>
                  </a:lnTo>
                  <a:lnTo>
                    <a:pt x="137" y="20"/>
                  </a:lnTo>
                  <a:lnTo>
                    <a:pt x="141" y="23"/>
                  </a:lnTo>
                  <a:lnTo>
                    <a:pt x="143" y="27"/>
                  </a:lnTo>
                  <a:lnTo>
                    <a:pt x="144" y="29"/>
                  </a:lnTo>
                  <a:lnTo>
                    <a:pt x="145" y="32"/>
                  </a:lnTo>
                  <a:lnTo>
                    <a:pt x="145" y="37"/>
                  </a:lnTo>
                  <a:lnTo>
                    <a:pt x="145" y="42"/>
                  </a:lnTo>
                  <a:lnTo>
                    <a:pt x="144" y="49"/>
                  </a:lnTo>
                  <a:lnTo>
                    <a:pt x="143" y="56"/>
                  </a:lnTo>
                  <a:lnTo>
                    <a:pt x="141" y="64"/>
                  </a:lnTo>
                  <a:lnTo>
                    <a:pt x="137" y="72"/>
                  </a:lnTo>
                  <a:lnTo>
                    <a:pt x="133" y="80"/>
                  </a:lnTo>
                  <a:lnTo>
                    <a:pt x="128" y="88"/>
                  </a:lnTo>
                  <a:lnTo>
                    <a:pt x="124" y="97"/>
                  </a:lnTo>
                  <a:lnTo>
                    <a:pt x="117" y="105"/>
                  </a:lnTo>
                  <a:lnTo>
                    <a:pt x="111" y="113"/>
                  </a:lnTo>
                  <a:lnTo>
                    <a:pt x="104" y="120"/>
                  </a:lnTo>
                  <a:lnTo>
                    <a:pt x="95" y="127"/>
                  </a:lnTo>
                  <a:lnTo>
                    <a:pt x="87" y="132"/>
                  </a:lnTo>
                  <a:lnTo>
                    <a:pt x="77" y="137"/>
                  </a:lnTo>
                  <a:lnTo>
                    <a:pt x="76" y="137"/>
                  </a:lnTo>
                  <a:lnTo>
                    <a:pt x="75" y="138"/>
                  </a:lnTo>
                  <a:lnTo>
                    <a:pt x="73" y="138"/>
                  </a:lnTo>
                  <a:lnTo>
                    <a:pt x="72" y="138"/>
                  </a:lnTo>
                  <a:lnTo>
                    <a:pt x="69" y="138"/>
                  </a:lnTo>
                  <a:lnTo>
                    <a:pt x="67" y="138"/>
                  </a:lnTo>
                  <a:lnTo>
                    <a:pt x="65" y="138"/>
                  </a:lnTo>
                  <a:lnTo>
                    <a:pt x="62" y="137"/>
                  </a:lnTo>
                  <a:lnTo>
                    <a:pt x="59" y="137"/>
                  </a:lnTo>
                  <a:lnTo>
                    <a:pt x="56" y="136"/>
                  </a:lnTo>
                  <a:lnTo>
                    <a:pt x="53" y="135"/>
                  </a:lnTo>
                  <a:lnTo>
                    <a:pt x="49" y="132"/>
                  </a:lnTo>
                  <a:lnTo>
                    <a:pt x="45" y="131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34" y="123"/>
                  </a:lnTo>
                  <a:lnTo>
                    <a:pt x="29" y="121"/>
                  </a:lnTo>
                  <a:lnTo>
                    <a:pt x="27" y="119"/>
                  </a:lnTo>
                  <a:lnTo>
                    <a:pt x="24" y="115"/>
                  </a:lnTo>
                  <a:lnTo>
                    <a:pt x="20" y="113"/>
                  </a:lnTo>
                  <a:lnTo>
                    <a:pt x="18" y="111"/>
                  </a:lnTo>
                  <a:lnTo>
                    <a:pt x="16" y="107"/>
                  </a:lnTo>
                  <a:lnTo>
                    <a:pt x="14" y="104"/>
                  </a:lnTo>
                  <a:lnTo>
                    <a:pt x="13" y="100"/>
                  </a:lnTo>
                  <a:lnTo>
                    <a:pt x="11" y="97"/>
                  </a:lnTo>
                  <a:lnTo>
                    <a:pt x="10" y="94"/>
                  </a:lnTo>
                  <a:lnTo>
                    <a:pt x="9" y="90"/>
                  </a:lnTo>
                  <a:lnTo>
                    <a:pt x="9" y="87"/>
                  </a:lnTo>
                  <a:lnTo>
                    <a:pt x="9" y="82"/>
                  </a:lnTo>
                  <a:lnTo>
                    <a:pt x="10" y="78"/>
                  </a:lnTo>
                  <a:lnTo>
                    <a:pt x="10" y="70"/>
                  </a:lnTo>
                  <a:lnTo>
                    <a:pt x="8" y="63"/>
                  </a:lnTo>
                  <a:lnTo>
                    <a:pt x="6" y="57"/>
                  </a:lnTo>
                  <a:lnTo>
                    <a:pt x="4" y="52"/>
                  </a:lnTo>
                  <a:lnTo>
                    <a:pt x="0" y="45"/>
                  </a:lnTo>
                  <a:lnTo>
                    <a:pt x="0" y="37"/>
                  </a:lnTo>
                  <a:lnTo>
                    <a:pt x="0" y="29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DBE8E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76" name="Freeform 684"/>
            <p:cNvSpPr>
              <a:spLocks/>
            </p:cNvSpPr>
            <p:nvPr/>
          </p:nvSpPr>
          <p:spPr bwMode="auto">
            <a:xfrm>
              <a:off x="257" y="2027"/>
              <a:ext cx="140" cy="132"/>
            </a:xfrm>
            <a:custGeom>
              <a:avLst/>
              <a:gdLst/>
              <a:ahLst/>
              <a:cxnLst>
                <a:cxn ang="0">
                  <a:pos x="4" y="17"/>
                </a:cxn>
                <a:cxn ang="0">
                  <a:pos x="6" y="15"/>
                </a:cxn>
                <a:cxn ang="0">
                  <a:pos x="8" y="13"/>
                </a:cxn>
                <a:cxn ang="0">
                  <a:pos x="11" y="9"/>
                </a:cxn>
                <a:cxn ang="0">
                  <a:pos x="14" y="7"/>
                </a:cxn>
                <a:cxn ang="0">
                  <a:pos x="20" y="5"/>
                </a:cxn>
                <a:cxn ang="0">
                  <a:pos x="27" y="4"/>
                </a:cxn>
                <a:cxn ang="0">
                  <a:pos x="34" y="4"/>
                </a:cxn>
                <a:cxn ang="0">
                  <a:pos x="41" y="5"/>
                </a:cxn>
                <a:cxn ang="0">
                  <a:pos x="47" y="6"/>
                </a:cxn>
                <a:cxn ang="0">
                  <a:pos x="52" y="6"/>
                </a:cxn>
                <a:cxn ang="0">
                  <a:pos x="57" y="6"/>
                </a:cxn>
                <a:cxn ang="0">
                  <a:pos x="61" y="5"/>
                </a:cxn>
                <a:cxn ang="0">
                  <a:pos x="66" y="4"/>
                </a:cxn>
                <a:cxn ang="0">
                  <a:pos x="70" y="3"/>
                </a:cxn>
                <a:cxn ang="0">
                  <a:pos x="76" y="1"/>
                </a:cxn>
                <a:cxn ang="0">
                  <a:pos x="82" y="0"/>
                </a:cxn>
                <a:cxn ang="0">
                  <a:pos x="90" y="1"/>
                </a:cxn>
                <a:cxn ang="0">
                  <a:pos x="100" y="4"/>
                </a:cxn>
                <a:cxn ang="0">
                  <a:pos x="110" y="7"/>
                </a:cxn>
                <a:cxn ang="0">
                  <a:pos x="119" y="12"/>
                </a:cxn>
                <a:cxn ang="0">
                  <a:pos x="128" y="17"/>
                </a:cxn>
                <a:cxn ang="0">
                  <a:pos x="134" y="23"/>
                </a:cxn>
                <a:cxn ang="0">
                  <a:pos x="138" y="28"/>
                </a:cxn>
                <a:cxn ang="0">
                  <a:pos x="140" y="36"/>
                </a:cxn>
                <a:cxn ang="0">
                  <a:pos x="138" y="48"/>
                </a:cxn>
                <a:cxn ang="0">
                  <a:pos x="134" y="61"/>
                </a:cxn>
                <a:cxn ang="0">
                  <a:pos x="128" y="77"/>
                </a:cxn>
                <a:cxn ang="0">
                  <a:pos x="119" y="93"/>
                </a:cxn>
                <a:cxn ang="0">
                  <a:pos x="107" y="108"/>
                </a:cxn>
                <a:cxn ang="0">
                  <a:pos x="91" y="121"/>
                </a:cxn>
                <a:cxn ang="0">
                  <a:pos x="73" y="131"/>
                </a:cxn>
                <a:cxn ang="0">
                  <a:pos x="71" y="132"/>
                </a:cxn>
                <a:cxn ang="0">
                  <a:pos x="69" y="132"/>
                </a:cxn>
                <a:cxn ang="0">
                  <a:pos x="64" y="132"/>
                </a:cxn>
                <a:cxn ang="0">
                  <a:pos x="59" y="131"/>
                </a:cxn>
                <a:cxn ang="0">
                  <a:pos x="53" y="130"/>
                </a:cxn>
                <a:cxn ang="0">
                  <a:pos x="47" y="128"/>
                </a:cxn>
                <a:cxn ang="0">
                  <a:pos x="40" y="123"/>
                </a:cxn>
                <a:cxn ang="0">
                  <a:pos x="32" y="119"/>
                </a:cxn>
                <a:cxn ang="0">
                  <a:pos x="25" y="114"/>
                </a:cxn>
                <a:cxn ang="0">
                  <a:pos x="20" y="108"/>
                </a:cxn>
                <a:cxn ang="0">
                  <a:pos x="16" y="103"/>
                </a:cxn>
                <a:cxn ang="0">
                  <a:pos x="12" y="97"/>
                </a:cxn>
                <a:cxn ang="0">
                  <a:pos x="10" y="90"/>
                </a:cxn>
                <a:cxn ang="0">
                  <a:pos x="9" y="83"/>
                </a:cxn>
                <a:cxn ang="0">
                  <a:pos x="10" y="75"/>
                </a:cxn>
                <a:cxn ang="0">
                  <a:pos x="9" y="61"/>
                </a:cxn>
                <a:cxn ang="0">
                  <a:pos x="3" y="50"/>
                </a:cxn>
                <a:cxn ang="0">
                  <a:pos x="0" y="36"/>
                </a:cxn>
                <a:cxn ang="0">
                  <a:pos x="4" y="17"/>
                </a:cxn>
              </a:cxnLst>
              <a:rect l="0" t="0" r="r" b="b"/>
              <a:pathLst>
                <a:path w="140" h="132">
                  <a:moveTo>
                    <a:pt x="4" y="17"/>
                  </a:moveTo>
                  <a:lnTo>
                    <a:pt x="4" y="17"/>
                  </a:lnTo>
                  <a:lnTo>
                    <a:pt x="6" y="16"/>
                  </a:lnTo>
                  <a:lnTo>
                    <a:pt x="6" y="15"/>
                  </a:lnTo>
                  <a:lnTo>
                    <a:pt x="7" y="14"/>
                  </a:lnTo>
                  <a:lnTo>
                    <a:pt x="8" y="13"/>
                  </a:lnTo>
                  <a:lnTo>
                    <a:pt x="9" y="12"/>
                  </a:lnTo>
                  <a:lnTo>
                    <a:pt x="11" y="9"/>
                  </a:lnTo>
                  <a:lnTo>
                    <a:pt x="12" y="8"/>
                  </a:lnTo>
                  <a:lnTo>
                    <a:pt x="14" y="7"/>
                  </a:lnTo>
                  <a:lnTo>
                    <a:pt x="17" y="6"/>
                  </a:lnTo>
                  <a:lnTo>
                    <a:pt x="20" y="5"/>
                  </a:lnTo>
                  <a:lnTo>
                    <a:pt x="23" y="5"/>
                  </a:lnTo>
                  <a:lnTo>
                    <a:pt x="27" y="4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5"/>
                  </a:lnTo>
                  <a:lnTo>
                    <a:pt x="41" y="5"/>
                  </a:lnTo>
                  <a:lnTo>
                    <a:pt x="43" y="6"/>
                  </a:lnTo>
                  <a:lnTo>
                    <a:pt x="47" y="6"/>
                  </a:lnTo>
                  <a:lnTo>
                    <a:pt x="49" y="6"/>
                  </a:lnTo>
                  <a:lnTo>
                    <a:pt x="52" y="6"/>
                  </a:lnTo>
                  <a:lnTo>
                    <a:pt x="54" y="6"/>
                  </a:lnTo>
                  <a:lnTo>
                    <a:pt x="57" y="6"/>
                  </a:lnTo>
                  <a:lnTo>
                    <a:pt x="59" y="5"/>
                  </a:lnTo>
                  <a:lnTo>
                    <a:pt x="61" y="5"/>
                  </a:lnTo>
                  <a:lnTo>
                    <a:pt x="63" y="5"/>
                  </a:lnTo>
                  <a:lnTo>
                    <a:pt x="66" y="4"/>
                  </a:lnTo>
                  <a:lnTo>
                    <a:pt x="68" y="4"/>
                  </a:lnTo>
                  <a:lnTo>
                    <a:pt x="70" y="3"/>
                  </a:lnTo>
                  <a:lnTo>
                    <a:pt x="73" y="3"/>
                  </a:lnTo>
                  <a:lnTo>
                    <a:pt x="76" y="1"/>
                  </a:lnTo>
                  <a:lnTo>
                    <a:pt x="79" y="0"/>
                  </a:lnTo>
                  <a:lnTo>
                    <a:pt x="82" y="0"/>
                  </a:lnTo>
                  <a:lnTo>
                    <a:pt x="86" y="0"/>
                  </a:lnTo>
                  <a:lnTo>
                    <a:pt x="90" y="1"/>
                  </a:lnTo>
                  <a:lnTo>
                    <a:pt x="96" y="3"/>
                  </a:lnTo>
                  <a:lnTo>
                    <a:pt x="100" y="4"/>
                  </a:lnTo>
                  <a:lnTo>
                    <a:pt x="104" y="6"/>
                  </a:lnTo>
                  <a:lnTo>
                    <a:pt x="110" y="7"/>
                  </a:lnTo>
                  <a:lnTo>
                    <a:pt x="114" y="9"/>
                  </a:lnTo>
                  <a:lnTo>
                    <a:pt x="119" y="12"/>
                  </a:lnTo>
                  <a:lnTo>
                    <a:pt x="123" y="15"/>
                  </a:lnTo>
                  <a:lnTo>
                    <a:pt x="128" y="17"/>
                  </a:lnTo>
                  <a:lnTo>
                    <a:pt x="131" y="20"/>
                  </a:lnTo>
                  <a:lnTo>
                    <a:pt x="134" y="23"/>
                  </a:lnTo>
                  <a:lnTo>
                    <a:pt x="137" y="25"/>
                  </a:lnTo>
                  <a:lnTo>
                    <a:pt x="138" y="28"/>
                  </a:lnTo>
                  <a:lnTo>
                    <a:pt x="139" y="32"/>
                  </a:lnTo>
                  <a:lnTo>
                    <a:pt x="140" y="36"/>
                  </a:lnTo>
                  <a:lnTo>
                    <a:pt x="139" y="42"/>
                  </a:lnTo>
                  <a:lnTo>
                    <a:pt x="138" y="48"/>
                  </a:lnTo>
                  <a:lnTo>
                    <a:pt x="137" y="54"/>
                  </a:lnTo>
                  <a:lnTo>
                    <a:pt x="134" y="61"/>
                  </a:lnTo>
                  <a:lnTo>
                    <a:pt x="131" y="69"/>
                  </a:lnTo>
                  <a:lnTo>
                    <a:pt x="128" y="77"/>
                  </a:lnTo>
                  <a:lnTo>
                    <a:pt x="123" y="85"/>
                  </a:lnTo>
                  <a:lnTo>
                    <a:pt x="119" y="93"/>
                  </a:lnTo>
                  <a:lnTo>
                    <a:pt x="112" y="100"/>
                  </a:lnTo>
                  <a:lnTo>
                    <a:pt x="107" y="108"/>
                  </a:lnTo>
                  <a:lnTo>
                    <a:pt x="99" y="115"/>
                  </a:lnTo>
                  <a:lnTo>
                    <a:pt x="91" y="121"/>
                  </a:lnTo>
                  <a:lnTo>
                    <a:pt x="83" y="126"/>
                  </a:lnTo>
                  <a:lnTo>
                    <a:pt x="73" y="131"/>
                  </a:lnTo>
                  <a:lnTo>
                    <a:pt x="72" y="132"/>
                  </a:lnTo>
                  <a:lnTo>
                    <a:pt x="71" y="132"/>
                  </a:lnTo>
                  <a:lnTo>
                    <a:pt x="70" y="132"/>
                  </a:lnTo>
                  <a:lnTo>
                    <a:pt x="69" y="132"/>
                  </a:lnTo>
                  <a:lnTo>
                    <a:pt x="67" y="132"/>
                  </a:lnTo>
                  <a:lnTo>
                    <a:pt x="64" y="132"/>
                  </a:lnTo>
                  <a:lnTo>
                    <a:pt x="62" y="132"/>
                  </a:lnTo>
                  <a:lnTo>
                    <a:pt x="59" y="131"/>
                  </a:lnTo>
                  <a:lnTo>
                    <a:pt x="57" y="131"/>
                  </a:lnTo>
                  <a:lnTo>
                    <a:pt x="53" y="130"/>
                  </a:lnTo>
                  <a:lnTo>
                    <a:pt x="50" y="129"/>
                  </a:lnTo>
                  <a:lnTo>
                    <a:pt x="47" y="128"/>
                  </a:lnTo>
                  <a:lnTo>
                    <a:pt x="43" y="125"/>
                  </a:lnTo>
                  <a:lnTo>
                    <a:pt x="40" y="123"/>
                  </a:lnTo>
                  <a:lnTo>
                    <a:pt x="35" y="121"/>
                  </a:lnTo>
                  <a:lnTo>
                    <a:pt x="32" y="119"/>
                  </a:lnTo>
                  <a:lnTo>
                    <a:pt x="29" y="116"/>
                  </a:lnTo>
                  <a:lnTo>
                    <a:pt x="25" y="114"/>
                  </a:lnTo>
                  <a:lnTo>
                    <a:pt x="22" y="111"/>
                  </a:lnTo>
                  <a:lnTo>
                    <a:pt x="20" y="108"/>
                  </a:lnTo>
                  <a:lnTo>
                    <a:pt x="18" y="106"/>
                  </a:lnTo>
                  <a:lnTo>
                    <a:pt x="16" y="103"/>
                  </a:lnTo>
                  <a:lnTo>
                    <a:pt x="13" y="99"/>
                  </a:lnTo>
                  <a:lnTo>
                    <a:pt x="12" y="97"/>
                  </a:lnTo>
                  <a:lnTo>
                    <a:pt x="10" y="94"/>
                  </a:lnTo>
                  <a:lnTo>
                    <a:pt x="10" y="90"/>
                  </a:lnTo>
                  <a:lnTo>
                    <a:pt x="9" y="87"/>
                  </a:lnTo>
                  <a:lnTo>
                    <a:pt x="9" y="83"/>
                  </a:lnTo>
                  <a:lnTo>
                    <a:pt x="9" y="79"/>
                  </a:lnTo>
                  <a:lnTo>
                    <a:pt x="10" y="75"/>
                  </a:lnTo>
                  <a:lnTo>
                    <a:pt x="10" y="68"/>
                  </a:lnTo>
                  <a:lnTo>
                    <a:pt x="9" y="61"/>
                  </a:lnTo>
                  <a:lnTo>
                    <a:pt x="6" y="56"/>
                  </a:lnTo>
                  <a:lnTo>
                    <a:pt x="3" y="50"/>
                  </a:lnTo>
                  <a:lnTo>
                    <a:pt x="1" y="43"/>
                  </a:lnTo>
                  <a:lnTo>
                    <a:pt x="0" y="36"/>
                  </a:lnTo>
                  <a:lnTo>
                    <a:pt x="1" y="27"/>
                  </a:lnTo>
                  <a:lnTo>
                    <a:pt x="4" y="17"/>
                  </a:lnTo>
                  <a:close/>
                </a:path>
              </a:pathLst>
            </a:custGeom>
            <a:solidFill>
              <a:srgbClr val="D1E0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77" name="Freeform 685"/>
            <p:cNvSpPr>
              <a:spLocks/>
            </p:cNvSpPr>
            <p:nvPr/>
          </p:nvSpPr>
          <p:spPr bwMode="auto">
            <a:xfrm>
              <a:off x="260" y="2030"/>
              <a:ext cx="134" cy="127"/>
            </a:xfrm>
            <a:custGeom>
              <a:avLst/>
              <a:gdLst/>
              <a:ahLst/>
              <a:cxnLst>
                <a:cxn ang="0">
                  <a:pos x="4" y="16"/>
                </a:cxn>
                <a:cxn ang="0">
                  <a:pos x="6" y="14"/>
                </a:cxn>
                <a:cxn ang="0">
                  <a:pos x="8" y="12"/>
                </a:cxn>
                <a:cxn ang="0">
                  <a:pos x="11" y="10"/>
                </a:cxn>
                <a:cxn ang="0">
                  <a:pos x="14" y="6"/>
                </a:cxn>
                <a:cxn ang="0">
                  <a:pos x="19" y="5"/>
                </a:cxn>
                <a:cxn ang="0">
                  <a:pos x="25" y="4"/>
                </a:cxn>
                <a:cxn ang="0">
                  <a:pos x="33" y="4"/>
                </a:cxn>
                <a:cxn ang="0">
                  <a:pos x="40" y="5"/>
                </a:cxn>
                <a:cxn ang="0">
                  <a:pos x="45" y="5"/>
                </a:cxn>
                <a:cxn ang="0">
                  <a:pos x="50" y="5"/>
                </a:cxn>
                <a:cxn ang="0">
                  <a:pos x="54" y="5"/>
                </a:cxn>
                <a:cxn ang="0">
                  <a:pos x="59" y="5"/>
                </a:cxn>
                <a:cxn ang="0">
                  <a:pos x="63" y="4"/>
                </a:cxn>
                <a:cxn ang="0">
                  <a:pos x="68" y="3"/>
                </a:cxn>
                <a:cxn ang="0">
                  <a:pos x="72" y="0"/>
                </a:cxn>
                <a:cxn ang="0">
                  <a:pos x="79" y="0"/>
                </a:cxn>
                <a:cxn ang="0">
                  <a:pos x="86" y="2"/>
                </a:cxn>
                <a:cxn ang="0">
                  <a:pos x="96" y="4"/>
                </a:cxn>
                <a:cxn ang="0">
                  <a:pos x="105" y="7"/>
                </a:cxn>
                <a:cxn ang="0">
                  <a:pos x="114" y="12"/>
                </a:cxn>
                <a:cxn ang="0">
                  <a:pos x="123" y="16"/>
                </a:cxn>
                <a:cxn ang="0">
                  <a:pos x="128" y="22"/>
                </a:cxn>
                <a:cxn ang="0">
                  <a:pos x="133" y="28"/>
                </a:cxn>
                <a:cxn ang="0">
                  <a:pos x="134" y="34"/>
                </a:cxn>
                <a:cxn ang="0">
                  <a:pos x="133" y="46"/>
                </a:cxn>
                <a:cxn ang="0">
                  <a:pos x="128" y="59"/>
                </a:cxn>
                <a:cxn ang="0">
                  <a:pos x="123" y="74"/>
                </a:cxn>
                <a:cxn ang="0">
                  <a:pos x="114" y="90"/>
                </a:cxn>
                <a:cxn ang="0">
                  <a:pos x="102" y="105"/>
                </a:cxn>
                <a:cxn ang="0">
                  <a:pos x="87" y="117"/>
                </a:cxn>
                <a:cxn ang="0">
                  <a:pos x="71" y="127"/>
                </a:cxn>
                <a:cxn ang="0">
                  <a:pos x="69" y="127"/>
                </a:cxn>
                <a:cxn ang="0">
                  <a:pos x="65" y="127"/>
                </a:cxn>
                <a:cxn ang="0">
                  <a:pos x="62" y="127"/>
                </a:cxn>
                <a:cxn ang="0">
                  <a:pos x="58" y="127"/>
                </a:cxn>
                <a:cxn ang="0">
                  <a:pos x="52" y="125"/>
                </a:cxn>
                <a:cxn ang="0">
                  <a:pos x="45" y="123"/>
                </a:cxn>
                <a:cxn ang="0">
                  <a:pos x="38" y="119"/>
                </a:cxn>
                <a:cxn ang="0">
                  <a:pos x="31" y="115"/>
                </a:cxn>
                <a:cxn ang="0">
                  <a:pos x="24" y="110"/>
                </a:cxn>
                <a:cxn ang="0">
                  <a:pos x="19" y="105"/>
                </a:cxn>
                <a:cxn ang="0">
                  <a:pos x="14" y="99"/>
                </a:cxn>
                <a:cxn ang="0">
                  <a:pos x="11" y="94"/>
                </a:cxn>
                <a:cxn ang="0">
                  <a:pos x="10" y="87"/>
                </a:cxn>
                <a:cxn ang="0">
                  <a:pos x="9" y="80"/>
                </a:cxn>
                <a:cxn ang="0">
                  <a:pos x="9" y="73"/>
                </a:cxn>
                <a:cxn ang="0">
                  <a:pos x="8" y="59"/>
                </a:cxn>
                <a:cxn ang="0">
                  <a:pos x="3" y="48"/>
                </a:cxn>
                <a:cxn ang="0">
                  <a:pos x="0" y="34"/>
                </a:cxn>
                <a:cxn ang="0">
                  <a:pos x="4" y="16"/>
                </a:cxn>
              </a:cxnLst>
              <a:rect l="0" t="0" r="r" b="b"/>
              <a:pathLst>
                <a:path w="134" h="127">
                  <a:moveTo>
                    <a:pt x="4" y="16"/>
                  </a:moveTo>
                  <a:lnTo>
                    <a:pt x="4" y="16"/>
                  </a:lnTo>
                  <a:lnTo>
                    <a:pt x="6" y="15"/>
                  </a:lnTo>
                  <a:lnTo>
                    <a:pt x="6" y="14"/>
                  </a:lnTo>
                  <a:lnTo>
                    <a:pt x="7" y="13"/>
                  </a:lnTo>
                  <a:lnTo>
                    <a:pt x="8" y="12"/>
                  </a:lnTo>
                  <a:lnTo>
                    <a:pt x="9" y="11"/>
                  </a:lnTo>
                  <a:lnTo>
                    <a:pt x="11" y="10"/>
                  </a:lnTo>
                  <a:lnTo>
                    <a:pt x="12" y="8"/>
                  </a:lnTo>
                  <a:lnTo>
                    <a:pt x="14" y="6"/>
                  </a:lnTo>
                  <a:lnTo>
                    <a:pt x="17" y="6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5" y="4"/>
                  </a:lnTo>
                  <a:lnTo>
                    <a:pt x="29" y="4"/>
                  </a:lnTo>
                  <a:lnTo>
                    <a:pt x="33" y="4"/>
                  </a:lnTo>
                  <a:lnTo>
                    <a:pt x="37" y="4"/>
                  </a:lnTo>
                  <a:lnTo>
                    <a:pt x="40" y="5"/>
                  </a:lnTo>
                  <a:lnTo>
                    <a:pt x="42" y="5"/>
                  </a:lnTo>
                  <a:lnTo>
                    <a:pt x="45" y="5"/>
                  </a:lnTo>
                  <a:lnTo>
                    <a:pt x="48" y="5"/>
                  </a:lnTo>
                  <a:lnTo>
                    <a:pt x="50" y="5"/>
                  </a:lnTo>
                  <a:lnTo>
                    <a:pt x="52" y="5"/>
                  </a:lnTo>
                  <a:lnTo>
                    <a:pt x="54" y="5"/>
                  </a:lnTo>
                  <a:lnTo>
                    <a:pt x="56" y="5"/>
                  </a:lnTo>
                  <a:lnTo>
                    <a:pt x="59" y="5"/>
                  </a:lnTo>
                  <a:lnTo>
                    <a:pt x="61" y="4"/>
                  </a:lnTo>
                  <a:lnTo>
                    <a:pt x="63" y="4"/>
                  </a:lnTo>
                  <a:lnTo>
                    <a:pt x="65" y="3"/>
                  </a:lnTo>
                  <a:lnTo>
                    <a:pt x="68" y="3"/>
                  </a:lnTo>
                  <a:lnTo>
                    <a:pt x="70" y="2"/>
                  </a:lnTo>
                  <a:lnTo>
                    <a:pt x="72" y="0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3" y="0"/>
                  </a:lnTo>
                  <a:lnTo>
                    <a:pt x="86" y="2"/>
                  </a:lnTo>
                  <a:lnTo>
                    <a:pt x="91" y="2"/>
                  </a:lnTo>
                  <a:lnTo>
                    <a:pt x="96" y="4"/>
                  </a:lnTo>
                  <a:lnTo>
                    <a:pt x="101" y="5"/>
                  </a:lnTo>
                  <a:lnTo>
                    <a:pt x="105" y="7"/>
                  </a:lnTo>
                  <a:lnTo>
                    <a:pt x="110" y="10"/>
                  </a:lnTo>
                  <a:lnTo>
                    <a:pt x="114" y="12"/>
                  </a:lnTo>
                  <a:lnTo>
                    <a:pt x="118" y="14"/>
                  </a:lnTo>
                  <a:lnTo>
                    <a:pt x="123" y="16"/>
                  </a:lnTo>
                  <a:lnTo>
                    <a:pt x="126" y="19"/>
                  </a:lnTo>
                  <a:lnTo>
                    <a:pt x="128" y="22"/>
                  </a:lnTo>
                  <a:lnTo>
                    <a:pt x="131" y="24"/>
                  </a:lnTo>
                  <a:lnTo>
                    <a:pt x="133" y="28"/>
                  </a:lnTo>
                  <a:lnTo>
                    <a:pt x="134" y="30"/>
                  </a:lnTo>
                  <a:lnTo>
                    <a:pt x="134" y="34"/>
                  </a:lnTo>
                  <a:lnTo>
                    <a:pt x="134" y="40"/>
                  </a:lnTo>
                  <a:lnTo>
                    <a:pt x="133" y="46"/>
                  </a:lnTo>
                  <a:lnTo>
                    <a:pt x="131" y="53"/>
                  </a:lnTo>
                  <a:lnTo>
                    <a:pt x="128" y="59"/>
                  </a:lnTo>
                  <a:lnTo>
                    <a:pt x="126" y="67"/>
                  </a:lnTo>
                  <a:lnTo>
                    <a:pt x="123" y="74"/>
                  </a:lnTo>
                  <a:lnTo>
                    <a:pt x="118" y="82"/>
                  </a:lnTo>
                  <a:lnTo>
                    <a:pt x="114" y="90"/>
                  </a:lnTo>
                  <a:lnTo>
                    <a:pt x="108" y="98"/>
                  </a:lnTo>
                  <a:lnTo>
                    <a:pt x="102" y="105"/>
                  </a:lnTo>
                  <a:lnTo>
                    <a:pt x="95" y="112"/>
                  </a:lnTo>
                  <a:lnTo>
                    <a:pt x="87" y="117"/>
                  </a:lnTo>
                  <a:lnTo>
                    <a:pt x="80" y="123"/>
                  </a:lnTo>
                  <a:lnTo>
                    <a:pt x="71" y="127"/>
                  </a:lnTo>
                  <a:lnTo>
                    <a:pt x="70" y="127"/>
                  </a:lnTo>
                  <a:lnTo>
                    <a:pt x="69" y="127"/>
                  </a:lnTo>
                  <a:lnTo>
                    <a:pt x="68" y="127"/>
                  </a:lnTo>
                  <a:lnTo>
                    <a:pt x="65" y="127"/>
                  </a:lnTo>
                  <a:lnTo>
                    <a:pt x="64" y="127"/>
                  </a:lnTo>
                  <a:lnTo>
                    <a:pt x="62" y="127"/>
                  </a:lnTo>
                  <a:lnTo>
                    <a:pt x="60" y="127"/>
                  </a:lnTo>
                  <a:lnTo>
                    <a:pt x="58" y="127"/>
                  </a:lnTo>
                  <a:lnTo>
                    <a:pt x="54" y="126"/>
                  </a:lnTo>
                  <a:lnTo>
                    <a:pt x="52" y="125"/>
                  </a:lnTo>
                  <a:lnTo>
                    <a:pt x="49" y="125"/>
                  </a:lnTo>
                  <a:lnTo>
                    <a:pt x="45" y="123"/>
                  </a:lnTo>
                  <a:lnTo>
                    <a:pt x="42" y="122"/>
                  </a:lnTo>
                  <a:lnTo>
                    <a:pt x="38" y="119"/>
                  </a:lnTo>
                  <a:lnTo>
                    <a:pt x="34" y="117"/>
                  </a:lnTo>
                  <a:lnTo>
                    <a:pt x="31" y="115"/>
                  </a:lnTo>
                  <a:lnTo>
                    <a:pt x="28" y="113"/>
                  </a:lnTo>
                  <a:lnTo>
                    <a:pt x="24" y="110"/>
                  </a:lnTo>
                  <a:lnTo>
                    <a:pt x="22" y="107"/>
                  </a:lnTo>
                  <a:lnTo>
                    <a:pt x="19" y="105"/>
                  </a:lnTo>
                  <a:lnTo>
                    <a:pt x="17" y="103"/>
                  </a:lnTo>
                  <a:lnTo>
                    <a:pt x="14" y="99"/>
                  </a:lnTo>
                  <a:lnTo>
                    <a:pt x="13" y="97"/>
                  </a:lnTo>
                  <a:lnTo>
                    <a:pt x="11" y="94"/>
                  </a:lnTo>
                  <a:lnTo>
                    <a:pt x="10" y="90"/>
                  </a:lnTo>
                  <a:lnTo>
                    <a:pt x="10" y="87"/>
                  </a:lnTo>
                  <a:lnTo>
                    <a:pt x="9" y="83"/>
                  </a:lnTo>
                  <a:lnTo>
                    <a:pt x="9" y="80"/>
                  </a:lnTo>
                  <a:lnTo>
                    <a:pt x="9" y="76"/>
                  </a:lnTo>
                  <a:lnTo>
                    <a:pt x="9" y="73"/>
                  </a:lnTo>
                  <a:lnTo>
                    <a:pt x="10" y="65"/>
                  </a:lnTo>
                  <a:lnTo>
                    <a:pt x="8" y="59"/>
                  </a:lnTo>
                  <a:lnTo>
                    <a:pt x="6" y="54"/>
                  </a:lnTo>
                  <a:lnTo>
                    <a:pt x="3" y="48"/>
                  </a:lnTo>
                  <a:lnTo>
                    <a:pt x="1" y="41"/>
                  </a:lnTo>
                  <a:lnTo>
                    <a:pt x="0" y="34"/>
                  </a:lnTo>
                  <a:lnTo>
                    <a:pt x="1" y="27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C4D8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78" name="Freeform 686"/>
            <p:cNvSpPr>
              <a:spLocks/>
            </p:cNvSpPr>
            <p:nvPr/>
          </p:nvSpPr>
          <p:spPr bwMode="auto">
            <a:xfrm>
              <a:off x="261" y="2032"/>
              <a:ext cx="130" cy="122"/>
            </a:xfrm>
            <a:custGeom>
              <a:avLst/>
              <a:gdLst/>
              <a:ahLst/>
              <a:cxnLst>
                <a:cxn ang="0">
                  <a:pos x="5" y="16"/>
                </a:cxn>
                <a:cxn ang="0">
                  <a:pos x="8" y="11"/>
                </a:cxn>
                <a:cxn ang="0">
                  <a:pos x="15" y="7"/>
                </a:cxn>
                <a:cxn ang="0">
                  <a:pos x="25" y="3"/>
                </a:cxn>
                <a:cxn ang="0">
                  <a:pos x="36" y="5"/>
                </a:cxn>
                <a:cxn ang="0">
                  <a:pos x="42" y="6"/>
                </a:cxn>
                <a:cxn ang="0">
                  <a:pos x="46" y="6"/>
                </a:cxn>
                <a:cxn ang="0">
                  <a:pos x="51" y="6"/>
                </a:cxn>
                <a:cxn ang="0">
                  <a:pos x="55" y="5"/>
                </a:cxn>
                <a:cxn ang="0">
                  <a:pos x="60" y="5"/>
                </a:cxn>
                <a:cxn ang="0">
                  <a:pos x="64" y="3"/>
                </a:cxn>
                <a:cxn ang="0">
                  <a:pos x="69" y="2"/>
                </a:cxn>
                <a:cxn ang="0">
                  <a:pos x="74" y="1"/>
                </a:cxn>
                <a:cxn ang="0">
                  <a:pos x="81" y="1"/>
                </a:cxn>
                <a:cxn ang="0">
                  <a:pos x="89" y="2"/>
                </a:cxn>
                <a:cxn ang="0">
                  <a:pos x="97" y="6"/>
                </a:cxn>
                <a:cxn ang="0">
                  <a:pos x="106" y="9"/>
                </a:cxn>
                <a:cxn ang="0">
                  <a:pos x="115" y="14"/>
                </a:cxn>
                <a:cxn ang="0">
                  <a:pos x="122" y="18"/>
                </a:cxn>
                <a:cxn ang="0">
                  <a:pos x="128" y="24"/>
                </a:cxn>
                <a:cxn ang="0">
                  <a:pos x="130" y="29"/>
                </a:cxn>
                <a:cxn ang="0">
                  <a:pos x="130" y="38"/>
                </a:cxn>
                <a:cxn ang="0">
                  <a:pos x="128" y="51"/>
                </a:cxn>
                <a:cxn ang="0">
                  <a:pos x="122" y="65"/>
                </a:cxn>
                <a:cxn ang="0">
                  <a:pos x="115" y="79"/>
                </a:cxn>
                <a:cxn ang="0">
                  <a:pos x="105" y="94"/>
                </a:cxn>
                <a:cxn ang="0">
                  <a:pos x="93" y="107"/>
                </a:cxn>
                <a:cxn ang="0">
                  <a:pos x="77" y="118"/>
                </a:cxn>
                <a:cxn ang="0">
                  <a:pos x="69" y="122"/>
                </a:cxn>
                <a:cxn ang="0">
                  <a:pos x="66" y="122"/>
                </a:cxn>
                <a:cxn ang="0">
                  <a:pos x="63" y="122"/>
                </a:cxn>
                <a:cxn ang="0">
                  <a:pos x="58" y="122"/>
                </a:cxn>
                <a:cxn ang="0">
                  <a:pos x="53" y="122"/>
                </a:cxn>
                <a:cxn ang="0">
                  <a:pos x="47" y="120"/>
                </a:cxn>
                <a:cxn ang="0">
                  <a:pos x="41" y="117"/>
                </a:cxn>
                <a:cxn ang="0">
                  <a:pos x="34" y="113"/>
                </a:cxn>
                <a:cxn ang="0">
                  <a:pos x="27" y="109"/>
                </a:cxn>
                <a:cxn ang="0">
                  <a:pos x="22" y="103"/>
                </a:cxn>
                <a:cxn ang="0">
                  <a:pos x="17" y="98"/>
                </a:cxn>
                <a:cxn ang="0">
                  <a:pos x="13" y="93"/>
                </a:cxn>
                <a:cxn ang="0">
                  <a:pos x="11" y="87"/>
                </a:cxn>
                <a:cxn ang="0">
                  <a:pos x="9" y="80"/>
                </a:cxn>
                <a:cxn ang="0">
                  <a:pos x="9" y="74"/>
                </a:cxn>
                <a:cxn ang="0">
                  <a:pos x="11" y="63"/>
                </a:cxn>
                <a:cxn ang="0">
                  <a:pos x="6" y="51"/>
                </a:cxn>
                <a:cxn ang="0">
                  <a:pos x="2" y="41"/>
                </a:cxn>
                <a:cxn ang="0">
                  <a:pos x="2" y="26"/>
                </a:cxn>
              </a:cxnLst>
              <a:rect l="0" t="0" r="r" b="b"/>
              <a:pathLst>
                <a:path w="130" h="122">
                  <a:moveTo>
                    <a:pt x="5" y="16"/>
                  </a:moveTo>
                  <a:lnTo>
                    <a:pt x="5" y="16"/>
                  </a:lnTo>
                  <a:lnTo>
                    <a:pt x="6" y="14"/>
                  </a:lnTo>
                  <a:lnTo>
                    <a:pt x="8" y="11"/>
                  </a:lnTo>
                  <a:lnTo>
                    <a:pt x="11" y="9"/>
                  </a:lnTo>
                  <a:lnTo>
                    <a:pt x="15" y="7"/>
                  </a:lnTo>
                  <a:lnTo>
                    <a:pt x="19" y="5"/>
                  </a:lnTo>
                  <a:lnTo>
                    <a:pt x="25" y="3"/>
                  </a:lnTo>
                  <a:lnTo>
                    <a:pt x="33" y="5"/>
                  </a:lnTo>
                  <a:lnTo>
                    <a:pt x="36" y="5"/>
                  </a:lnTo>
                  <a:lnTo>
                    <a:pt x="38" y="5"/>
                  </a:lnTo>
                  <a:lnTo>
                    <a:pt x="42" y="6"/>
                  </a:lnTo>
                  <a:lnTo>
                    <a:pt x="44" y="6"/>
                  </a:lnTo>
                  <a:lnTo>
                    <a:pt x="46" y="6"/>
                  </a:lnTo>
                  <a:lnTo>
                    <a:pt x="50" y="6"/>
                  </a:lnTo>
                  <a:lnTo>
                    <a:pt x="51" y="6"/>
                  </a:lnTo>
                  <a:lnTo>
                    <a:pt x="53" y="6"/>
                  </a:lnTo>
                  <a:lnTo>
                    <a:pt x="55" y="5"/>
                  </a:lnTo>
                  <a:lnTo>
                    <a:pt x="57" y="5"/>
                  </a:lnTo>
                  <a:lnTo>
                    <a:pt x="60" y="5"/>
                  </a:lnTo>
                  <a:lnTo>
                    <a:pt x="62" y="3"/>
                  </a:lnTo>
                  <a:lnTo>
                    <a:pt x="64" y="3"/>
                  </a:lnTo>
                  <a:lnTo>
                    <a:pt x="66" y="2"/>
                  </a:lnTo>
                  <a:lnTo>
                    <a:pt x="69" y="2"/>
                  </a:lnTo>
                  <a:lnTo>
                    <a:pt x="71" y="1"/>
                  </a:lnTo>
                  <a:lnTo>
                    <a:pt x="74" y="1"/>
                  </a:lnTo>
                  <a:lnTo>
                    <a:pt x="76" y="0"/>
                  </a:lnTo>
                  <a:lnTo>
                    <a:pt x="81" y="1"/>
                  </a:lnTo>
                  <a:lnTo>
                    <a:pt x="84" y="1"/>
                  </a:lnTo>
                  <a:lnTo>
                    <a:pt x="89" y="2"/>
                  </a:lnTo>
                  <a:lnTo>
                    <a:pt x="93" y="3"/>
                  </a:lnTo>
                  <a:lnTo>
                    <a:pt x="97" y="6"/>
                  </a:lnTo>
                  <a:lnTo>
                    <a:pt x="102" y="7"/>
                  </a:lnTo>
                  <a:lnTo>
                    <a:pt x="106" y="9"/>
                  </a:lnTo>
                  <a:lnTo>
                    <a:pt x="111" y="11"/>
                  </a:lnTo>
                  <a:lnTo>
                    <a:pt x="115" y="14"/>
                  </a:lnTo>
                  <a:lnTo>
                    <a:pt x="119" y="16"/>
                  </a:lnTo>
                  <a:lnTo>
                    <a:pt x="122" y="18"/>
                  </a:lnTo>
                  <a:lnTo>
                    <a:pt x="125" y="22"/>
                  </a:lnTo>
                  <a:lnTo>
                    <a:pt x="128" y="24"/>
                  </a:lnTo>
                  <a:lnTo>
                    <a:pt x="129" y="26"/>
                  </a:lnTo>
                  <a:lnTo>
                    <a:pt x="130" y="29"/>
                  </a:lnTo>
                  <a:lnTo>
                    <a:pt x="130" y="34"/>
                  </a:lnTo>
                  <a:lnTo>
                    <a:pt x="130" y="38"/>
                  </a:lnTo>
                  <a:lnTo>
                    <a:pt x="129" y="44"/>
                  </a:lnTo>
                  <a:lnTo>
                    <a:pt x="128" y="51"/>
                  </a:lnTo>
                  <a:lnTo>
                    <a:pt x="125" y="58"/>
                  </a:lnTo>
                  <a:lnTo>
                    <a:pt x="122" y="65"/>
                  </a:lnTo>
                  <a:lnTo>
                    <a:pt x="119" y="71"/>
                  </a:lnTo>
                  <a:lnTo>
                    <a:pt x="115" y="79"/>
                  </a:lnTo>
                  <a:lnTo>
                    <a:pt x="111" y="86"/>
                  </a:lnTo>
                  <a:lnTo>
                    <a:pt x="105" y="94"/>
                  </a:lnTo>
                  <a:lnTo>
                    <a:pt x="100" y="101"/>
                  </a:lnTo>
                  <a:lnTo>
                    <a:pt x="93" y="107"/>
                  </a:lnTo>
                  <a:lnTo>
                    <a:pt x="85" y="113"/>
                  </a:lnTo>
                  <a:lnTo>
                    <a:pt x="77" y="118"/>
                  </a:lnTo>
                  <a:lnTo>
                    <a:pt x="70" y="122"/>
                  </a:lnTo>
                  <a:lnTo>
                    <a:pt x="69" y="122"/>
                  </a:lnTo>
                  <a:lnTo>
                    <a:pt x="68" y="122"/>
                  </a:lnTo>
                  <a:lnTo>
                    <a:pt x="66" y="122"/>
                  </a:lnTo>
                  <a:lnTo>
                    <a:pt x="64" y="122"/>
                  </a:lnTo>
                  <a:lnTo>
                    <a:pt x="63" y="122"/>
                  </a:lnTo>
                  <a:lnTo>
                    <a:pt x="61" y="122"/>
                  </a:lnTo>
                  <a:lnTo>
                    <a:pt x="58" y="122"/>
                  </a:lnTo>
                  <a:lnTo>
                    <a:pt x="56" y="122"/>
                  </a:lnTo>
                  <a:lnTo>
                    <a:pt x="53" y="122"/>
                  </a:lnTo>
                  <a:lnTo>
                    <a:pt x="51" y="121"/>
                  </a:lnTo>
                  <a:lnTo>
                    <a:pt x="47" y="120"/>
                  </a:lnTo>
                  <a:lnTo>
                    <a:pt x="44" y="119"/>
                  </a:lnTo>
                  <a:lnTo>
                    <a:pt x="41" y="117"/>
                  </a:lnTo>
                  <a:lnTo>
                    <a:pt x="37" y="116"/>
                  </a:lnTo>
                  <a:lnTo>
                    <a:pt x="34" y="113"/>
                  </a:lnTo>
                  <a:lnTo>
                    <a:pt x="31" y="111"/>
                  </a:lnTo>
                  <a:lnTo>
                    <a:pt x="27" y="109"/>
                  </a:lnTo>
                  <a:lnTo>
                    <a:pt x="25" y="105"/>
                  </a:lnTo>
                  <a:lnTo>
                    <a:pt x="22" y="103"/>
                  </a:lnTo>
                  <a:lnTo>
                    <a:pt x="19" y="101"/>
                  </a:lnTo>
                  <a:lnTo>
                    <a:pt x="17" y="98"/>
                  </a:lnTo>
                  <a:lnTo>
                    <a:pt x="15" y="95"/>
                  </a:lnTo>
                  <a:lnTo>
                    <a:pt x="13" y="93"/>
                  </a:lnTo>
                  <a:lnTo>
                    <a:pt x="12" y="91"/>
                  </a:lnTo>
                  <a:lnTo>
                    <a:pt x="11" y="87"/>
                  </a:lnTo>
                  <a:lnTo>
                    <a:pt x="9" y="84"/>
                  </a:lnTo>
                  <a:lnTo>
                    <a:pt x="9" y="80"/>
                  </a:lnTo>
                  <a:lnTo>
                    <a:pt x="9" y="77"/>
                  </a:lnTo>
                  <a:lnTo>
                    <a:pt x="9" y="74"/>
                  </a:lnTo>
                  <a:lnTo>
                    <a:pt x="9" y="70"/>
                  </a:lnTo>
                  <a:lnTo>
                    <a:pt x="11" y="63"/>
                  </a:lnTo>
                  <a:lnTo>
                    <a:pt x="8" y="57"/>
                  </a:lnTo>
                  <a:lnTo>
                    <a:pt x="6" y="51"/>
                  </a:lnTo>
                  <a:lnTo>
                    <a:pt x="4" y="47"/>
                  </a:lnTo>
                  <a:lnTo>
                    <a:pt x="2" y="41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BAD3C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79" name="Freeform 687"/>
            <p:cNvSpPr>
              <a:spLocks/>
            </p:cNvSpPr>
            <p:nvPr/>
          </p:nvSpPr>
          <p:spPr bwMode="auto">
            <a:xfrm>
              <a:off x="265" y="2035"/>
              <a:ext cx="123" cy="119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6" y="12"/>
                </a:cxn>
                <a:cxn ang="0">
                  <a:pos x="13" y="6"/>
                </a:cxn>
                <a:cxn ang="0">
                  <a:pos x="23" y="4"/>
                </a:cxn>
                <a:cxn ang="0">
                  <a:pos x="33" y="4"/>
                </a:cxn>
                <a:cxn ang="0">
                  <a:pos x="39" y="5"/>
                </a:cxn>
                <a:cxn ang="0">
                  <a:pos x="43" y="5"/>
                </a:cxn>
                <a:cxn ang="0">
                  <a:pos x="48" y="5"/>
                </a:cxn>
                <a:cxn ang="0">
                  <a:pos x="51" y="5"/>
                </a:cxn>
                <a:cxn ang="0">
                  <a:pos x="56" y="4"/>
                </a:cxn>
                <a:cxn ang="0">
                  <a:pos x="60" y="4"/>
                </a:cxn>
                <a:cxn ang="0">
                  <a:pos x="64" y="1"/>
                </a:cxn>
                <a:cxn ang="0">
                  <a:pos x="69" y="0"/>
                </a:cxn>
                <a:cxn ang="0">
                  <a:pos x="76" y="0"/>
                </a:cxn>
                <a:cxn ang="0">
                  <a:pos x="84" y="3"/>
                </a:cxn>
                <a:cxn ang="0">
                  <a:pos x="93" y="5"/>
                </a:cxn>
                <a:cxn ang="0">
                  <a:pos x="100" y="8"/>
                </a:cxn>
                <a:cxn ang="0">
                  <a:pos x="109" y="13"/>
                </a:cxn>
                <a:cxn ang="0">
                  <a:pos x="116" y="17"/>
                </a:cxn>
                <a:cxn ang="0">
                  <a:pos x="121" y="23"/>
                </a:cxn>
                <a:cxn ang="0">
                  <a:pos x="123" y="29"/>
                </a:cxn>
                <a:cxn ang="0">
                  <a:pos x="123" y="37"/>
                </a:cxn>
                <a:cxn ang="0">
                  <a:pos x="121" y="49"/>
                </a:cxn>
                <a:cxn ang="0">
                  <a:pos x="116" y="62"/>
                </a:cxn>
                <a:cxn ang="0">
                  <a:pos x="108" y="77"/>
                </a:cxn>
                <a:cxn ang="0">
                  <a:pos x="99" y="91"/>
                </a:cxn>
                <a:cxn ang="0">
                  <a:pos x="87" y="103"/>
                </a:cxn>
                <a:cxn ang="0">
                  <a:pos x="73" y="114"/>
                </a:cxn>
                <a:cxn ang="0">
                  <a:pos x="64" y="118"/>
                </a:cxn>
                <a:cxn ang="0">
                  <a:pos x="61" y="119"/>
                </a:cxn>
                <a:cxn ang="0">
                  <a:pos x="59" y="119"/>
                </a:cxn>
                <a:cxn ang="0">
                  <a:pos x="54" y="119"/>
                </a:cxn>
                <a:cxn ang="0">
                  <a:pos x="50" y="118"/>
                </a:cxn>
                <a:cxn ang="0">
                  <a:pos x="44" y="116"/>
                </a:cxn>
                <a:cxn ang="0">
                  <a:pos x="38" y="114"/>
                </a:cxn>
                <a:cxn ang="0">
                  <a:pos x="31" y="109"/>
                </a:cxn>
                <a:cxn ang="0">
                  <a:pos x="24" y="105"/>
                </a:cxn>
                <a:cxn ang="0">
                  <a:pos x="20" y="100"/>
                </a:cxn>
                <a:cxn ang="0">
                  <a:pos x="15" y="95"/>
                </a:cxn>
                <a:cxn ang="0">
                  <a:pos x="11" y="89"/>
                </a:cxn>
                <a:cxn ang="0">
                  <a:pos x="9" y="84"/>
                </a:cxn>
                <a:cxn ang="0">
                  <a:pos x="8" y="78"/>
                </a:cxn>
                <a:cxn ang="0">
                  <a:pos x="8" y="71"/>
                </a:cxn>
                <a:cxn ang="0">
                  <a:pos x="9" y="61"/>
                </a:cxn>
                <a:cxn ang="0">
                  <a:pos x="5" y="49"/>
                </a:cxn>
                <a:cxn ang="0">
                  <a:pos x="1" y="39"/>
                </a:cxn>
                <a:cxn ang="0">
                  <a:pos x="0" y="25"/>
                </a:cxn>
              </a:cxnLst>
              <a:rect l="0" t="0" r="r" b="b"/>
              <a:pathLst>
                <a:path w="123" h="119">
                  <a:moveTo>
                    <a:pt x="3" y="16"/>
                  </a:moveTo>
                  <a:lnTo>
                    <a:pt x="3" y="15"/>
                  </a:lnTo>
                  <a:lnTo>
                    <a:pt x="4" y="14"/>
                  </a:lnTo>
                  <a:lnTo>
                    <a:pt x="6" y="12"/>
                  </a:lnTo>
                  <a:lnTo>
                    <a:pt x="9" y="8"/>
                  </a:lnTo>
                  <a:lnTo>
                    <a:pt x="13" y="6"/>
                  </a:lnTo>
                  <a:lnTo>
                    <a:pt x="17" y="5"/>
                  </a:lnTo>
                  <a:lnTo>
                    <a:pt x="23" y="4"/>
                  </a:lnTo>
                  <a:lnTo>
                    <a:pt x="30" y="4"/>
                  </a:lnTo>
                  <a:lnTo>
                    <a:pt x="33" y="4"/>
                  </a:lnTo>
                  <a:lnTo>
                    <a:pt x="35" y="5"/>
                  </a:lnTo>
                  <a:lnTo>
                    <a:pt x="39" y="5"/>
                  </a:lnTo>
                  <a:lnTo>
                    <a:pt x="41" y="5"/>
                  </a:lnTo>
                  <a:lnTo>
                    <a:pt x="43" y="5"/>
                  </a:lnTo>
                  <a:lnTo>
                    <a:pt x="46" y="5"/>
                  </a:lnTo>
                  <a:lnTo>
                    <a:pt x="48" y="5"/>
                  </a:lnTo>
                  <a:lnTo>
                    <a:pt x="50" y="5"/>
                  </a:lnTo>
                  <a:lnTo>
                    <a:pt x="51" y="5"/>
                  </a:lnTo>
                  <a:lnTo>
                    <a:pt x="53" y="5"/>
                  </a:lnTo>
                  <a:lnTo>
                    <a:pt x="56" y="4"/>
                  </a:lnTo>
                  <a:lnTo>
                    <a:pt x="58" y="4"/>
                  </a:lnTo>
                  <a:lnTo>
                    <a:pt x="60" y="4"/>
                  </a:lnTo>
                  <a:lnTo>
                    <a:pt x="61" y="3"/>
                  </a:lnTo>
                  <a:lnTo>
                    <a:pt x="64" y="1"/>
                  </a:lnTo>
                  <a:lnTo>
                    <a:pt x="66" y="1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6" y="0"/>
                  </a:lnTo>
                  <a:lnTo>
                    <a:pt x="79" y="1"/>
                  </a:lnTo>
                  <a:lnTo>
                    <a:pt x="84" y="3"/>
                  </a:lnTo>
                  <a:lnTo>
                    <a:pt x="88" y="4"/>
                  </a:lnTo>
                  <a:lnTo>
                    <a:pt x="93" y="5"/>
                  </a:lnTo>
                  <a:lnTo>
                    <a:pt x="97" y="7"/>
                  </a:lnTo>
                  <a:lnTo>
                    <a:pt x="100" y="8"/>
                  </a:lnTo>
                  <a:lnTo>
                    <a:pt x="105" y="10"/>
                  </a:lnTo>
                  <a:lnTo>
                    <a:pt x="109" y="13"/>
                  </a:lnTo>
                  <a:lnTo>
                    <a:pt x="113" y="15"/>
                  </a:lnTo>
                  <a:lnTo>
                    <a:pt x="116" y="17"/>
                  </a:lnTo>
                  <a:lnTo>
                    <a:pt x="118" y="21"/>
                  </a:lnTo>
                  <a:lnTo>
                    <a:pt x="121" y="23"/>
                  </a:lnTo>
                  <a:lnTo>
                    <a:pt x="122" y="25"/>
                  </a:lnTo>
                  <a:lnTo>
                    <a:pt x="123" y="29"/>
                  </a:lnTo>
                  <a:lnTo>
                    <a:pt x="123" y="32"/>
                  </a:lnTo>
                  <a:lnTo>
                    <a:pt x="123" y="37"/>
                  </a:lnTo>
                  <a:lnTo>
                    <a:pt x="122" y="43"/>
                  </a:lnTo>
                  <a:lnTo>
                    <a:pt x="121" y="49"/>
                  </a:lnTo>
                  <a:lnTo>
                    <a:pt x="118" y="55"/>
                  </a:lnTo>
                  <a:lnTo>
                    <a:pt x="116" y="62"/>
                  </a:lnTo>
                  <a:lnTo>
                    <a:pt x="113" y="69"/>
                  </a:lnTo>
                  <a:lnTo>
                    <a:pt x="108" y="77"/>
                  </a:lnTo>
                  <a:lnTo>
                    <a:pt x="104" y="84"/>
                  </a:lnTo>
                  <a:lnTo>
                    <a:pt x="99" y="91"/>
                  </a:lnTo>
                  <a:lnTo>
                    <a:pt x="94" y="98"/>
                  </a:lnTo>
                  <a:lnTo>
                    <a:pt x="87" y="103"/>
                  </a:lnTo>
                  <a:lnTo>
                    <a:pt x="80" y="109"/>
                  </a:lnTo>
                  <a:lnTo>
                    <a:pt x="73" y="114"/>
                  </a:lnTo>
                  <a:lnTo>
                    <a:pt x="65" y="118"/>
                  </a:lnTo>
                  <a:lnTo>
                    <a:pt x="64" y="118"/>
                  </a:lnTo>
                  <a:lnTo>
                    <a:pt x="62" y="119"/>
                  </a:lnTo>
                  <a:lnTo>
                    <a:pt x="61" y="119"/>
                  </a:lnTo>
                  <a:lnTo>
                    <a:pt x="60" y="119"/>
                  </a:lnTo>
                  <a:lnTo>
                    <a:pt x="59" y="119"/>
                  </a:lnTo>
                  <a:lnTo>
                    <a:pt x="57" y="119"/>
                  </a:lnTo>
                  <a:lnTo>
                    <a:pt x="54" y="119"/>
                  </a:lnTo>
                  <a:lnTo>
                    <a:pt x="52" y="118"/>
                  </a:lnTo>
                  <a:lnTo>
                    <a:pt x="50" y="118"/>
                  </a:lnTo>
                  <a:lnTo>
                    <a:pt x="47" y="117"/>
                  </a:lnTo>
                  <a:lnTo>
                    <a:pt x="44" y="116"/>
                  </a:lnTo>
                  <a:lnTo>
                    <a:pt x="41" y="115"/>
                  </a:lnTo>
                  <a:lnTo>
                    <a:pt x="38" y="114"/>
                  </a:lnTo>
                  <a:lnTo>
                    <a:pt x="34" y="111"/>
                  </a:lnTo>
                  <a:lnTo>
                    <a:pt x="31" y="109"/>
                  </a:lnTo>
                  <a:lnTo>
                    <a:pt x="28" y="107"/>
                  </a:lnTo>
                  <a:lnTo>
                    <a:pt x="24" y="105"/>
                  </a:lnTo>
                  <a:lnTo>
                    <a:pt x="22" y="102"/>
                  </a:lnTo>
                  <a:lnTo>
                    <a:pt x="20" y="100"/>
                  </a:lnTo>
                  <a:lnTo>
                    <a:pt x="16" y="98"/>
                  </a:lnTo>
                  <a:lnTo>
                    <a:pt x="15" y="95"/>
                  </a:lnTo>
                  <a:lnTo>
                    <a:pt x="13" y="93"/>
                  </a:lnTo>
                  <a:lnTo>
                    <a:pt x="11" y="89"/>
                  </a:lnTo>
                  <a:lnTo>
                    <a:pt x="10" y="87"/>
                  </a:lnTo>
                  <a:lnTo>
                    <a:pt x="9" y="84"/>
                  </a:lnTo>
                  <a:lnTo>
                    <a:pt x="9" y="82"/>
                  </a:lnTo>
                  <a:lnTo>
                    <a:pt x="8" y="78"/>
                  </a:lnTo>
                  <a:lnTo>
                    <a:pt x="8" y="75"/>
                  </a:lnTo>
                  <a:lnTo>
                    <a:pt x="8" y="71"/>
                  </a:lnTo>
                  <a:lnTo>
                    <a:pt x="8" y="68"/>
                  </a:lnTo>
                  <a:lnTo>
                    <a:pt x="9" y="61"/>
                  </a:lnTo>
                  <a:lnTo>
                    <a:pt x="6" y="55"/>
                  </a:lnTo>
                  <a:lnTo>
                    <a:pt x="5" y="49"/>
                  </a:lnTo>
                  <a:lnTo>
                    <a:pt x="2" y="45"/>
                  </a:lnTo>
                  <a:lnTo>
                    <a:pt x="1" y="39"/>
                  </a:lnTo>
                  <a:lnTo>
                    <a:pt x="0" y="32"/>
                  </a:lnTo>
                  <a:lnTo>
                    <a:pt x="0" y="25"/>
                  </a:lnTo>
                  <a:lnTo>
                    <a:pt x="3" y="16"/>
                  </a:lnTo>
                  <a:close/>
                </a:path>
              </a:pathLst>
            </a:custGeom>
            <a:solidFill>
              <a:srgbClr val="ADCC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80" name="Freeform 688"/>
            <p:cNvSpPr>
              <a:spLocks/>
            </p:cNvSpPr>
            <p:nvPr/>
          </p:nvSpPr>
          <p:spPr bwMode="auto">
            <a:xfrm>
              <a:off x="109" y="2012"/>
              <a:ext cx="40" cy="59"/>
            </a:xfrm>
            <a:custGeom>
              <a:avLst/>
              <a:gdLst/>
              <a:ahLst/>
              <a:cxnLst>
                <a:cxn ang="0">
                  <a:pos x="39" y="42"/>
                </a:cxn>
                <a:cxn ang="0">
                  <a:pos x="39" y="42"/>
                </a:cxn>
                <a:cxn ang="0">
                  <a:pos x="39" y="40"/>
                </a:cxn>
                <a:cxn ang="0">
                  <a:pos x="37" y="37"/>
                </a:cxn>
                <a:cxn ang="0">
                  <a:pos x="36" y="34"/>
                </a:cxn>
                <a:cxn ang="0">
                  <a:pos x="35" y="29"/>
                </a:cxn>
                <a:cxn ang="0">
                  <a:pos x="32" y="26"/>
                </a:cxn>
                <a:cxn ang="0">
                  <a:pos x="31" y="21"/>
                </a:cxn>
                <a:cxn ang="0">
                  <a:pos x="29" y="18"/>
                </a:cxn>
                <a:cxn ang="0">
                  <a:pos x="28" y="17"/>
                </a:cxn>
                <a:cxn ang="0">
                  <a:pos x="26" y="15"/>
                </a:cxn>
                <a:cxn ang="0">
                  <a:pos x="25" y="13"/>
                </a:cxn>
                <a:cxn ang="0">
                  <a:pos x="21" y="11"/>
                </a:cxn>
                <a:cxn ang="0">
                  <a:pos x="19" y="9"/>
                </a:cxn>
                <a:cxn ang="0">
                  <a:pos x="17" y="8"/>
                </a:cxn>
                <a:cxn ang="0">
                  <a:pos x="14" y="5"/>
                </a:cxn>
                <a:cxn ang="0">
                  <a:pos x="11" y="4"/>
                </a:cxn>
                <a:cxn ang="0">
                  <a:pos x="8" y="2"/>
                </a:cxn>
                <a:cxn ang="0">
                  <a:pos x="6" y="1"/>
                </a:cxn>
                <a:cxn ang="0">
                  <a:pos x="4" y="1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2" y="7"/>
                </a:cxn>
                <a:cxn ang="0">
                  <a:pos x="4" y="10"/>
                </a:cxn>
                <a:cxn ang="0">
                  <a:pos x="4" y="15"/>
                </a:cxn>
                <a:cxn ang="0">
                  <a:pos x="4" y="18"/>
                </a:cxn>
                <a:cxn ang="0">
                  <a:pos x="4" y="23"/>
                </a:cxn>
                <a:cxn ang="0">
                  <a:pos x="4" y="26"/>
                </a:cxn>
                <a:cxn ang="0">
                  <a:pos x="2" y="28"/>
                </a:cxn>
                <a:cxn ang="0">
                  <a:pos x="2" y="31"/>
                </a:cxn>
                <a:cxn ang="0">
                  <a:pos x="4" y="34"/>
                </a:cxn>
                <a:cxn ang="0">
                  <a:pos x="6" y="36"/>
                </a:cxn>
                <a:cxn ang="0">
                  <a:pos x="9" y="40"/>
                </a:cxn>
                <a:cxn ang="0">
                  <a:pos x="12" y="44"/>
                </a:cxn>
                <a:cxn ang="0">
                  <a:pos x="16" y="48"/>
                </a:cxn>
                <a:cxn ang="0">
                  <a:pos x="19" y="51"/>
                </a:cxn>
                <a:cxn ang="0">
                  <a:pos x="22" y="54"/>
                </a:cxn>
                <a:cxn ang="0">
                  <a:pos x="26" y="56"/>
                </a:cxn>
                <a:cxn ang="0">
                  <a:pos x="28" y="58"/>
                </a:cxn>
                <a:cxn ang="0">
                  <a:pos x="31" y="58"/>
                </a:cxn>
                <a:cxn ang="0">
                  <a:pos x="33" y="59"/>
                </a:cxn>
                <a:cxn ang="0">
                  <a:pos x="37" y="58"/>
                </a:cxn>
                <a:cxn ang="0">
                  <a:pos x="39" y="57"/>
                </a:cxn>
                <a:cxn ang="0">
                  <a:pos x="40" y="54"/>
                </a:cxn>
                <a:cxn ang="0">
                  <a:pos x="40" y="49"/>
                </a:cxn>
                <a:cxn ang="0">
                  <a:pos x="39" y="42"/>
                </a:cxn>
              </a:cxnLst>
              <a:rect l="0" t="0" r="r" b="b"/>
              <a:pathLst>
                <a:path w="40" h="59">
                  <a:moveTo>
                    <a:pt x="39" y="42"/>
                  </a:moveTo>
                  <a:lnTo>
                    <a:pt x="39" y="42"/>
                  </a:lnTo>
                  <a:lnTo>
                    <a:pt x="39" y="40"/>
                  </a:lnTo>
                  <a:lnTo>
                    <a:pt x="37" y="37"/>
                  </a:lnTo>
                  <a:lnTo>
                    <a:pt x="36" y="34"/>
                  </a:lnTo>
                  <a:lnTo>
                    <a:pt x="35" y="29"/>
                  </a:lnTo>
                  <a:lnTo>
                    <a:pt x="32" y="26"/>
                  </a:lnTo>
                  <a:lnTo>
                    <a:pt x="31" y="21"/>
                  </a:lnTo>
                  <a:lnTo>
                    <a:pt x="29" y="18"/>
                  </a:lnTo>
                  <a:lnTo>
                    <a:pt x="28" y="17"/>
                  </a:lnTo>
                  <a:lnTo>
                    <a:pt x="26" y="15"/>
                  </a:lnTo>
                  <a:lnTo>
                    <a:pt x="25" y="13"/>
                  </a:lnTo>
                  <a:lnTo>
                    <a:pt x="21" y="11"/>
                  </a:lnTo>
                  <a:lnTo>
                    <a:pt x="19" y="9"/>
                  </a:lnTo>
                  <a:lnTo>
                    <a:pt x="17" y="8"/>
                  </a:lnTo>
                  <a:lnTo>
                    <a:pt x="14" y="5"/>
                  </a:lnTo>
                  <a:lnTo>
                    <a:pt x="11" y="4"/>
                  </a:lnTo>
                  <a:lnTo>
                    <a:pt x="8" y="2"/>
                  </a:lnTo>
                  <a:lnTo>
                    <a:pt x="6" y="1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1" y="3"/>
                  </a:lnTo>
                  <a:lnTo>
                    <a:pt x="2" y="7"/>
                  </a:lnTo>
                  <a:lnTo>
                    <a:pt x="4" y="10"/>
                  </a:lnTo>
                  <a:lnTo>
                    <a:pt x="4" y="15"/>
                  </a:lnTo>
                  <a:lnTo>
                    <a:pt x="4" y="18"/>
                  </a:lnTo>
                  <a:lnTo>
                    <a:pt x="4" y="23"/>
                  </a:lnTo>
                  <a:lnTo>
                    <a:pt x="4" y="26"/>
                  </a:lnTo>
                  <a:lnTo>
                    <a:pt x="2" y="28"/>
                  </a:lnTo>
                  <a:lnTo>
                    <a:pt x="2" y="31"/>
                  </a:lnTo>
                  <a:lnTo>
                    <a:pt x="4" y="34"/>
                  </a:lnTo>
                  <a:lnTo>
                    <a:pt x="6" y="36"/>
                  </a:lnTo>
                  <a:lnTo>
                    <a:pt x="9" y="40"/>
                  </a:lnTo>
                  <a:lnTo>
                    <a:pt x="12" y="44"/>
                  </a:lnTo>
                  <a:lnTo>
                    <a:pt x="16" y="48"/>
                  </a:lnTo>
                  <a:lnTo>
                    <a:pt x="19" y="51"/>
                  </a:lnTo>
                  <a:lnTo>
                    <a:pt x="22" y="54"/>
                  </a:lnTo>
                  <a:lnTo>
                    <a:pt x="26" y="56"/>
                  </a:lnTo>
                  <a:lnTo>
                    <a:pt x="28" y="58"/>
                  </a:lnTo>
                  <a:lnTo>
                    <a:pt x="31" y="58"/>
                  </a:lnTo>
                  <a:lnTo>
                    <a:pt x="33" y="59"/>
                  </a:lnTo>
                  <a:lnTo>
                    <a:pt x="37" y="58"/>
                  </a:lnTo>
                  <a:lnTo>
                    <a:pt x="39" y="57"/>
                  </a:lnTo>
                  <a:lnTo>
                    <a:pt x="40" y="54"/>
                  </a:lnTo>
                  <a:lnTo>
                    <a:pt x="40" y="49"/>
                  </a:lnTo>
                  <a:lnTo>
                    <a:pt x="39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81" name="Freeform 689"/>
            <p:cNvSpPr>
              <a:spLocks/>
            </p:cNvSpPr>
            <p:nvPr/>
          </p:nvSpPr>
          <p:spPr bwMode="auto">
            <a:xfrm>
              <a:off x="111" y="2015"/>
              <a:ext cx="37" cy="55"/>
            </a:xfrm>
            <a:custGeom>
              <a:avLst/>
              <a:gdLst/>
              <a:ahLst/>
              <a:cxnLst>
                <a:cxn ang="0">
                  <a:pos x="36" y="39"/>
                </a:cxn>
                <a:cxn ang="0">
                  <a:pos x="36" y="39"/>
                </a:cxn>
                <a:cxn ang="0">
                  <a:pos x="36" y="37"/>
                </a:cxn>
                <a:cxn ang="0">
                  <a:pos x="34" y="35"/>
                </a:cxn>
                <a:cxn ang="0">
                  <a:pos x="33" y="31"/>
                </a:cxn>
                <a:cxn ang="0">
                  <a:pos x="31" y="28"/>
                </a:cxn>
                <a:cxn ang="0">
                  <a:pos x="30" y="23"/>
                </a:cxn>
                <a:cxn ang="0">
                  <a:pos x="28" y="20"/>
                </a:cxn>
                <a:cxn ang="0">
                  <a:pos x="27" y="17"/>
                </a:cxn>
                <a:cxn ang="0">
                  <a:pos x="26" y="15"/>
                </a:cxn>
                <a:cxn ang="0">
                  <a:pos x="24" y="13"/>
                </a:cxn>
                <a:cxn ang="0">
                  <a:pos x="21" y="11"/>
                </a:cxn>
                <a:cxn ang="0">
                  <a:pos x="19" y="10"/>
                </a:cxn>
                <a:cxn ang="0">
                  <a:pos x="17" y="8"/>
                </a:cxn>
                <a:cxn ang="0">
                  <a:pos x="15" y="7"/>
                </a:cxn>
                <a:cxn ang="0">
                  <a:pos x="13" y="4"/>
                </a:cxn>
                <a:cxn ang="0">
                  <a:pos x="9" y="3"/>
                </a:cxn>
                <a:cxn ang="0">
                  <a:pos x="7" y="2"/>
                </a:cxn>
                <a:cxn ang="0">
                  <a:pos x="5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2" y="5"/>
                </a:cxn>
                <a:cxn ang="0">
                  <a:pos x="3" y="9"/>
                </a:cxn>
                <a:cxn ang="0">
                  <a:pos x="3" y="13"/>
                </a:cxn>
                <a:cxn ang="0">
                  <a:pos x="3" y="17"/>
                </a:cxn>
                <a:cxn ang="0">
                  <a:pos x="3" y="20"/>
                </a:cxn>
                <a:cxn ang="0">
                  <a:pos x="2" y="23"/>
                </a:cxn>
                <a:cxn ang="0">
                  <a:pos x="2" y="27"/>
                </a:cxn>
                <a:cxn ang="0">
                  <a:pos x="2" y="29"/>
                </a:cxn>
                <a:cxn ang="0">
                  <a:pos x="3" y="31"/>
                </a:cxn>
                <a:cxn ang="0">
                  <a:pos x="5" y="33"/>
                </a:cxn>
                <a:cxn ang="0">
                  <a:pos x="7" y="37"/>
                </a:cxn>
                <a:cxn ang="0">
                  <a:pos x="11" y="40"/>
                </a:cxn>
                <a:cxn ang="0">
                  <a:pos x="14" y="45"/>
                </a:cxn>
                <a:cxn ang="0">
                  <a:pos x="17" y="47"/>
                </a:cxn>
                <a:cxn ang="0">
                  <a:pos x="20" y="50"/>
                </a:cxn>
                <a:cxn ang="0">
                  <a:pos x="24" y="52"/>
                </a:cxn>
                <a:cxn ang="0">
                  <a:pos x="26" y="54"/>
                </a:cxn>
                <a:cxn ang="0">
                  <a:pos x="28" y="55"/>
                </a:cxn>
                <a:cxn ang="0">
                  <a:pos x="31" y="55"/>
                </a:cxn>
                <a:cxn ang="0">
                  <a:pos x="33" y="55"/>
                </a:cxn>
                <a:cxn ang="0">
                  <a:pos x="36" y="52"/>
                </a:cxn>
                <a:cxn ang="0">
                  <a:pos x="37" y="50"/>
                </a:cxn>
                <a:cxn ang="0">
                  <a:pos x="37" y="46"/>
                </a:cxn>
                <a:cxn ang="0">
                  <a:pos x="36" y="39"/>
                </a:cxn>
              </a:cxnLst>
              <a:rect l="0" t="0" r="r" b="b"/>
              <a:pathLst>
                <a:path w="37" h="55">
                  <a:moveTo>
                    <a:pt x="36" y="39"/>
                  </a:moveTo>
                  <a:lnTo>
                    <a:pt x="36" y="39"/>
                  </a:lnTo>
                  <a:lnTo>
                    <a:pt x="36" y="37"/>
                  </a:lnTo>
                  <a:lnTo>
                    <a:pt x="34" y="35"/>
                  </a:lnTo>
                  <a:lnTo>
                    <a:pt x="33" y="31"/>
                  </a:lnTo>
                  <a:lnTo>
                    <a:pt x="31" y="28"/>
                  </a:lnTo>
                  <a:lnTo>
                    <a:pt x="30" y="23"/>
                  </a:lnTo>
                  <a:lnTo>
                    <a:pt x="28" y="20"/>
                  </a:lnTo>
                  <a:lnTo>
                    <a:pt x="27" y="17"/>
                  </a:lnTo>
                  <a:lnTo>
                    <a:pt x="26" y="15"/>
                  </a:lnTo>
                  <a:lnTo>
                    <a:pt x="24" y="13"/>
                  </a:lnTo>
                  <a:lnTo>
                    <a:pt x="21" y="11"/>
                  </a:lnTo>
                  <a:lnTo>
                    <a:pt x="19" y="10"/>
                  </a:lnTo>
                  <a:lnTo>
                    <a:pt x="17" y="8"/>
                  </a:lnTo>
                  <a:lnTo>
                    <a:pt x="15" y="7"/>
                  </a:lnTo>
                  <a:lnTo>
                    <a:pt x="13" y="4"/>
                  </a:lnTo>
                  <a:lnTo>
                    <a:pt x="9" y="3"/>
                  </a:lnTo>
                  <a:lnTo>
                    <a:pt x="7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2" y="5"/>
                  </a:lnTo>
                  <a:lnTo>
                    <a:pt x="3" y="9"/>
                  </a:lnTo>
                  <a:lnTo>
                    <a:pt x="3" y="13"/>
                  </a:lnTo>
                  <a:lnTo>
                    <a:pt x="3" y="17"/>
                  </a:lnTo>
                  <a:lnTo>
                    <a:pt x="3" y="20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2" y="29"/>
                  </a:lnTo>
                  <a:lnTo>
                    <a:pt x="3" y="31"/>
                  </a:lnTo>
                  <a:lnTo>
                    <a:pt x="5" y="33"/>
                  </a:lnTo>
                  <a:lnTo>
                    <a:pt x="7" y="37"/>
                  </a:lnTo>
                  <a:lnTo>
                    <a:pt x="11" y="40"/>
                  </a:lnTo>
                  <a:lnTo>
                    <a:pt x="14" y="45"/>
                  </a:lnTo>
                  <a:lnTo>
                    <a:pt x="17" y="47"/>
                  </a:lnTo>
                  <a:lnTo>
                    <a:pt x="20" y="50"/>
                  </a:lnTo>
                  <a:lnTo>
                    <a:pt x="24" y="52"/>
                  </a:lnTo>
                  <a:lnTo>
                    <a:pt x="26" y="54"/>
                  </a:lnTo>
                  <a:lnTo>
                    <a:pt x="28" y="55"/>
                  </a:lnTo>
                  <a:lnTo>
                    <a:pt x="31" y="55"/>
                  </a:lnTo>
                  <a:lnTo>
                    <a:pt x="33" y="55"/>
                  </a:lnTo>
                  <a:lnTo>
                    <a:pt x="36" y="52"/>
                  </a:lnTo>
                  <a:lnTo>
                    <a:pt x="37" y="50"/>
                  </a:lnTo>
                  <a:lnTo>
                    <a:pt x="37" y="46"/>
                  </a:lnTo>
                  <a:lnTo>
                    <a:pt x="36" y="39"/>
                  </a:lnTo>
                  <a:close/>
                </a:path>
              </a:pathLst>
            </a:custGeom>
            <a:solidFill>
              <a:srgbClr val="F4E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82" name="Freeform 690"/>
            <p:cNvSpPr>
              <a:spLocks/>
            </p:cNvSpPr>
            <p:nvPr/>
          </p:nvSpPr>
          <p:spPr bwMode="auto">
            <a:xfrm>
              <a:off x="111" y="2015"/>
              <a:ext cx="37" cy="53"/>
            </a:xfrm>
            <a:custGeom>
              <a:avLst/>
              <a:gdLst/>
              <a:ahLst/>
              <a:cxnLst>
                <a:cxn ang="0">
                  <a:pos x="37" y="38"/>
                </a:cxn>
                <a:cxn ang="0">
                  <a:pos x="37" y="37"/>
                </a:cxn>
                <a:cxn ang="0">
                  <a:pos x="36" y="36"/>
                </a:cxn>
                <a:cxn ang="0">
                  <a:pos x="34" y="34"/>
                </a:cxn>
                <a:cxn ang="0">
                  <a:pos x="33" y="30"/>
                </a:cxn>
                <a:cxn ang="0">
                  <a:pos x="32" y="27"/>
                </a:cxn>
                <a:cxn ang="0">
                  <a:pos x="30" y="24"/>
                </a:cxn>
                <a:cxn ang="0">
                  <a:pos x="29" y="19"/>
                </a:cxn>
                <a:cxn ang="0">
                  <a:pos x="26" y="17"/>
                </a:cxn>
                <a:cxn ang="0">
                  <a:pos x="25" y="15"/>
                </a:cxn>
                <a:cxn ang="0">
                  <a:pos x="24" y="13"/>
                </a:cxn>
                <a:cxn ang="0">
                  <a:pos x="23" y="11"/>
                </a:cxn>
                <a:cxn ang="0">
                  <a:pos x="20" y="10"/>
                </a:cxn>
                <a:cxn ang="0">
                  <a:pos x="18" y="8"/>
                </a:cxn>
                <a:cxn ang="0">
                  <a:pos x="15" y="7"/>
                </a:cxn>
                <a:cxn ang="0">
                  <a:pos x="12" y="4"/>
                </a:cxn>
                <a:cxn ang="0">
                  <a:pos x="10" y="3"/>
                </a:cxn>
                <a:cxn ang="0">
                  <a:pos x="8" y="2"/>
                </a:cxn>
                <a:cxn ang="0">
                  <a:pos x="5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3" y="9"/>
                </a:cxn>
                <a:cxn ang="0">
                  <a:pos x="3" y="17"/>
                </a:cxn>
                <a:cxn ang="0">
                  <a:pos x="3" y="24"/>
                </a:cxn>
                <a:cxn ang="0">
                  <a:pos x="2" y="28"/>
                </a:cxn>
                <a:cxn ang="0">
                  <a:pos x="3" y="30"/>
                </a:cxn>
                <a:cxn ang="0">
                  <a:pos x="5" y="33"/>
                </a:cxn>
                <a:cxn ang="0">
                  <a:pos x="8" y="36"/>
                </a:cxn>
                <a:cxn ang="0">
                  <a:pos x="11" y="39"/>
                </a:cxn>
                <a:cxn ang="0">
                  <a:pos x="15" y="43"/>
                </a:cxn>
                <a:cxn ang="0">
                  <a:pos x="18" y="46"/>
                </a:cxn>
                <a:cxn ang="0">
                  <a:pos x="20" y="48"/>
                </a:cxn>
                <a:cxn ang="0">
                  <a:pos x="24" y="51"/>
                </a:cxn>
                <a:cxn ang="0">
                  <a:pos x="26" y="52"/>
                </a:cxn>
                <a:cxn ang="0">
                  <a:pos x="29" y="53"/>
                </a:cxn>
                <a:cxn ang="0">
                  <a:pos x="31" y="53"/>
                </a:cxn>
                <a:cxn ang="0">
                  <a:pos x="33" y="53"/>
                </a:cxn>
                <a:cxn ang="0">
                  <a:pos x="36" y="52"/>
                </a:cxn>
                <a:cxn ang="0">
                  <a:pos x="37" y="48"/>
                </a:cxn>
                <a:cxn ang="0">
                  <a:pos x="37" y="44"/>
                </a:cxn>
                <a:cxn ang="0">
                  <a:pos x="37" y="38"/>
                </a:cxn>
              </a:cxnLst>
              <a:rect l="0" t="0" r="r" b="b"/>
              <a:pathLst>
                <a:path w="37" h="53">
                  <a:moveTo>
                    <a:pt x="37" y="38"/>
                  </a:moveTo>
                  <a:lnTo>
                    <a:pt x="37" y="37"/>
                  </a:lnTo>
                  <a:lnTo>
                    <a:pt x="36" y="36"/>
                  </a:lnTo>
                  <a:lnTo>
                    <a:pt x="34" y="34"/>
                  </a:lnTo>
                  <a:lnTo>
                    <a:pt x="33" y="30"/>
                  </a:lnTo>
                  <a:lnTo>
                    <a:pt x="32" y="27"/>
                  </a:lnTo>
                  <a:lnTo>
                    <a:pt x="30" y="24"/>
                  </a:lnTo>
                  <a:lnTo>
                    <a:pt x="29" y="19"/>
                  </a:lnTo>
                  <a:lnTo>
                    <a:pt x="26" y="17"/>
                  </a:lnTo>
                  <a:lnTo>
                    <a:pt x="25" y="15"/>
                  </a:lnTo>
                  <a:lnTo>
                    <a:pt x="24" y="13"/>
                  </a:lnTo>
                  <a:lnTo>
                    <a:pt x="23" y="11"/>
                  </a:lnTo>
                  <a:lnTo>
                    <a:pt x="20" y="10"/>
                  </a:lnTo>
                  <a:lnTo>
                    <a:pt x="18" y="8"/>
                  </a:lnTo>
                  <a:lnTo>
                    <a:pt x="15" y="7"/>
                  </a:lnTo>
                  <a:lnTo>
                    <a:pt x="12" y="4"/>
                  </a:lnTo>
                  <a:lnTo>
                    <a:pt x="10" y="3"/>
                  </a:lnTo>
                  <a:lnTo>
                    <a:pt x="8" y="2"/>
                  </a:lnTo>
                  <a:lnTo>
                    <a:pt x="5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2"/>
                  </a:lnTo>
                  <a:lnTo>
                    <a:pt x="3" y="9"/>
                  </a:lnTo>
                  <a:lnTo>
                    <a:pt x="3" y="17"/>
                  </a:lnTo>
                  <a:lnTo>
                    <a:pt x="3" y="24"/>
                  </a:lnTo>
                  <a:lnTo>
                    <a:pt x="2" y="28"/>
                  </a:lnTo>
                  <a:lnTo>
                    <a:pt x="3" y="30"/>
                  </a:lnTo>
                  <a:lnTo>
                    <a:pt x="5" y="33"/>
                  </a:lnTo>
                  <a:lnTo>
                    <a:pt x="8" y="36"/>
                  </a:lnTo>
                  <a:lnTo>
                    <a:pt x="11" y="39"/>
                  </a:lnTo>
                  <a:lnTo>
                    <a:pt x="15" y="43"/>
                  </a:lnTo>
                  <a:lnTo>
                    <a:pt x="18" y="46"/>
                  </a:lnTo>
                  <a:lnTo>
                    <a:pt x="20" y="48"/>
                  </a:lnTo>
                  <a:lnTo>
                    <a:pt x="24" y="51"/>
                  </a:lnTo>
                  <a:lnTo>
                    <a:pt x="26" y="52"/>
                  </a:lnTo>
                  <a:lnTo>
                    <a:pt x="29" y="53"/>
                  </a:lnTo>
                  <a:lnTo>
                    <a:pt x="31" y="53"/>
                  </a:lnTo>
                  <a:lnTo>
                    <a:pt x="33" y="53"/>
                  </a:lnTo>
                  <a:lnTo>
                    <a:pt x="36" y="52"/>
                  </a:lnTo>
                  <a:lnTo>
                    <a:pt x="37" y="48"/>
                  </a:lnTo>
                  <a:lnTo>
                    <a:pt x="37" y="44"/>
                  </a:lnTo>
                  <a:lnTo>
                    <a:pt x="37" y="38"/>
                  </a:lnTo>
                  <a:close/>
                </a:path>
              </a:pathLst>
            </a:custGeom>
            <a:solidFill>
              <a:srgbClr val="EAD3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83" name="Freeform 691"/>
            <p:cNvSpPr>
              <a:spLocks/>
            </p:cNvSpPr>
            <p:nvPr/>
          </p:nvSpPr>
          <p:spPr bwMode="auto">
            <a:xfrm>
              <a:off x="114" y="2016"/>
              <a:ext cx="34" cy="52"/>
            </a:xfrm>
            <a:custGeom>
              <a:avLst/>
              <a:gdLst/>
              <a:ahLst/>
              <a:cxnLst>
                <a:cxn ang="0">
                  <a:pos x="33" y="38"/>
                </a:cxn>
                <a:cxn ang="0">
                  <a:pos x="33" y="36"/>
                </a:cxn>
                <a:cxn ang="0">
                  <a:pos x="31" y="35"/>
                </a:cxn>
                <a:cxn ang="0">
                  <a:pos x="31" y="33"/>
                </a:cxn>
                <a:cxn ang="0">
                  <a:pos x="30" y="30"/>
                </a:cxn>
                <a:cxn ang="0">
                  <a:pos x="28" y="26"/>
                </a:cxn>
                <a:cxn ang="0">
                  <a:pos x="27" y="23"/>
                </a:cxn>
                <a:cxn ang="0">
                  <a:pos x="26" y="19"/>
                </a:cxn>
                <a:cxn ang="0">
                  <a:pos x="23" y="16"/>
                </a:cxn>
                <a:cxn ang="0">
                  <a:pos x="22" y="15"/>
                </a:cxn>
                <a:cxn ang="0">
                  <a:pos x="21" y="14"/>
                </a:cxn>
                <a:cxn ang="0">
                  <a:pos x="20" y="12"/>
                </a:cxn>
                <a:cxn ang="0">
                  <a:pos x="18" y="10"/>
                </a:cxn>
                <a:cxn ang="0">
                  <a:pos x="16" y="8"/>
                </a:cxn>
                <a:cxn ang="0">
                  <a:pos x="13" y="7"/>
                </a:cxn>
                <a:cxn ang="0">
                  <a:pos x="11" y="5"/>
                </a:cxn>
                <a:cxn ang="0">
                  <a:pos x="9" y="4"/>
                </a:cxn>
                <a:cxn ang="0">
                  <a:pos x="6" y="3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2" y="9"/>
                </a:cxn>
                <a:cxn ang="0">
                  <a:pos x="2" y="16"/>
                </a:cxn>
                <a:cxn ang="0">
                  <a:pos x="2" y="23"/>
                </a:cxn>
                <a:cxn ang="0">
                  <a:pos x="2" y="27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6" y="35"/>
                </a:cxn>
                <a:cxn ang="0">
                  <a:pos x="10" y="39"/>
                </a:cxn>
                <a:cxn ang="0">
                  <a:pos x="12" y="42"/>
                </a:cxn>
                <a:cxn ang="0">
                  <a:pos x="16" y="44"/>
                </a:cxn>
                <a:cxn ang="0">
                  <a:pos x="19" y="48"/>
                </a:cxn>
                <a:cxn ang="0">
                  <a:pos x="21" y="49"/>
                </a:cxn>
                <a:cxn ang="0">
                  <a:pos x="23" y="50"/>
                </a:cxn>
                <a:cxn ang="0">
                  <a:pos x="26" y="51"/>
                </a:cxn>
                <a:cxn ang="0">
                  <a:pos x="28" y="52"/>
                </a:cxn>
                <a:cxn ang="0">
                  <a:pos x="30" y="51"/>
                </a:cxn>
                <a:cxn ang="0">
                  <a:pos x="33" y="50"/>
                </a:cxn>
                <a:cxn ang="0">
                  <a:pos x="33" y="48"/>
                </a:cxn>
                <a:cxn ang="0">
                  <a:pos x="34" y="43"/>
                </a:cxn>
                <a:cxn ang="0">
                  <a:pos x="33" y="38"/>
                </a:cxn>
              </a:cxnLst>
              <a:rect l="0" t="0" r="r" b="b"/>
              <a:pathLst>
                <a:path w="34" h="52">
                  <a:moveTo>
                    <a:pt x="33" y="38"/>
                  </a:moveTo>
                  <a:lnTo>
                    <a:pt x="33" y="36"/>
                  </a:lnTo>
                  <a:lnTo>
                    <a:pt x="31" y="35"/>
                  </a:lnTo>
                  <a:lnTo>
                    <a:pt x="31" y="33"/>
                  </a:lnTo>
                  <a:lnTo>
                    <a:pt x="30" y="30"/>
                  </a:lnTo>
                  <a:lnTo>
                    <a:pt x="28" y="26"/>
                  </a:lnTo>
                  <a:lnTo>
                    <a:pt x="27" y="23"/>
                  </a:lnTo>
                  <a:lnTo>
                    <a:pt x="26" y="19"/>
                  </a:lnTo>
                  <a:lnTo>
                    <a:pt x="23" y="16"/>
                  </a:lnTo>
                  <a:lnTo>
                    <a:pt x="22" y="15"/>
                  </a:lnTo>
                  <a:lnTo>
                    <a:pt x="21" y="14"/>
                  </a:lnTo>
                  <a:lnTo>
                    <a:pt x="20" y="12"/>
                  </a:lnTo>
                  <a:lnTo>
                    <a:pt x="18" y="10"/>
                  </a:lnTo>
                  <a:lnTo>
                    <a:pt x="16" y="8"/>
                  </a:lnTo>
                  <a:lnTo>
                    <a:pt x="13" y="7"/>
                  </a:lnTo>
                  <a:lnTo>
                    <a:pt x="11" y="5"/>
                  </a:lnTo>
                  <a:lnTo>
                    <a:pt x="9" y="4"/>
                  </a:lnTo>
                  <a:lnTo>
                    <a:pt x="6" y="3"/>
                  </a:lnTo>
                  <a:lnTo>
                    <a:pt x="4" y="1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2" y="9"/>
                  </a:lnTo>
                  <a:lnTo>
                    <a:pt x="2" y="16"/>
                  </a:lnTo>
                  <a:lnTo>
                    <a:pt x="2" y="23"/>
                  </a:lnTo>
                  <a:lnTo>
                    <a:pt x="2" y="27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6" y="35"/>
                  </a:lnTo>
                  <a:lnTo>
                    <a:pt x="10" y="39"/>
                  </a:lnTo>
                  <a:lnTo>
                    <a:pt x="12" y="42"/>
                  </a:lnTo>
                  <a:lnTo>
                    <a:pt x="16" y="44"/>
                  </a:lnTo>
                  <a:lnTo>
                    <a:pt x="19" y="48"/>
                  </a:lnTo>
                  <a:lnTo>
                    <a:pt x="21" y="49"/>
                  </a:lnTo>
                  <a:lnTo>
                    <a:pt x="23" y="50"/>
                  </a:lnTo>
                  <a:lnTo>
                    <a:pt x="26" y="51"/>
                  </a:lnTo>
                  <a:lnTo>
                    <a:pt x="28" y="52"/>
                  </a:lnTo>
                  <a:lnTo>
                    <a:pt x="30" y="51"/>
                  </a:lnTo>
                  <a:lnTo>
                    <a:pt x="33" y="50"/>
                  </a:lnTo>
                  <a:lnTo>
                    <a:pt x="33" y="48"/>
                  </a:lnTo>
                  <a:lnTo>
                    <a:pt x="34" y="43"/>
                  </a:lnTo>
                  <a:lnTo>
                    <a:pt x="33" y="38"/>
                  </a:lnTo>
                  <a:close/>
                </a:path>
              </a:pathLst>
            </a:custGeom>
            <a:solidFill>
              <a:srgbClr val="E0BC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84" name="Freeform 692"/>
            <p:cNvSpPr>
              <a:spLocks/>
            </p:cNvSpPr>
            <p:nvPr/>
          </p:nvSpPr>
          <p:spPr bwMode="auto">
            <a:xfrm>
              <a:off x="115" y="2018"/>
              <a:ext cx="31" cy="50"/>
            </a:xfrm>
            <a:custGeom>
              <a:avLst/>
              <a:gdLst/>
              <a:ahLst/>
              <a:cxnLst>
                <a:cxn ang="0">
                  <a:pos x="30" y="36"/>
                </a:cxn>
                <a:cxn ang="0">
                  <a:pos x="30" y="35"/>
                </a:cxn>
                <a:cxn ang="0">
                  <a:pos x="30" y="34"/>
                </a:cxn>
                <a:cxn ang="0">
                  <a:pos x="29" y="32"/>
                </a:cxn>
                <a:cxn ang="0">
                  <a:pos x="28" y="28"/>
                </a:cxn>
                <a:cxn ang="0">
                  <a:pos x="27" y="25"/>
                </a:cxn>
                <a:cxn ang="0">
                  <a:pos x="26" y="22"/>
                </a:cxn>
                <a:cxn ang="0">
                  <a:pos x="23" y="18"/>
                </a:cxn>
                <a:cxn ang="0">
                  <a:pos x="22" y="16"/>
                </a:cxn>
                <a:cxn ang="0">
                  <a:pos x="20" y="12"/>
                </a:cxn>
                <a:cxn ang="0">
                  <a:pos x="17" y="9"/>
                </a:cxn>
                <a:cxn ang="0">
                  <a:pos x="12" y="7"/>
                </a:cxn>
                <a:cxn ang="0">
                  <a:pos x="9" y="3"/>
                </a:cxn>
                <a:cxn ang="0">
                  <a:pos x="5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3" y="9"/>
                </a:cxn>
                <a:cxn ang="0">
                  <a:pos x="3" y="16"/>
                </a:cxn>
                <a:cxn ang="0">
                  <a:pos x="3" y="22"/>
                </a:cxn>
                <a:cxn ang="0">
                  <a:pos x="3" y="26"/>
                </a:cxn>
                <a:cxn ang="0">
                  <a:pos x="3" y="28"/>
                </a:cxn>
                <a:cxn ang="0">
                  <a:pos x="5" y="31"/>
                </a:cxn>
                <a:cxn ang="0">
                  <a:pos x="7" y="34"/>
                </a:cxn>
                <a:cxn ang="0">
                  <a:pos x="9" y="38"/>
                </a:cxn>
                <a:cxn ang="0">
                  <a:pos x="12" y="40"/>
                </a:cxn>
                <a:cxn ang="0">
                  <a:pos x="15" y="43"/>
                </a:cxn>
                <a:cxn ang="0">
                  <a:pos x="18" y="45"/>
                </a:cxn>
                <a:cxn ang="0">
                  <a:pos x="20" y="48"/>
                </a:cxn>
                <a:cxn ang="0">
                  <a:pos x="21" y="49"/>
                </a:cxn>
                <a:cxn ang="0">
                  <a:pos x="23" y="49"/>
                </a:cxn>
                <a:cxn ang="0">
                  <a:pos x="26" y="50"/>
                </a:cxn>
                <a:cxn ang="0">
                  <a:pos x="28" y="49"/>
                </a:cxn>
                <a:cxn ang="0">
                  <a:pos x="30" y="48"/>
                </a:cxn>
                <a:cxn ang="0">
                  <a:pos x="31" y="45"/>
                </a:cxn>
                <a:cxn ang="0">
                  <a:pos x="31" y="42"/>
                </a:cxn>
                <a:cxn ang="0">
                  <a:pos x="30" y="36"/>
                </a:cxn>
              </a:cxnLst>
              <a:rect l="0" t="0" r="r" b="b"/>
              <a:pathLst>
                <a:path w="31" h="50">
                  <a:moveTo>
                    <a:pt x="30" y="36"/>
                  </a:moveTo>
                  <a:lnTo>
                    <a:pt x="30" y="35"/>
                  </a:lnTo>
                  <a:lnTo>
                    <a:pt x="30" y="34"/>
                  </a:lnTo>
                  <a:lnTo>
                    <a:pt x="29" y="32"/>
                  </a:lnTo>
                  <a:lnTo>
                    <a:pt x="28" y="28"/>
                  </a:lnTo>
                  <a:lnTo>
                    <a:pt x="27" y="25"/>
                  </a:lnTo>
                  <a:lnTo>
                    <a:pt x="26" y="22"/>
                  </a:lnTo>
                  <a:lnTo>
                    <a:pt x="23" y="18"/>
                  </a:lnTo>
                  <a:lnTo>
                    <a:pt x="22" y="16"/>
                  </a:lnTo>
                  <a:lnTo>
                    <a:pt x="20" y="12"/>
                  </a:lnTo>
                  <a:lnTo>
                    <a:pt x="17" y="9"/>
                  </a:lnTo>
                  <a:lnTo>
                    <a:pt x="12" y="7"/>
                  </a:lnTo>
                  <a:lnTo>
                    <a:pt x="9" y="3"/>
                  </a:lnTo>
                  <a:lnTo>
                    <a:pt x="5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3" y="9"/>
                  </a:lnTo>
                  <a:lnTo>
                    <a:pt x="3" y="16"/>
                  </a:lnTo>
                  <a:lnTo>
                    <a:pt x="3" y="22"/>
                  </a:lnTo>
                  <a:lnTo>
                    <a:pt x="3" y="26"/>
                  </a:lnTo>
                  <a:lnTo>
                    <a:pt x="3" y="28"/>
                  </a:lnTo>
                  <a:lnTo>
                    <a:pt x="5" y="31"/>
                  </a:lnTo>
                  <a:lnTo>
                    <a:pt x="7" y="34"/>
                  </a:lnTo>
                  <a:lnTo>
                    <a:pt x="9" y="38"/>
                  </a:lnTo>
                  <a:lnTo>
                    <a:pt x="12" y="40"/>
                  </a:lnTo>
                  <a:lnTo>
                    <a:pt x="15" y="43"/>
                  </a:lnTo>
                  <a:lnTo>
                    <a:pt x="18" y="45"/>
                  </a:lnTo>
                  <a:lnTo>
                    <a:pt x="20" y="48"/>
                  </a:lnTo>
                  <a:lnTo>
                    <a:pt x="21" y="49"/>
                  </a:lnTo>
                  <a:lnTo>
                    <a:pt x="23" y="49"/>
                  </a:lnTo>
                  <a:lnTo>
                    <a:pt x="26" y="50"/>
                  </a:lnTo>
                  <a:lnTo>
                    <a:pt x="28" y="49"/>
                  </a:lnTo>
                  <a:lnTo>
                    <a:pt x="30" y="48"/>
                  </a:lnTo>
                  <a:lnTo>
                    <a:pt x="31" y="45"/>
                  </a:lnTo>
                  <a:lnTo>
                    <a:pt x="31" y="42"/>
                  </a:lnTo>
                  <a:lnTo>
                    <a:pt x="30" y="36"/>
                  </a:lnTo>
                  <a:close/>
                </a:path>
              </a:pathLst>
            </a:custGeom>
            <a:solidFill>
              <a:srgbClr val="D3A5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85" name="Freeform 693"/>
            <p:cNvSpPr>
              <a:spLocks/>
            </p:cNvSpPr>
            <p:nvPr/>
          </p:nvSpPr>
          <p:spPr bwMode="auto">
            <a:xfrm>
              <a:off x="115" y="2019"/>
              <a:ext cx="29" cy="48"/>
            </a:xfrm>
            <a:custGeom>
              <a:avLst/>
              <a:gdLst/>
              <a:ahLst/>
              <a:cxnLst>
                <a:cxn ang="0">
                  <a:pos x="29" y="34"/>
                </a:cxn>
                <a:cxn ang="0">
                  <a:pos x="29" y="34"/>
                </a:cxn>
                <a:cxn ang="0">
                  <a:pos x="28" y="33"/>
                </a:cxn>
                <a:cxn ang="0">
                  <a:pos x="27" y="30"/>
                </a:cxn>
                <a:cxn ang="0">
                  <a:pos x="27" y="27"/>
                </a:cxn>
                <a:cxn ang="0">
                  <a:pos x="25" y="23"/>
                </a:cxn>
                <a:cxn ang="0">
                  <a:pos x="24" y="21"/>
                </a:cxn>
                <a:cxn ang="0">
                  <a:pos x="23" y="18"/>
                </a:cxn>
                <a:cxn ang="0">
                  <a:pos x="22" y="14"/>
                </a:cxn>
                <a:cxn ang="0">
                  <a:pos x="19" y="12"/>
                </a:cxn>
                <a:cxn ang="0">
                  <a:pos x="16" y="9"/>
                </a:cxn>
                <a:cxn ang="0">
                  <a:pos x="13" y="6"/>
                </a:cxn>
                <a:cxn ang="0">
                  <a:pos x="8" y="3"/>
                </a:cxn>
                <a:cxn ang="0">
                  <a:pos x="5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" y="9"/>
                </a:cxn>
                <a:cxn ang="0">
                  <a:pos x="3" y="14"/>
                </a:cxn>
                <a:cxn ang="0">
                  <a:pos x="3" y="21"/>
                </a:cxn>
                <a:cxn ang="0">
                  <a:pos x="3" y="26"/>
                </a:cxn>
                <a:cxn ang="0">
                  <a:pos x="4" y="27"/>
                </a:cxn>
                <a:cxn ang="0">
                  <a:pos x="5" y="29"/>
                </a:cxn>
                <a:cxn ang="0">
                  <a:pos x="7" y="33"/>
                </a:cxn>
                <a:cxn ang="0">
                  <a:pos x="9" y="35"/>
                </a:cxn>
                <a:cxn ang="0">
                  <a:pos x="12" y="38"/>
                </a:cxn>
                <a:cxn ang="0">
                  <a:pos x="15" y="41"/>
                </a:cxn>
                <a:cxn ang="0">
                  <a:pos x="17" y="43"/>
                </a:cxn>
                <a:cxn ang="0">
                  <a:pos x="19" y="45"/>
                </a:cxn>
                <a:cxn ang="0">
                  <a:pos x="20" y="46"/>
                </a:cxn>
                <a:cxn ang="0">
                  <a:pos x="23" y="48"/>
                </a:cxn>
                <a:cxn ang="0">
                  <a:pos x="25" y="48"/>
                </a:cxn>
                <a:cxn ang="0">
                  <a:pos x="27" y="48"/>
                </a:cxn>
                <a:cxn ang="0">
                  <a:pos x="28" y="46"/>
                </a:cxn>
                <a:cxn ang="0">
                  <a:pos x="29" y="43"/>
                </a:cxn>
                <a:cxn ang="0">
                  <a:pos x="29" y="39"/>
                </a:cxn>
                <a:cxn ang="0">
                  <a:pos x="29" y="34"/>
                </a:cxn>
              </a:cxnLst>
              <a:rect l="0" t="0" r="r" b="b"/>
              <a:pathLst>
                <a:path w="29" h="48">
                  <a:moveTo>
                    <a:pt x="29" y="34"/>
                  </a:moveTo>
                  <a:lnTo>
                    <a:pt x="29" y="34"/>
                  </a:lnTo>
                  <a:lnTo>
                    <a:pt x="28" y="33"/>
                  </a:lnTo>
                  <a:lnTo>
                    <a:pt x="27" y="30"/>
                  </a:lnTo>
                  <a:lnTo>
                    <a:pt x="27" y="27"/>
                  </a:lnTo>
                  <a:lnTo>
                    <a:pt x="25" y="23"/>
                  </a:lnTo>
                  <a:lnTo>
                    <a:pt x="24" y="21"/>
                  </a:lnTo>
                  <a:lnTo>
                    <a:pt x="23" y="18"/>
                  </a:lnTo>
                  <a:lnTo>
                    <a:pt x="22" y="14"/>
                  </a:lnTo>
                  <a:lnTo>
                    <a:pt x="19" y="12"/>
                  </a:lnTo>
                  <a:lnTo>
                    <a:pt x="16" y="9"/>
                  </a:lnTo>
                  <a:lnTo>
                    <a:pt x="13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3" y="9"/>
                  </a:lnTo>
                  <a:lnTo>
                    <a:pt x="3" y="14"/>
                  </a:lnTo>
                  <a:lnTo>
                    <a:pt x="3" y="21"/>
                  </a:lnTo>
                  <a:lnTo>
                    <a:pt x="3" y="26"/>
                  </a:lnTo>
                  <a:lnTo>
                    <a:pt x="4" y="27"/>
                  </a:lnTo>
                  <a:lnTo>
                    <a:pt x="5" y="29"/>
                  </a:lnTo>
                  <a:lnTo>
                    <a:pt x="7" y="33"/>
                  </a:lnTo>
                  <a:lnTo>
                    <a:pt x="9" y="35"/>
                  </a:lnTo>
                  <a:lnTo>
                    <a:pt x="12" y="38"/>
                  </a:lnTo>
                  <a:lnTo>
                    <a:pt x="15" y="41"/>
                  </a:lnTo>
                  <a:lnTo>
                    <a:pt x="17" y="43"/>
                  </a:lnTo>
                  <a:lnTo>
                    <a:pt x="19" y="45"/>
                  </a:lnTo>
                  <a:lnTo>
                    <a:pt x="20" y="46"/>
                  </a:lnTo>
                  <a:lnTo>
                    <a:pt x="23" y="48"/>
                  </a:lnTo>
                  <a:lnTo>
                    <a:pt x="25" y="48"/>
                  </a:lnTo>
                  <a:lnTo>
                    <a:pt x="27" y="48"/>
                  </a:lnTo>
                  <a:lnTo>
                    <a:pt x="28" y="46"/>
                  </a:lnTo>
                  <a:lnTo>
                    <a:pt x="29" y="43"/>
                  </a:lnTo>
                  <a:lnTo>
                    <a:pt x="29" y="39"/>
                  </a:lnTo>
                  <a:lnTo>
                    <a:pt x="29" y="34"/>
                  </a:lnTo>
                  <a:close/>
                </a:path>
              </a:pathLst>
            </a:custGeom>
            <a:solidFill>
              <a:srgbClr val="CC91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86" name="Freeform 694"/>
            <p:cNvSpPr>
              <a:spLocks/>
            </p:cNvSpPr>
            <p:nvPr/>
          </p:nvSpPr>
          <p:spPr bwMode="auto">
            <a:xfrm>
              <a:off x="117" y="2021"/>
              <a:ext cx="27" cy="44"/>
            </a:xfrm>
            <a:custGeom>
              <a:avLst/>
              <a:gdLst/>
              <a:ahLst/>
              <a:cxnLst>
                <a:cxn ang="0">
                  <a:pos x="26" y="32"/>
                </a:cxn>
                <a:cxn ang="0">
                  <a:pos x="26" y="32"/>
                </a:cxn>
                <a:cxn ang="0">
                  <a:pos x="25" y="29"/>
                </a:cxn>
                <a:cxn ang="0">
                  <a:pos x="25" y="28"/>
                </a:cxn>
                <a:cxn ang="0">
                  <a:pos x="24" y="25"/>
                </a:cxn>
                <a:cxn ang="0">
                  <a:pos x="23" y="23"/>
                </a:cxn>
                <a:cxn ang="0">
                  <a:pos x="22" y="19"/>
                </a:cxn>
                <a:cxn ang="0">
                  <a:pos x="21" y="16"/>
                </a:cxn>
                <a:cxn ang="0">
                  <a:pos x="20" y="14"/>
                </a:cxn>
                <a:cxn ang="0">
                  <a:pos x="18" y="11"/>
                </a:cxn>
                <a:cxn ang="0">
                  <a:pos x="14" y="8"/>
                </a:cxn>
                <a:cxn ang="0">
                  <a:pos x="11" y="6"/>
                </a:cxn>
                <a:cxn ang="0">
                  <a:pos x="8" y="2"/>
                </a:cxn>
                <a:cxn ang="0">
                  <a:pos x="4" y="1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1" y="2"/>
                </a:cxn>
                <a:cxn ang="0">
                  <a:pos x="2" y="8"/>
                </a:cxn>
                <a:cxn ang="0">
                  <a:pos x="2" y="14"/>
                </a:cxn>
                <a:cxn ang="0">
                  <a:pos x="2" y="19"/>
                </a:cxn>
                <a:cxn ang="0">
                  <a:pos x="2" y="24"/>
                </a:cxn>
                <a:cxn ang="0">
                  <a:pos x="3" y="25"/>
                </a:cxn>
                <a:cxn ang="0">
                  <a:pos x="4" y="27"/>
                </a:cxn>
                <a:cxn ang="0">
                  <a:pos x="6" y="30"/>
                </a:cxn>
                <a:cxn ang="0">
                  <a:pos x="9" y="33"/>
                </a:cxn>
                <a:cxn ang="0">
                  <a:pos x="11" y="36"/>
                </a:cxn>
                <a:cxn ang="0">
                  <a:pos x="13" y="38"/>
                </a:cxn>
                <a:cxn ang="0">
                  <a:pos x="15" y="41"/>
                </a:cxn>
                <a:cxn ang="0">
                  <a:pos x="18" y="42"/>
                </a:cxn>
                <a:cxn ang="0">
                  <a:pos x="19" y="43"/>
                </a:cxn>
                <a:cxn ang="0">
                  <a:pos x="21" y="44"/>
                </a:cxn>
                <a:cxn ang="0">
                  <a:pos x="23" y="44"/>
                </a:cxn>
                <a:cxn ang="0">
                  <a:pos x="24" y="44"/>
                </a:cxn>
                <a:cxn ang="0">
                  <a:pos x="26" y="43"/>
                </a:cxn>
                <a:cxn ang="0">
                  <a:pos x="26" y="41"/>
                </a:cxn>
                <a:cxn ang="0">
                  <a:pos x="27" y="37"/>
                </a:cxn>
                <a:cxn ang="0">
                  <a:pos x="26" y="32"/>
                </a:cxn>
              </a:cxnLst>
              <a:rect l="0" t="0" r="r" b="b"/>
              <a:pathLst>
                <a:path w="27" h="44">
                  <a:moveTo>
                    <a:pt x="26" y="32"/>
                  </a:moveTo>
                  <a:lnTo>
                    <a:pt x="26" y="32"/>
                  </a:lnTo>
                  <a:lnTo>
                    <a:pt x="25" y="29"/>
                  </a:lnTo>
                  <a:lnTo>
                    <a:pt x="25" y="28"/>
                  </a:lnTo>
                  <a:lnTo>
                    <a:pt x="24" y="25"/>
                  </a:lnTo>
                  <a:lnTo>
                    <a:pt x="23" y="23"/>
                  </a:lnTo>
                  <a:lnTo>
                    <a:pt x="22" y="19"/>
                  </a:lnTo>
                  <a:lnTo>
                    <a:pt x="21" y="16"/>
                  </a:lnTo>
                  <a:lnTo>
                    <a:pt x="20" y="14"/>
                  </a:lnTo>
                  <a:lnTo>
                    <a:pt x="18" y="11"/>
                  </a:lnTo>
                  <a:lnTo>
                    <a:pt x="14" y="8"/>
                  </a:lnTo>
                  <a:lnTo>
                    <a:pt x="11" y="6"/>
                  </a:lnTo>
                  <a:lnTo>
                    <a:pt x="8" y="2"/>
                  </a:lnTo>
                  <a:lnTo>
                    <a:pt x="4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1" y="2"/>
                  </a:lnTo>
                  <a:lnTo>
                    <a:pt x="2" y="8"/>
                  </a:lnTo>
                  <a:lnTo>
                    <a:pt x="2" y="14"/>
                  </a:lnTo>
                  <a:lnTo>
                    <a:pt x="2" y="19"/>
                  </a:lnTo>
                  <a:lnTo>
                    <a:pt x="2" y="24"/>
                  </a:lnTo>
                  <a:lnTo>
                    <a:pt x="3" y="25"/>
                  </a:lnTo>
                  <a:lnTo>
                    <a:pt x="4" y="27"/>
                  </a:lnTo>
                  <a:lnTo>
                    <a:pt x="6" y="30"/>
                  </a:lnTo>
                  <a:lnTo>
                    <a:pt x="9" y="33"/>
                  </a:lnTo>
                  <a:lnTo>
                    <a:pt x="11" y="36"/>
                  </a:lnTo>
                  <a:lnTo>
                    <a:pt x="13" y="38"/>
                  </a:lnTo>
                  <a:lnTo>
                    <a:pt x="15" y="41"/>
                  </a:lnTo>
                  <a:lnTo>
                    <a:pt x="18" y="42"/>
                  </a:lnTo>
                  <a:lnTo>
                    <a:pt x="19" y="43"/>
                  </a:lnTo>
                  <a:lnTo>
                    <a:pt x="21" y="44"/>
                  </a:lnTo>
                  <a:lnTo>
                    <a:pt x="23" y="44"/>
                  </a:lnTo>
                  <a:lnTo>
                    <a:pt x="24" y="44"/>
                  </a:lnTo>
                  <a:lnTo>
                    <a:pt x="26" y="43"/>
                  </a:lnTo>
                  <a:lnTo>
                    <a:pt x="26" y="41"/>
                  </a:lnTo>
                  <a:lnTo>
                    <a:pt x="27" y="37"/>
                  </a:lnTo>
                  <a:lnTo>
                    <a:pt x="26" y="32"/>
                  </a:lnTo>
                  <a:close/>
                </a:path>
              </a:pathLst>
            </a:custGeom>
            <a:solidFill>
              <a:srgbClr val="C17A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87" name="Freeform 695"/>
            <p:cNvSpPr>
              <a:spLocks/>
            </p:cNvSpPr>
            <p:nvPr/>
          </p:nvSpPr>
          <p:spPr bwMode="auto">
            <a:xfrm>
              <a:off x="120" y="2023"/>
              <a:ext cx="23" cy="42"/>
            </a:xfrm>
            <a:custGeom>
              <a:avLst/>
              <a:gdLst/>
              <a:ahLst/>
              <a:cxnLst>
                <a:cxn ang="0">
                  <a:pos x="22" y="31"/>
                </a:cxn>
                <a:cxn ang="0">
                  <a:pos x="22" y="31"/>
                </a:cxn>
                <a:cxn ang="0">
                  <a:pos x="22" y="28"/>
                </a:cxn>
                <a:cxn ang="0">
                  <a:pos x="21" y="27"/>
                </a:cxn>
                <a:cxn ang="0">
                  <a:pos x="20" y="24"/>
                </a:cxn>
                <a:cxn ang="0">
                  <a:pos x="20" y="21"/>
                </a:cxn>
                <a:cxn ang="0">
                  <a:pos x="19" y="18"/>
                </a:cxn>
                <a:cxn ang="0">
                  <a:pos x="18" y="16"/>
                </a:cxn>
                <a:cxn ang="0">
                  <a:pos x="17" y="13"/>
                </a:cxn>
                <a:cxn ang="0">
                  <a:pos x="15" y="11"/>
                </a:cxn>
                <a:cxn ang="0">
                  <a:pos x="12" y="8"/>
                </a:cxn>
                <a:cxn ang="0">
                  <a:pos x="9" y="5"/>
                </a:cxn>
                <a:cxn ang="0">
                  <a:pos x="6" y="3"/>
                </a:cxn>
                <a:cxn ang="0">
                  <a:pos x="3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8"/>
                </a:cxn>
                <a:cxn ang="0">
                  <a:pos x="2" y="13"/>
                </a:cxn>
                <a:cxn ang="0">
                  <a:pos x="1" y="18"/>
                </a:cxn>
                <a:cxn ang="0">
                  <a:pos x="1" y="22"/>
                </a:cxn>
                <a:cxn ang="0">
                  <a:pos x="2" y="24"/>
                </a:cxn>
                <a:cxn ang="0">
                  <a:pos x="3" y="26"/>
                </a:cxn>
                <a:cxn ang="0">
                  <a:pos x="4" y="29"/>
                </a:cxn>
                <a:cxn ang="0">
                  <a:pos x="6" y="32"/>
                </a:cxn>
                <a:cxn ang="0">
                  <a:pos x="8" y="34"/>
                </a:cxn>
                <a:cxn ang="0">
                  <a:pos x="10" y="36"/>
                </a:cxn>
                <a:cxn ang="0">
                  <a:pos x="12" y="39"/>
                </a:cxn>
                <a:cxn ang="0">
                  <a:pos x="15" y="41"/>
                </a:cxn>
                <a:cxn ang="0">
                  <a:pos x="16" y="41"/>
                </a:cxn>
                <a:cxn ang="0">
                  <a:pos x="18" y="42"/>
                </a:cxn>
                <a:cxn ang="0">
                  <a:pos x="19" y="42"/>
                </a:cxn>
                <a:cxn ang="0">
                  <a:pos x="21" y="42"/>
                </a:cxn>
                <a:cxn ang="0">
                  <a:pos x="22" y="41"/>
                </a:cxn>
                <a:cxn ang="0">
                  <a:pos x="23" y="39"/>
                </a:cxn>
                <a:cxn ang="0">
                  <a:pos x="23" y="35"/>
                </a:cxn>
                <a:cxn ang="0">
                  <a:pos x="22" y="31"/>
                </a:cxn>
              </a:cxnLst>
              <a:rect l="0" t="0" r="r" b="b"/>
              <a:pathLst>
                <a:path w="23" h="42">
                  <a:moveTo>
                    <a:pt x="22" y="31"/>
                  </a:moveTo>
                  <a:lnTo>
                    <a:pt x="22" y="31"/>
                  </a:lnTo>
                  <a:lnTo>
                    <a:pt x="22" y="28"/>
                  </a:lnTo>
                  <a:lnTo>
                    <a:pt x="21" y="27"/>
                  </a:lnTo>
                  <a:lnTo>
                    <a:pt x="20" y="24"/>
                  </a:lnTo>
                  <a:lnTo>
                    <a:pt x="20" y="21"/>
                  </a:lnTo>
                  <a:lnTo>
                    <a:pt x="19" y="18"/>
                  </a:lnTo>
                  <a:lnTo>
                    <a:pt x="18" y="16"/>
                  </a:lnTo>
                  <a:lnTo>
                    <a:pt x="17" y="13"/>
                  </a:lnTo>
                  <a:lnTo>
                    <a:pt x="15" y="11"/>
                  </a:lnTo>
                  <a:lnTo>
                    <a:pt x="12" y="8"/>
                  </a:lnTo>
                  <a:lnTo>
                    <a:pt x="9" y="5"/>
                  </a:lnTo>
                  <a:lnTo>
                    <a:pt x="6" y="3"/>
                  </a:lnTo>
                  <a:lnTo>
                    <a:pt x="3" y="1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8"/>
                  </a:lnTo>
                  <a:lnTo>
                    <a:pt x="2" y="13"/>
                  </a:lnTo>
                  <a:lnTo>
                    <a:pt x="1" y="18"/>
                  </a:lnTo>
                  <a:lnTo>
                    <a:pt x="1" y="22"/>
                  </a:lnTo>
                  <a:lnTo>
                    <a:pt x="2" y="24"/>
                  </a:lnTo>
                  <a:lnTo>
                    <a:pt x="3" y="26"/>
                  </a:lnTo>
                  <a:lnTo>
                    <a:pt x="4" y="29"/>
                  </a:lnTo>
                  <a:lnTo>
                    <a:pt x="6" y="32"/>
                  </a:lnTo>
                  <a:lnTo>
                    <a:pt x="8" y="34"/>
                  </a:lnTo>
                  <a:lnTo>
                    <a:pt x="10" y="36"/>
                  </a:lnTo>
                  <a:lnTo>
                    <a:pt x="12" y="39"/>
                  </a:lnTo>
                  <a:lnTo>
                    <a:pt x="15" y="41"/>
                  </a:lnTo>
                  <a:lnTo>
                    <a:pt x="16" y="41"/>
                  </a:lnTo>
                  <a:lnTo>
                    <a:pt x="18" y="42"/>
                  </a:lnTo>
                  <a:lnTo>
                    <a:pt x="19" y="42"/>
                  </a:lnTo>
                  <a:lnTo>
                    <a:pt x="21" y="42"/>
                  </a:lnTo>
                  <a:lnTo>
                    <a:pt x="22" y="41"/>
                  </a:lnTo>
                  <a:lnTo>
                    <a:pt x="23" y="39"/>
                  </a:lnTo>
                  <a:lnTo>
                    <a:pt x="23" y="35"/>
                  </a:lnTo>
                  <a:lnTo>
                    <a:pt x="22" y="31"/>
                  </a:lnTo>
                  <a:close/>
                </a:path>
              </a:pathLst>
            </a:custGeom>
            <a:solidFill>
              <a:srgbClr val="B563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88" name="Freeform 696"/>
            <p:cNvSpPr>
              <a:spLocks/>
            </p:cNvSpPr>
            <p:nvPr/>
          </p:nvSpPr>
          <p:spPr bwMode="auto">
            <a:xfrm>
              <a:off x="211" y="2040"/>
              <a:ext cx="46" cy="66"/>
            </a:xfrm>
            <a:custGeom>
              <a:avLst/>
              <a:gdLst/>
              <a:ahLst/>
              <a:cxnLst>
                <a:cxn ang="0">
                  <a:pos x="46" y="51"/>
                </a:cxn>
                <a:cxn ang="0">
                  <a:pos x="46" y="50"/>
                </a:cxn>
                <a:cxn ang="0">
                  <a:pos x="45" y="47"/>
                </a:cxn>
                <a:cxn ang="0">
                  <a:pos x="44" y="44"/>
                </a:cxn>
                <a:cxn ang="0">
                  <a:pos x="42" y="40"/>
                </a:cxn>
                <a:cxn ang="0">
                  <a:pos x="41" y="37"/>
                </a:cxn>
                <a:cxn ang="0">
                  <a:pos x="39" y="32"/>
                </a:cxn>
                <a:cxn ang="0">
                  <a:pos x="38" y="28"/>
                </a:cxn>
                <a:cxn ang="0">
                  <a:pos x="36" y="24"/>
                </a:cxn>
                <a:cxn ang="0">
                  <a:pos x="35" y="22"/>
                </a:cxn>
                <a:cxn ang="0">
                  <a:pos x="32" y="20"/>
                </a:cxn>
                <a:cxn ang="0">
                  <a:pos x="30" y="17"/>
                </a:cxn>
                <a:cxn ang="0">
                  <a:pos x="28" y="15"/>
                </a:cxn>
                <a:cxn ang="0">
                  <a:pos x="25" y="13"/>
                </a:cxn>
                <a:cxn ang="0">
                  <a:pos x="21" y="10"/>
                </a:cxn>
                <a:cxn ang="0">
                  <a:pos x="18" y="8"/>
                </a:cxn>
                <a:cxn ang="0">
                  <a:pos x="14" y="6"/>
                </a:cxn>
                <a:cxn ang="0">
                  <a:pos x="12" y="3"/>
                </a:cxn>
                <a:cxn ang="0">
                  <a:pos x="9" y="2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6"/>
                </a:cxn>
                <a:cxn ang="0">
                  <a:pos x="4" y="10"/>
                </a:cxn>
                <a:cxn ang="0">
                  <a:pos x="4" y="15"/>
                </a:cxn>
                <a:cxn ang="0">
                  <a:pos x="3" y="18"/>
                </a:cxn>
                <a:cxn ang="0">
                  <a:pos x="2" y="23"/>
                </a:cxn>
                <a:cxn ang="0">
                  <a:pos x="1" y="27"/>
                </a:cxn>
                <a:cxn ang="0">
                  <a:pos x="0" y="29"/>
                </a:cxn>
                <a:cxn ang="0">
                  <a:pos x="0" y="31"/>
                </a:cxn>
                <a:cxn ang="0">
                  <a:pos x="1" y="33"/>
                </a:cxn>
                <a:cxn ang="0">
                  <a:pos x="3" y="37"/>
                </a:cxn>
                <a:cxn ang="0">
                  <a:pos x="6" y="42"/>
                </a:cxn>
                <a:cxn ang="0">
                  <a:pos x="10" y="46"/>
                </a:cxn>
                <a:cxn ang="0">
                  <a:pos x="14" y="51"/>
                </a:cxn>
                <a:cxn ang="0">
                  <a:pos x="19" y="54"/>
                </a:cxn>
                <a:cxn ang="0">
                  <a:pos x="22" y="58"/>
                </a:cxn>
                <a:cxn ang="0">
                  <a:pos x="26" y="61"/>
                </a:cxn>
                <a:cxn ang="0">
                  <a:pos x="29" y="62"/>
                </a:cxn>
                <a:cxn ang="0">
                  <a:pos x="32" y="65"/>
                </a:cxn>
                <a:cxn ang="0">
                  <a:pos x="36" y="66"/>
                </a:cxn>
                <a:cxn ang="0">
                  <a:pos x="39" y="66"/>
                </a:cxn>
                <a:cxn ang="0">
                  <a:pos x="42" y="65"/>
                </a:cxn>
                <a:cxn ang="0">
                  <a:pos x="45" y="61"/>
                </a:cxn>
                <a:cxn ang="0">
                  <a:pos x="46" y="56"/>
                </a:cxn>
                <a:cxn ang="0">
                  <a:pos x="46" y="51"/>
                </a:cxn>
              </a:cxnLst>
              <a:rect l="0" t="0" r="r" b="b"/>
              <a:pathLst>
                <a:path w="46" h="66">
                  <a:moveTo>
                    <a:pt x="46" y="51"/>
                  </a:moveTo>
                  <a:lnTo>
                    <a:pt x="46" y="50"/>
                  </a:lnTo>
                  <a:lnTo>
                    <a:pt x="45" y="47"/>
                  </a:lnTo>
                  <a:lnTo>
                    <a:pt x="44" y="44"/>
                  </a:lnTo>
                  <a:lnTo>
                    <a:pt x="42" y="40"/>
                  </a:lnTo>
                  <a:lnTo>
                    <a:pt x="41" y="37"/>
                  </a:lnTo>
                  <a:lnTo>
                    <a:pt x="39" y="32"/>
                  </a:lnTo>
                  <a:lnTo>
                    <a:pt x="38" y="28"/>
                  </a:lnTo>
                  <a:lnTo>
                    <a:pt x="36" y="24"/>
                  </a:lnTo>
                  <a:lnTo>
                    <a:pt x="35" y="22"/>
                  </a:lnTo>
                  <a:lnTo>
                    <a:pt x="32" y="20"/>
                  </a:lnTo>
                  <a:lnTo>
                    <a:pt x="30" y="17"/>
                  </a:lnTo>
                  <a:lnTo>
                    <a:pt x="28" y="15"/>
                  </a:lnTo>
                  <a:lnTo>
                    <a:pt x="25" y="13"/>
                  </a:lnTo>
                  <a:lnTo>
                    <a:pt x="21" y="10"/>
                  </a:lnTo>
                  <a:lnTo>
                    <a:pt x="18" y="8"/>
                  </a:lnTo>
                  <a:lnTo>
                    <a:pt x="14" y="6"/>
                  </a:lnTo>
                  <a:lnTo>
                    <a:pt x="12" y="3"/>
                  </a:lnTo>
                  <a:lnTo>
                    <a:pt x="9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2" y="2"/>
                  </a:lnTo>
                  <a:lnTo>
                    <a:pt x="3" y="6"/>
                  </a:lnTo>
                  <a:lnTo>
                    <a:pt x="4" y="10"/>
                  </a:lnTo>
                  <a:lnTo>
                    <a:pt x="4" y="15"/>
                  </a:lnTo>
                  <a:lnTo>
                    <a:pt x="3" y="18"/>
                  </a:lnTo>
                  <a:lnTo>
                    <a:pt x="2" y="23"/>
                  </a:lnTo>
                  <a:lnTo>
                    <a:pt x="1" y="27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1" y="33"/>
                  </a:lnTo>
                  <a:lnTo>
                    <a:pt x="3" y="37"/>
                  </a:lnTo>
                  <a:lnTo>
                    <a:pt x="6" y="42"/>
                  </a:lnTo>
                  <a:lnTo>
                    <a:pt x="10" y="46"/>
                  </a:lnTo>
                  <a:lnTo>
                    <a:pt x="14" y="51"/>
                  </a:lnTo>
                  <a:lnTo>
                    <a:pt x="19" y="54"/>
                  </a:lnTo>
                  <a:lnTo>
                    <a:pt x="22" y="58"/>
                  </a:lnTo>
                  <a:lnTo>
                    <a:pt x="26" y="61"/>
                  </a:lnTo>
                  <a:lnTo>
                    <a:pt x="29" y="62"/>
                  </a:lnTo>
                  <a:lnTo>
                    <a:pt x="32" y="65"/>
                  </a:lnTo>
                  <a:lnTo>
                    <a:pt x="36" y="66"/>
                  </a:lnTo>
                  <a:lnTo>
                    <a:pt x="39" y="66"/>
                  </a:lnTo>
                  <a:lnTo>
                    <a:pt x="42" y="65"/>
                  </a:lnTo>
                  <a:lnTo>
                    <a:pt x="45" y="61"/>
                  </a:lnTo>
                  <a:lnTo>
                    <a:pt x="46" y="56"/>
                  </a:lnTo>
                  <a:lnTo>
                    <a:pt x="46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89" name="Freeform 697"/>
            <p:cNvSpPr>
              <a:spLocks/>
            </p:cNvSpPr>
            <p:nvPr/>
          </p:nvSpPr>
          <p:spPr bwMode="auto">
            <a:xfrm>
              <a:off x="214" y="2041"/>
              <a:ext cx="41" cy="63"/>
            </a:xfrm>
            <a:custGeom>
              <a:avLst/>
              <a:gdLst/>
              <a:ahLst/>
              <a:cxnLst>
                <a:cxn ang="0">
                  <a:pos x="0" y="31"/>
                </a:cxn>
                <a:cxn ang="0">
                  <a:pos x="0" y="34"/>
                </a:cxn>
                <a:cxn ang="0">
                  <a:pos x="2" y="37"/>
                </a:cxn>
                <a:cxn ang="0">
                  <a:pos x="5" y="40"/>
                </a:cxn>
                <a:cxn ang="0">
                  <a:pos x="9" y="45"/>
                </a:cxn>
                <a:cxn ang="0">
                  <a:pos x="13" y="48"/>
                </a:cxn>
                <a:cxn ang="0">
                  <a:pos x="16" y="53"/>
                </a:cxn>
                <a:cxn ang="0">
                  <a:pos x="20" y="56"/>
                </a:cxn>
                <a:cxn ang="0">
                  <a:pos x="23" y="59"/>
                </a:cxn>
                <a:cxn ang="0">
                  <a:pos x="26" y="61"/>
                </a:cxn>
                <a:cxn ang="0">
                  <a:pos x="29" y="62"/>
                </a:cxn>
                <a:cxn ang="0">
                  <a:pos x="33" y="63"/>
                </a:cxn>
                <a:cxn ang="0">
                  <a:pos x="36" y="63"/>
                </a:cxn>
                <a:cxn ang="0">
                  <a:pos x="38" y="62"/>
                </a:cxn>
                <a:cxn ang="0">
                  <a:pos x="40" y="60"/>
                </a:cxn>
                <a:cxn ang="0">
                  <a:pos x="41" y="55"/>
                </a:cxn>
                <a:cxn ang="0">
                  <a:pos x="41" y="48"/>
                </a:cxn>
                <a:cxn ang="0">
                  <a:pos x="40" y="46"/>
                </a:cxn>
                <a:cxn ang="0">
                  <a:pos x="39" y="43"/>
                </a:cxn>
                <a:cxn ang="0">
                  <a:pos x="38" y="39"/>
                </a:cxn>
                <a:cxn ang="0">
                  <a:pos x="37" y="36"/>
                </a:cxn>
                <a:cxn ang="0">
                  <a:pos x="36" y="31"/>
                </a:cxn>
                <a:cxn ang="0">
                  <a:pos x="34" y="28"/>
                </a:cxn>
                <a:cxn ang="0">
                  <a:pos x="33" y="23"/>
                </a:cxn>
                <a:cxn ang="0">
                  <a:pos x="32" y="22"/>
                </a:cxn>
                <a:cxn ang="0">
                  <a:pos x="29" y="20"/>
                </a:cxn>
                <a:cxn ang="0">
                  <a:pos x="27" y="18"/>
                </a:cxn>
                <a:cxn ang="0">
                  <a:pos x="25" y="15"/>
                </a:cxn>
                <a:cxn ang="0">
                  <a:pos x="22" y="13"/>
                </a:cxn>
                <a:cxn ang="0">
                  <a:pos x="20" y="11"/>
                </a:cxn>
                <a:cxn ang="0">
                  <a:pos x="16" y="8"/>
                </a:cxn>
                <a:cxn ang="0">
                  <a:pos x="13" y="6"/>
                </a:cxn>
                <a:cxn ang="0">
                  <a:pos x="11" y="5"/>
                </a:cxn>
                <a:cxn ang="0">
                  <a:pos x="8" y="3"/>
                </a:cxn>
                <a:cxn ang="0">
                  <a:pos x="5" y="2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3" y="7"/>
                </a:cxn>
                <a:cxn ang="0">
                  <a:pos x="3" y="11"/>
                </a:cxn>
                <a:cxn ang="0">
                  <a:pos x="3" y="15"/>
                </a:cxn>
                <a:cxn ang="0">
                  <a:pos x="2" y="19"/>
                </a:cxn>
                <a:cxn ang="0">
                  <a:pos x="1" y="22"/>
                </a:cxn>
                <a:cxn ang="0">
                  <a:pos x="1" y="26"/>
                </a:cxn>
                <a:cxn ang="0">
                  <a:pos x="0" y="29"/>
                </a:cxn>
                <a:cxn ang="0">
                  <a:pos x="0" y="31"/>
                </a:cxn>
              </a:cxnLst>
              <a:rect l="0" t="0" r="r" b="b"/>
              <a:pathLst>
                <a:path w="41" h="63">
                  <a:moveTo>
                    <a:pt x="0" y="31"/>
                  </a:moveTo>
                  <a:lnTo>
                    <a:pt x="0" y="34"/>
                  </a:lnTo>
                  <a:lnTo>
                    <a:pt x="2" y="37"/>
                  </a:lnTo>
                  <a:lnTo>
                    <a:pt x="5" y="40"/>
                  </a:lnTo>
                  <a:lnTo>
                    <a:pt x="9" y="45"/>
                  </a:lnTo>
                  <a:lnTo>
                    <a:pt x="13" y="48"/>
                  </a:lnTo>
                  <a:lnTo>
                    <a:pt x="16" y="53"/>
                  </a:lnTo>
                  <a:lnTo>
                    <a:pt x="20" y="56"/>
                  </a:lnTo>
                  <a:lnTo>
                    <a:pt x="23" y="59"/>
                  </a:lnTo>
                  <a:lnTo>
                    <a:pt x="26" y="61"/>
                  </a:lnTo>
                  <a:lnTo>
                    <a:pt x="29" y="62"/>
                  </a:lnTo>
                  <a:lnTo>
                    <a:pt x="33" y="63"/>
                  </a:lnTo>
                  <a:lnTo>
                    <a:pt x="36" y="63"/>
                  </a:lnTo>
                  <a:lnTo>
                    <a:pt x="38" y="62"/>
                  </a:lnTo>
                  <a:lnTo>
                    <a:pt x="40" y="60"/>
                  </a:lnTo>
                  <a:lnTo>
                    <a:pt x="41" y="55"/>
                  </a:lnTo>
                  <a:lnTo>
                    <a:pt x="41" y="48"/>
                  </a:lnTo>
                  <a:lnTo>
                    <a:pt x="40" y="46"/>
                  </a:lnTo>
                  <a:lnTo>
                    <a:pt x="39" y="43"/>
                  </a:lnTo>
                  <a:lnTo>
                    <a:pt x="38" y="39"/>
                  </a:lnTo>
                  <a:lnTo>
                    <a:pt x="37" y="36"/>
                  </a:lnTo>
                  <a:lnTo>
                    <a:pt x="36" y="31"/>
                  </a:lnTo>
                  <a:lnTo>
                    <a:pt x="34" y="28"/>
                  </a:lnTo>
                  <a:lnTo>
                    <a:pt x="33" y="23"/>
                  </a:lnTo>
                  <a:lnTo>
                    <a:pt x="32" y="22"/>
                  </a:lnTo>
                  <a:lnTo>
                    <a:pt x="29" y="20"/>
                  </a:lnTo>
                  <a:lnTo>
                    <a:pt x="27" y="18"/>
                  </a:lnTo>
                  <a:lnTo>
                    <a:pt x="25" y="15"/>
                  </a:lnTo>
                  <a:lnTo>
                    <a:pt x="22" y="13"/>
                  </a:lnTo>
                  <a:lnTo>
                    <a:pt x="20" y="11"/>
                  </a:lnTo>
                  <a:lnTo>
                    <a:pt x="16" y="8"/>
                  </a:lnTo>
                  <a:lnTo>
                    <a:pt x="13" y="6"/>
                  </a:lnTo>
                  <a:lnTo>
                    <a:pt x="11" y="5"/>
                  </a:lnTo>
                  <a:lnTo>
                    <a:pt x="8" y="3"/>
                  </a:lnTo>
                  <a:lnTo>
                    <a:pt x="5" y="2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3"/>
                  </a:lnTo>
                  <a:lnTo>
                    <a:pt x="3" y="7"/>
                  </a:lnTo>
                  <a:lnTo>
                    <a:pt x="3" y="11"/>
                  </a:lnTo>
                  <a:lnTo>
                    <a:pt x="3" y="15"/>
                  </a:lnTo>
                  <a:lnTo>
                    <a:pt x="2" y="19"/>
                  </a:lnTo>
                  <a:lnTo>
                    <a:pt x="1" y="22"/>
                  </a:lnTo>
                  <a:lnTo>
                    <a:pt x="1" y="26"/>
                  </a:lnTo>
                  <a:lnTo>
                    <a:pt x="0" y="29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4E8E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90" name="Freeform 698"/>
            <p:cNvSpPr>
              <a:spLocks/>
            </p:cNvSpPr>
            <p:nvPr/>
          </p:nvSpPr>
          <p:spPr bwMode="auto">
            <a:xfrm>
              <a:off x="215" y="2044"/>
              <a:ext cx="40" cy="59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" y="31"/>
                </a:cxn>
                <a:cxn ang="0">
                  <a:pos x="4" y="34"/>
                </a:cxn>
                <a:cxn ang="0">
                  <a:pos x="6" y="37"/>
                </a:cxn>
                <a:cxn ang="0">
                  <a:pos x="9" y="42"/>
                </a:cxn>
                <a:cxn ang="0">
                  <a:pos x="13" y="45"/>
                </a:cxn>
                <a:cxn ang="0">
                  <a:pos x="17" y="48"/>
                </a:cxn>
                <a:cxn ang="0">
                  <a:pos x="20" y="52"/>
                </a:cxn>
                <a:cxn ang="0">
                  <a:pos x="23" y="54"/>
                </a:cxn>
                <a:cxn ang="0">
                  <a:pos x="26" y="56"/>
                </a:cxn>
                <a:cxn ang="0">
                  <a:pos x="28" y="58"/>
                </a:cxn>
                <a:cxn ang="0">
                  <a:pos x="31" y="59"/>
                </a:cxn>
                <a:cxn ang="0">
                  <a:pos x="35" y="59"/>
                </a:cxn>
                <a:cxn ang="0">
                  <a:pos x="37" y="58"/>
                </a:cxn>
                <a:cxn ang="0">
                  <a:pos x="39" y="55"/>
                </a:cxn>
                <a:cxn ang="0">
                  <a:pos x="40" y="51"/>
                </a:cxn>
                <a:cxn ang="0">
                  <a:pos x="40" y="45"/>
                </a:cxn>
                <a:cxn ang="0">
                  <a:pos x="40" y="44"/>
                </a:cxn>
                <a:cxn ang="0">
                  <a:pos x="40" y="43"/>
                </a:cxn>
                <a:cxn ang="0">
                  <a:pos x="39" y="40"/>
                </a:cxn>
                <a:cxn ang="0">
                  <a:pos x="38" y="36"/>
                </a:cxn>
                <a:cxn ang="0">
                  <a:pos x="37" y="33"/>
                </a:cxn>
                <a:cxn ang="0">
                  <a:pos x="35" y="29"/>
                </a:cxn>
                <a:cxn ang="0">
                  <a:pos x="34" y="25"/>
                </a:cxn>
                <a:cxn ang="0">
                  <a:pos x="31" y="22"/>
                </a:cxn>
                <a:cxn ang="0">
                  <a:pos x="30" y="19"/>
                </a:cxn>
                <a:cxn ang="0">
                  <a:pos x="29" y="18"/>
                </a:cxn>
                <a:cxn ang="0">
                  <a:pos x="27" y="16"/>
                </a:cxn>
                <a:cxn ang="0">
                  <a:pos x="25" y="14"/>
                </a:cxn>
                <a:cxn ang="0">
                  <a:pos x="23" y="12"/>
                </a:cxn>
                <a:cxn ang="0">
                  <a:pos x="19" y="10"/>
                </a:cxn>
                <a:cxn ang="0">
                  <a:pos x="16" y="7"/>
                </a:cxn>
                <a:cxn ang="0">
                  <a:pos x="14" y="5"/>
                </a:cxn>
                <a:cxn ang="0">
                  <a:pos x="10" y="4"/>
                </a:cxn>
                <a:cxn ang="0">
                  <a:pos x="8" y="3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3" y="3"/>
                </a:cxn>
                <a:cxn ang="0">
                  <a:pos x="4" y="6"/>
                </a:cxn>
                <a:cxn ang="0">
                  <a:pos x="4" y="10"/>
                </a:cxn>
                <a:cxn ang="0">
                  <a:pos x="4" y="14"/>
                </a:cxn>
                <a:cxn ang="0">
                  <a:pos x="4" y="17"/>
                </a:cxn>
                <a:cxn ang="0">
                  <a:pos x="3" y="21"/>
                </a:cxn>
                <a:cxn ang="0">
                  <a:pos x="1" y="24"/>
                </a:cxn>
                <a:cxn ang="0">
                  <a:pos x="0" y="26"/>
                </a:cxn>
                <a:cxn ang="0">
                  <a:pos x="0" y="29"/>
                </a:cxn>
              </a:cxnLst>
              <a:rect l="0" t="0" r="r" b="b"/>
              <a:pathLst>
                <a:path w="40" h="59">
                  <a:moveTo>
                    <a:pt x="0" y="29"/>
                  </a:moveTo>
                  <a:lnTo>
                    <a:pt x="1" y="31"/>
                  </a:lnTo>
                  <a:lnTo>
                    <a:pt x="4" y="34"/>
                  </a:lnTo>
                  <a:lnTo>
                    <a:pt x="6" y="37"/>
                  </a:lnTo>
                  <a:lnTo>
                    <a:pt x="9" y="42"/>
                  </a:lnTo>
                  <a:lnTo>
                    <a:pt x="13" y="45"/>
                  </a:lnTo>
                  <a:lnTo>
                    <a:pt x="17" y="48"/>
                  </a:lnTo>
                  <a:lnTo>
                    <a:pt x="20" y="52"/>
                  </a:lnTo>
                  <a:lnTo>
                    <a:pt x="23" y="54"/>
                  </a:lnTo>
                  <a:lnTo>
                    <a:pt x="26" y="56"/>
                  </a:lnTo>
                  <a:lnTo>
                    <a:pt x="28" y="58"/>
                  </a:lnTo>
                  <a:lnTo>
                    <a:pt x="31" y="59"/>
                  </a:lnTo>
                  <a:lnTo>
                    <a:pt x="35" y="59"/>
                  </a:lnTo>
                  <a:lnTo>
                    <a:pt x="37" y="58"/>
                  </a:lnTo>
                  <a:lnTo>
                    <a:pt x="39" y="55"/>
                  </a:lnTo>
                  <a:lnTo>
                    <a:pt x="40" y="51"/>
                  </a:lnTo>
                  <a:lnTo>
                    <a:pt x="40" y="45"/>
                  </a:lnTo>
                  <a:lnTo>
                    <a:pt x="40" y="44"/>
                  </a:lnTo>
                  <a:lnTo>
                    <a:pt x="40" y="43"/>
                  </a:lnTo>
                  <a:lnTo>
                    <a:pt x="39" y="40"/>
                  </a:lnTo>
                  <a:lnTo>
                    <a:pt x="38" y="36"/>
                  </a:lnTo>
                  <a:lnTo>
                    <a:pt x="37" y="33"/>
                  </a:lnTo>
                  <a:lnTo>
                    <a:pt x="35" y="29"/>
                  </a:lnTo>
                  <a:lnTo>
                    <a:pt x="34" y="25"/>
                  </a:lnTo>
                  <a:lnTo>
                    <a:pt x="31" y="22"/>
                  </a:lnTo>
                  <a:lnTo>
                    <a:pt x="30" y="19"/>
                  </a:lnTo>
                  <a:lnTo>
                    <a:pt x="29" y="18"/>
                  </a:lnTo>
                  <a:lnTo>
                    <a:pt x="27" y="16"/>
                  </a:lnTo>
                  <a:lnTo>
                    <a:pt x="25" y="14"/>
                  </a:lnTo>
                  <a:lnTo>
                    <a:pt x="23" y="12"/>
                  </a:lnTo>
                  <a:lnTo>
                    <a:pt x="19" y="10"/>
                  </a:lnTo>
                  <a:lnTo>
                    <a:pt x="16" y="7"/>
                  </a:lnTo>
                  <a:lnTo>
                    <a:pt x="14" y="5"/>
                  </a:lnTo>
                  <a:lnTo>
                    <a:pt x="10" y="4"/>
                  </a:lnTo>
                  <a:lnTo>
                    <a:pt x="8" y="3"/>
                  </a:lnTo>
                  <a:lnTo>
                    <a:pt x="6" y="2"/>
                  </a:lnTo>
                  <a:lnTo>
                    <a:pt x="4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3" y="3"/>
                  </a:lnTo>
                  <a:lnTo>
                    <a:pt x="4" y="6"/>
                  </a:lnTo>
                  <a:lnTo>
                    <a:pt x="4" y="10"/>
                  </a:lnTo>
                  <a:lnTo>
                    <a:pt x="4" y="14"/>
                  </a:lnTo>
                  <a:lnTo>
                    <a:pt x="4" y="17"/>
                  </a:lnTo>
                  <a:lnTo>
                    <a:pt x="3" y="21"/>
                  </a:lnTo>
                  <a:lnTo>
                    <a:pt x="1" y="24"/>
                  </a:lnTo>
                  <a:lnTo>
                    <a:pt x="0" y="26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EAD3C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91" name="Freeform 699"/>
            <p:cNvSpPr>
              <a:spLocks/>
            </p:cNvSpPr>
            <p:nvPr/>
          </p:nvSpPr>
          <p:spPr bwMode="auto">
            <a:xfrm>
              <a:off x="217" y="2044"/>
              <a:ext cx="37" cy="57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0" y="30"/>
                </a:cxn>
                <a:cxn ang="0">
                  <a:pos x="2" y="33"/>
                </a:cxn>
                <a:cxn ang="0">
                  <a:pos x="4" y="37"/>
                </a:cxn>
                <a:cxn ang="0">
                  <a:pos x="8" y="40"/>
                </a:cxn>
                <a:cxn ang="0">
                  <a:pos x="11" y="45"/>
                </a:cxn>
                <a:cxn ang="0">
                  <a:pos x="15" y="48"/>
                </a:cxn>
                <a:cxn ang="0">
                  <a:pos x="18" y="51"/>
                </a:cxn>
                <a:cxn ang="0">
                  <a:pos x="20" y="54"/>
                </a:cxn>
                <a:cxn ang="0">
                  <a:pos x="23" y="55"/>
                </a:cxn>
                <a:cxn ang="0">
                  <a:pos x="26" y="56"/>
                </a:cxn>
                <a:cxn ang="0">
                  <a:pos x="29" y="57"/>
                </a:cxn>
                <a:cxn ang="0">
                  <a:pos x="31" y="57"/>
                </a:cxn>
                <a:cxn ang="0">
                  <a:pos x="35" y="56"/>
                </a:cxn>
                <a:cxn ang="0">
                  <a:pos x="36" y="54"/>
                </a:cxn>
                <a:cxn ang="0">
                  <a:pos x="37" y="50"/>
                </a:cxn>
                <a:cxn ang="0">
                  <a:pos x="37" y="43"/>
                </a:cxn>
                <a:cxn ang="0">
                  <a:pos x="37" y="41"/>
                </a:cxn>
                <a:cxn ang="0">
                  <a:pos x="36" y="39"/>
                </a:cxn>
                <a:cxn ang="0">
                  <a:pos x="35" y="35"/>
                </a:cxn>
                <a:cxn ang="0">
                  <a:pos x="34" y="32"/>
                </a:cxn>
                <a:cxn ang="0">
                  <a:pos x="32" y="29"/>
                </a:cxn>
                <a:cxn ang="0">
                  <a:pos x="31" y="25"/>
                </a:cxn>
                <a:cxn ang="0">
                  <a:pos x="29" y="22"/>
                </a:cxn>
                <a:cxn ang="0">
                  <a:pos x="28" y="20"/>
                </a:cxn>
                <a:cxn ang="0">
                  <a:pos x="27" y="17"/>
                </a:cxn>
                <a:cxn ang="0">
                  <a:pos x="24" y="16"/>
                </a:cxn>
                <a:cxn ang="0">
                  <a:pos x="22" y="14"/>
                </a:cxn>
                <a:cxn ang="0">
                  <a:pos x="20" y="12"/>
                </a:cxn>
                <a:cxn ang="0">
                  <a:pos x="17" y="10"/>
                </a:cxn>
                <a:cxn ang="0">
                  <a:pos x="15" y="7"/>
                </a:cxn>
                <a:cxn ang="0">
                  <a:pos x="12" y="6"/>
                </a:cxn>
                <a:cxn ang="0">
                  <a:pos x="9" y="4"/>
                </a:cxn>
                <a:cxn ang="0">
                  <a:pos x="7" y="3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6"/>
                </a:cxn>
                <a:cxn ang="0">
                  <a:pos x="3" y="10"/>
                </a:cxn>
                <a:cxn ang="0">
                  <a:pos x="2" y="14"/>
                </a:cxn>
                <a:cxn ang="0">
                  <a:pos x="2" y="17"/>
                </a:cxn>
                <a:cxn ang="0">
                  <a:pos x="1" y="21"/>
                </a:cxn>
                <a:cxn ang="0">
                  <a:pos x="0" y="23"/>
                </a:cxn>
                <a:cxn ang="0">
                  <a:pos x="0" y="26"/>
                </a:cxn>
                <a:cxn ang="0">
                  <a:pos x="0" y="28"/>
                </a:cxn>
              </a:cxnLst>
              <a:rect l="0" t="0" r="r" b="b"/>
              <a:pathLst>
                <a:path w="37" h="57">
                  <a:moveTo>
                    <a:pt x="0" y="28"/>
                  </a:moveTo>
                  <a:lnTo>
                    <a:pt x="0" y="30"/>
                  </a:lnTo>
                  <a:lnTo>
                    <a:pt x="2" y="33"/>
                  </a:lnTo>
                  <a:lnTo>
                    <a:pt x="4" y="37"/>
                  </a:lnTo>
                  <a:lnTo>
                    <a:pt x="8" y="40"/>
                  </a:lnTo>
                  <a:lnTo>
                    <a:pt x="11" y="45"/>
                  </a:lnTo>
                  <a:lnTo>
                    <a:pt x="15" y="48"/>
                  </a:lnTo>
                  <a:lnTo>
                    <a:pt x="18" y="51"/>
                  </a:lnTo>
                  <a:lnTo>
                    <a:pt x="20" y="54"/>
                  </a:lnTo>
                  <a:lnTo>
                    <a:pt x="23" y="55"/>
                  </a:lnTo>
                  <a:lnTo>
                    <a:pt x="26" y="56"/>
                  </a:lnTo>
                  <a:lnTo>
                    <a:pt x="29" y="57"/>
                  </a:lnTo>
                  <a:lnTo>
                    <a:pt x="31" y="57"/>
                  </a:lnTo>
                  <a:lnTo>
                    <a:pt x="35" y="56"/>
                  </a:lnTo>
                  <a:lnTo>
                    <a:pt x="36" y="54"/>
                  </a:lnTo>
                  <a:lnTo>
                    <a:pt x="37" y="50"/>
                  </a:lnTo>
                  <a:lnTo>
                    <a:pt x="37" y="43"/>
                  </a:lnTo>
                  <a:lnTo>
                    <a:pt x="37" y="41"/>
                  </a:lnTo>
                  <a:lnTo>
                    <a:pt x="36" y="39"/>
                  </a:lnTo>
                  <a:lnTo>
                    <a:pt x="35" y="35"/>
                  </a:lnTo>
                  <a:lnTo>
                    <a:pt x="34" y="32"/>
                  </a:lnTo>
                  <a:lnTo>
                    <a:pt x="32" y="29"/>
                  </a:lnTo>
                  <a:lnTo>
                    <a:pt x="31" y="25"/>
                  </a:lnTo>
                  <a:lnTo>
                    <a:pt x="29" y="22"/>
                  </a:lnTo>
                  <a:lnTo>
                    <a:pt x="28" y="20"/>
                  </a:lnTo>
                  <a:lnTo>
                    <a:pt x="27" y="17"/>
                  </a:lnTo>
                  <a:lnTo>
                    <a:pt x="24" y="16"/>
                  </a:lnTo>
                  <a:lnTo>
                    <a:pt x="22" y="14"/>
                  </a:lnTo>
                  <a:lnTo>
                    <a:pt x="20" y="12"/>
                  </a:lnTo>
                  <a:lnTo>
                    <a:pt x="17" y="10"/>
                  </a:lnTo>
                  <a:lnTo>
                    <a:pt x="15" y="7"/>
                  </a:lnTo>
                  <a:lnTo>
                    <a:pt x="12" y="6"/>
                  </a:lnTo>
                  <a:lnTo>
                    <a:pt x="9" y="4"/>
                  </a:lnTo>
                  <a:lnTo>
                    <a:pt x="7" y="3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3"/>
                  </a:lnTo>
                  <a:lnTo>
                    <a:pt x="2" y="6"/>
                  </a:lnTo>
                  <a:lnTo>
                    <a:pt x="3" y="10"/>
                  </a:lnTo>
                  <a:lnTo>
                    <a:pt x="2" y="14"/>
                  </a:lnTo>
                  <a:lnTo>
                    <a:pt x="2" y="17"/>
                  </a:lnTo>
                  <a:lnTo>
                    <a:pt x="1" y="21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E0BCA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92" name="Freeform 700"/>
            <p:cNvSpPr>
              <a:spLocks/>
            </p:cNvSpPr>
            <p:nvPr/>
          </p:nvSpPr>
          <p:spPr bwMode="auto">
            <a:xfrm>
              <a:off x="218" y="2048"/>
              <a:ext cx="34" cy="53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2" y="28"/>
                </a:cxn>
                <a:cxn ang="0">
                  <a:pos x="3" y="30"/>
                </a:cxn>
                <a:cxn ang="0">
                  <a:pos x="5" y="34"/>
                </a:cxn>
                <a:cxn ang="0">
                  <a:pos x="8" y="37"/>
                </a:cxn>
                <a:cxn ang="0">
                  <a:pos x="11" y="42"/>
                </a:cxn>
                <a:cxn ang="0">
                  <a:pos x="15" y="45"/>
                </a:cxn>
                <a:cxn ang="0">
                  <a:pos x="17" y="47"/>
                </a:cxn>
                <a:cxn ang="0">
                  <a:pos x="19" y="50"/>
                </a:cxn>
                <a:cxn ang="0">
                  <a:pos x="22" y="51"/>
                </a:cxn>
                <a:cxn ang="0">
                  <a:pos x="24" y="53"/>
                </a:cxn>
                <a:cxn ang="0">
                  <a:pos x="28" y="53"/>
                </a:cxn>
                <a:cxn ang="0">
                  <a:pos x="30" y="53"/>
                </a:cxn>
                <a:cxn ang="0">
                  <a:pos x="32" y="53"/>
                </a:cxn>
                <a:cxn ang="0">
                  <a:pos x="34" y="50"/>
                </a:cxn>
                <a:cxn ang="0">
                  <a:pos x="34" y="46"/>
                </a:cxn>
                <a:cxn ang="0">
                  <a:pos x="34" y="41"/>
                </a:cxn>
                <a:cxn ang="0">
                  <a:pos x="34" y="38"/>
                </a:cxn>
                <a:cxn ang="0">
                  <a:pos x="33" y="36"/>
                </a:cxn>
                <a:cxn ang="0">
                  <a:pos x="32" y="33"/>
                </a:cxn>
                <a:cxn ang="0">
                  <a:pos x="31" y="29"/>
                </a:cxn>
                <a:cxn ang="0">
                  <a:pos x="30" y="26"/>
                </a:cxn>
                <a:cxn ang="0">
                  <a:pos x="29" y="22"/>
                </a:cxn>
                <a:cxn ang="0">
                  <a:pos x="28" y="19"/>
                </a:cxn>
                <a:cxn ang="0">
                  <a:pos x="27" y="18"/>
                </a:cxn>
                <a:cxn ang="0">
                  <a:pos x="26" y="16"/>
                </a:cxn>
                <a:cxn ang="0">
                  <a:pos x="23" y="13"/>
                </a:cxn>
                <a:cxn ang="0">
                  <a:pos x="21" y="12"/>
                </a:cxn>
                <a:cxn ang="0">
                  <a:pos x="19" y="10"/>
                </a:cxn>
                <a:cxn ang="0">
                  <a:pos x="17" y="8"/>
                </a:cxn>
                <a:cxn ang="0">
                  <a:pos x="15" y="5"/>
                </a:cxn>
                <a:cxn ang="0">
                  <a:pos x="11" y="4"/>
                </a:cxn>
                <a:cxn ang="0">
                  <a:pos x="9" y="3"/>
                </a:cxn>
                <a:cxn ang="0">
                  <a:pos x="7" y="1"/>
                </a:cxn>
                <a:cxn ang="0">
                  <a:pos x="5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4" y="5"/>
                </a:cxn>
                <a:cxn ang="0">
                  <a:pos x="4" y="9"/>
                </a:cxn>
                <a:cxn ang="0">
                  <a:pos x="4" y="12"/>
                </a:cxn>
                <a:cxn ang="0">
                  <a:pos x="3" y="16"/>
                </a:cxn>
                <a:cxn ang="0">
                  <a:pos x="2" y="18"/>
                </a:cxn>
                <a:cxn ang="0">
                  <a:pos x="2" y="21"/>
                </a:cxn>
                <a:cxn ang="0">
                  <a:pos x="0" y="24"/>
                </a:cxn>
                <a:cxn ang="0">
                  <a:pos x="0" y="26"/>
                </a:cxn>
              </a:cxnLst>
              <a:rect l="0" t="0" r="r" b="b"/>
              <a:pathLst>
                <a:path w="34" h="53">
                  <a:moveTo>
                    <a:pt x="0" y="26"/>
                  </a:moveTo>
                  <a:lnTo>
                    <a:pt x="2" y="28"/>
                  </a:lnTo>
                  <a:lnTo>
                    <a:pt x="3" y="30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1" y="42"/>
                  </a:lnTo>
                  <a:lnTo>
                    <a:pt x="15" y="45"/>
                  </a:lnTo>
                  <a:lnTo>
                    <a:pt x="17" y="47"/>
                  </a:lnTo>
                  <a:lnTo>
                    <a:pt x="19" y="50"/>
                  </a:lnTo>
                  <a:lnTo>
                    <a:pt x="22" y="51"/>
                  </a:lnTo>
                  <a:lnTo>
                    <a:pt x="24" y="53"/>
                  </a:lnTo>
                  <a:lnTo>
                    <a:pt x="28" y="53"/>
                  </a:lnTo>
                  <a:lnTo>
                    <a:pt x="30" y="53"/>
                  </a:lnTo>
                  <a:lnTo>
                    <a:pt x="32" y="53"/>
                  </a:lnTo>
                  <a:lnTo>
                    <a:pt x="34" y="50"/>
                  </a:lnTo>
                  <a:lnTo>
                    <a:pt x="34" y="46"/>
                  </a:lnTo>
                  <a:lnTo>
                    <a:pt x="34" y="41"/>
                  </a:lnTo>
                  <a:lnTo>
                    <a:pt x="34" y="38"/>
                  </a:lnTo>
                  <a:lnTo>
                    <a:pt x="33" y="36"/>
                  </a:lnTo>
                  <a:lnTo>
                    <a:pt x="32" y="33"/>
                  </a:lnTo>
                  <a:lnTo>
                    <a:pt x="31" y="29"/>
                  </a:lnTo>
                  <a:lnTo>
                    <a:pt x="30" y="26"/>
                  </a:lnTo>
                  <a:lnTo>
                    <a:pt x="29" y="22"/>
                  </a:lnTo>
                  <a:lnTo>
                    <a:pt x="28" y="19"/>
                  </a:lnTo>
                  <a:lnTo>
                    <a:pt x="27" y="18"/>
                  </a:lnTo>
                  <a:lnTo>
                    <a:pt x="26" y="16"/>
                  </a:lnTo>
                  <a:lnTo>
                    <a:pt x="23" y="13"/>
                  </a:lnTo>
                  <a:lnTo>
                    <a:pt x="21" y="12"/>
                  </a:lnTo>
                  <a:lnTo>
                    <a:pt x="19" y="10"/>
                  </a:lnTo>
                  <a:lnTo>
                    <a:pt x="17" y="8"/>
                  </a:lnTo>
                  <a:lnTo>
                    <a:pt x="15" y="5"/>
                  </a:lnTo>
                  <a:lnTo>
                    <a:pt x="11" y="4"/>
                  </a:lnTo>
                  <a:lnTo>
                    <a:pt x="9" y="3"/>
                  </a:lnTo>
                  <a:lnTo>
                    <a:pt x="7" y="1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4" y="5"/>
                  </a:lnTo>
                  <a:lnTo>
                    <a:pt x="4" y="9"/>
                  </a:lnTo>
                  <a:lnTo>
                    <a:pt x="4" y="12"/>
                  </a:lnTo>
                  <a:lnTo>
                    <a:pt x="3" y="16"/>
                  </a:lnTo>
                  <a:lnTo>
                    <a:pt x="2" y="18"/>
                  </a:lnTo>
                  <a:lnTo>
                    <a:pt x="2" y="21"/>
                  </a:lnTo>
                  <a:lnTo>
                    <a:pt x="0" y="24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D3A58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93" name="Freeform 701"/>
            <p:cNvSpPr>
              <a:spLocks/>
            </p:cNvSpPr>
            <p:nvPr/>
          </p:nvSpPr>
          <p:spPr bwMode="auto">
            <a:xfrm>
              <a:off x="220" y="2048"/>
              <a:ext cx="32" cy="53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" y="28"/>
                </a:cxn>
                <a:cxn ang="0">
                  <a:pos x="2" y="30"/>
                </a:cxn>
                <a:cxn ang="0">
                  <a:pos x="4" y="33"/>
                </a:cxn>
                <a:cxn ang="0">
                  <a:pos x="7" y="37"/>
                </a:cxn>
                <a:cxn ang="0">
                  <a:pos x="10" y="40"/>
                </a:cxn>
                <a:cxn ang="0">
                  <a:pos x="13" y="44"/>
                </a:cxn>
                <a:cxn ang="0">
                  <a:pos x="16" y="46"/>
                </a:cxn>
                <a:cxn ang="0">
                  <a:pos x="18" y="48"/>
                </a:cxn>
                <a:cxn ang="0">
                  <a:pos x="20" y="51"/>
                </a:cxn>
                <a:cxn ang="0">
                  <a:pos x="23" y="52"/>
                </a:cxn>
                <a:cxn ang="0">
                  <a:pos x="25" y="53"/>
                </a:cxn>
                <a:cxn ang="0">
                  <a:pos x="27" y="53"/>
                </a:cxn>
                <a:cxn ang="0">
                  <a:pos x="29" y="52"/>
                </a:cxn>
                <a:cxn ang="0">
                  <a:pos x="31" y="50"/>
                </a:cxn>
                <a:cxn ang="0">
                  <a:pos x="32" y="46"/>
                </a:cxn>
                <a:cxn ang="0">
                  <a:pos x="32" y="40"/>
                </a:cxn>
                <a:cxn ang="0">
                  <a:pos x="31" y="39"/>
                </a:cxn>
                <a:cxn ang="0">
                  <a:pos x="31" y="38"/>
                </a:cxn>
                <a:cxn ang="0">
                  <a:pos x="31" y="36"/>
                </a:cxn>
                <a:cxn ang="0">
                  <a:pos x="30" y="32"/>
                </a:cxn>
                <a:cxn ang="0">
                  <a:pos x="29" y="29"/>
                </a:cxn>
                <a:cxn ang="0">
                  <a:pos x="28" y="25"/>
                </a:cxn>
                <a:cxn ang="0">
                  <a:pos x="27" y="22"/>
                </a:cxn>
                <a:cxn ang="0">
                  <a:pos x="26" y="19"/>
                </a:cxn>
                <a:cxn ang="0">
                  <a:pos x="25" y="17"/>
                </a:cxn>
                <a:cxn ang="0">
                  <a:pos x="24" y="16"/>
                </a:cxn>
                <a:cxn ang="0">
                  <a:pos x="21" y="14"/>
                </a:cxn>
                <a:cxn ang="0">
                  <a:pos x="19" y="12"/>
                </a:cxn>
                <a:cxn ang="0">
                  <a:pos x="17" y="10"/>
                </a:cxn>
                <a:cxn ang="0">
                  <a:pos x="15" y="8"/>
                </a:cxn>
                <a:cxn ang="0">
                  <a:pos x="13" y="7"/>
                </a:cxn>
                <a:cxn ang="0">
                  <a:pos x="11" y="4"/>
                </a:cxn>
                <a:cxn ang="0">
                  <a:pos x="9" y="3"/>
                </a:cxn>
                <a:cxn ang="0">
                  <a:pos x="6" y="2"/>
                </a:cxn>
                <a:cxn ang="0">
                  <a:pos x="5" y="1"/>
                </a:cxn>
                <a:cxn ang="0">
                  <a:pos x="3" y="1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6"/>
                </a:cxn>
                <a:cxn ang="0">
                  <a:pos x="3" y="9"/>
                </a:cxn>
                <a:cxn ang="0">
                  <a:pos x="3" y="12"/>
                </a:cxn>
                <a:cxn ang="0">
                  <a:pos x="2" y="15"/>
                </a:cxn>
                <a:cxn ang="0">
                  <a:pos x="2" y="18"/>
                </a:cxn>
                <a:cxn ang="0">
                  <a:pos x="1" y="22"/>
                </a:cxn>
                <a:cxn ang="0">
                  <a:pos x="1" y="24"/>
                </a:cxn>
                <a:cxn ang="0">
                  <a:pos x="0" y="25"/>
                </a:cxn>
              </a:cxnLst>
              <a:rect l="0" t="0" r="r" b="b"/>
              <a:pathLst>
                <a:path w="32" h="53">
                  <a:moveTo>
                    <a:pt x="0" y="25"/>
                  </a:moveTo>
                  <a:lnTo>
                    <a:pt x="1" y="28"/>
                  </a:lnTo>
                  <a:lnTo>
                    <a:pt x="2" y="30"/>
                  </a:lnTo>
                  <a:lnTo>
                    <a:pt x="4" y="33"/>
                  </a:lnTo>
                  <a:lnTo>
                    <a:pt x="7" y="37"/>
                  </a:lnTo>
                  <a:lnTo>
                    <a:pt x="10" y="40"/>
                  </a:lnTo>
                  <a:lnTo>
                    <a:pt x="13" y="44"/>
                  </a:lnTo>
                  <a:lnTo>
                    <a:pt x="16" y="46"/>
                  </a:lnTo>
                  <a:lnTo>
                    <a:pt x="18" y="48"/>
                  </a:lnTo>
                  <a:lnTo>
                    <a:pt x="20" y="51"/>
                  </a:lnTo>
                  <a:lnTo>
                    <a:pt x="23" y="52"/>
                  </a:lnTo>
                  <a:lnTo>
                    <a:pt x="25" y="53"/>
                  </a:lnTo>
                  <a:lnTo>
                    <a:pt x="27" y="53"/>
                  </a:lnTo>
                  <a:lnTo>
                    <a:pt x="29" y="52"/>
                  </a:lnTo>
                  <a:lnTo>
                    <a:pt x="31" y="50"/>
                  </a:lnTo>
                  <a:lnTo>
                    <a:pt x="32" y="46"/>
                  </a:lnTo>
                  <a:lnTo>
                    <a:pt x="32" y="40"/>
                  </a:lnTo>
                  <a:lnTo>
                    <a:pt x="31" y="39"/>
                  </a:lnTo>
                  <a:lnTo>
                    <a:pt x="31" y="38"/>
                  </a:lnTo>
                  <a:lnTo>
                    <a:pt x="31" y="36"/>
                  </a:lnTo>
                  <a:lnTo>
                    <a:pt x="30" y="32"/>
                  </a:lnTo>
                  <a:lnTo>
                    <a:pt x="29" y="29"/>
                  </a:lnTo>
                  <a:lnTo>
                    <a:pt x="28" y="25"/>
                  </a:lnTo>
                  <a:lnTo>
                    <a:pt x="27" y="22"/>
                  </a:lnTo>
                  <a:lnTo>
                    <a:pt x="26" y="19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1" y="14"/>
                  </a:lnTo>
                  <a:lnTo>
                    <a:pt x="19" y="12"/>
                  </a:lnTo>
                  <a:lnTo>
                    <a:pt x="17" y="10"/>
                  </a:lnTo>
                  <a:lnTo>
                    <a:pt x="15" y="8"/>
                  </a:lnTo>
                  <a:lnTo>
                    <a:pt x="13" y="7"/>
                  </a:lnTo>
                  <a:lnTo>
                    <a:pt x="11" y="4"/>
                  </a:lnTo>
                  <a:lnTo>
                    <a:pt x="9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3" y="1"/>
                  </a:lnTo>
                  <a:lnTo>
                    <a:pt x="2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2" y="2"/>
                  </a:lnTo>
                  <a:lnTo>
                    <a:pt x="3" y="6"/>
                  </a:lnTo>
                  <a:lnTo>
                    <a:pt x="3" y="9"/>
                  </a:lnTo>
                  <a:lnTo>
                    <a:pt x="3" y="12"/>
                  </a:lnTo>
                  <a:lnTo>
                    <a:pt x="2" y="15"/>
                  </a:lnTo>
                  <a:lnTo>
                    <a:pt x="2" y="18"/>
                  </a:lnTo>
                  <a:lnTo>
                    <a:pt x="1" y="22"/>
                  </a:lnTo>
                  <a:lnTo>
                    <a:pt x="1" y="24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CC91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94" name="Freeform 702"/>
            <p:cNvSpPr>
              <a:spLocks/>
            </p:cNvSpPr>
            <p:nvPr/>
          </p:nvSpPr>
          <p:spPr bwMode="auto">
            <a:xfrm>
              <a:off x="222" y="2051"/>
              <a:ext cx="29" cy="48"/>
            </a:xfrm>
            <a:custGeom>
              <a:avLst/>
              <a:gdLst/>
              <a:ahLst/>
              <a:cxnLst>
                <a:cxn ang="0">
                  <a:pos x="0" y="24"/>
                </a:cxn>
                <a:cxn ang="0">
                  <a:pos x="0" y="25"/>
                </a:cxn>
                <a:cxn ang="0">
                  <a:pos x="2" y="28"/>
                </a:cxn>
                <a:cxn ang="0">
                  <a:pos x="3" y="30"/>
                </a:cxn>
                <a:cxn ang="0">
                  <a:pos x="6" y="34"/>
                </a:cxn>
                <a:cxn ang="0">
                  <a:pos x="8" y="37"/>
                </a:cxn>
                <a:cxn ang="0">
                  <a:pos x="10" y="41"/>
                </a:cxn>
                <a:cxn ang="0">
                  <a:pos x="14" y="43"/>
                </a:cxn>
                <a:cxn ang="0">
                  <a:pos x="16" y="45"/>
                </a:cxn>
                <a:cxn ang="0">
                  <a:pos x="18" y="46"/>
                </a:cxn>
                <a:cxn ang="0">
                  <a:pos x="20" y="47"/>
                </a:cxn>
                <a:cxn ang="0">
                  <a:pos x="22" y="48"/>
                </a:cxn>
                <a:cxn ang="0">
                  <a:pos x="24" y="48"/>
                </a:cxn>
                <a:cxn ang="0">
                  <a:pos x="27" y="47"/>
                </a:cxn>
                <a:cxn ang="0">
                  <a:pos x="28" y="45"/>
                </a:cxn>
                <a:cxn ang="0">
                  <a:pos x="29" y="42"/>
                </a:cxn>
                <a:cxn ang="0">
                  <a:pos x="29" y="36"/>
                </a:cxn>
                <a:cxn ang="0">
                  <a:pos x="28" y="35"/>
                </a:cxn>
                <a:cxn ang="0">
                  <a:pos x="28" y="33"/>
                </a:cxn>
                <a:cxn ang="0">
                  <a:pos x="27" y="29"/>
                </a:cxn>
                <a:cxn ang="0">
                  <a:pos x="26" y="26"/>
                </a:cxn>
                <a:cxn ang="0">
                  <a:pos x="24" y="24"/>
                </a:cxn>
                <a:cxn ang="0">
                  <a:pos x="23" y="20"/>
                </a:cxn>
                <a:cxn ang="0">
                  <a:pos x="22" y="17"/>
                </a:cxn>
                <a:cxn ang="0">
                  <a:pos x="21" y="15"/>
                </a:cxn>
                <a:cxn ang="0">
                  <a:pos x="18" y="11"/>
                </a:cxn>
                <a:cxn ang="0">
                  <a:pos x="14" y="7"/>
                </a:cxn>
                <a:cxn ang="0">
                  <a:pos x="9" y="4"/>
                </a:cxn>
                <a:cxn ang="0">
                  <a:pos x="5" y="1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2" y="4"/>
                </a:cxn>
                <a:cxn ang="0">
                  <a:pos x="2" y="8"/>
                </a:cxn>
                <a:cxn ang="0">
                  <a:pos x="2" y="11"/>
                </a:cxn>
                <a:cxn ang="0">
                  <a:pos x="2" y="13"/>
                </a:cxn>
                <a:cxn ang="0">
                  <a:pos x="1" y="17"/>
                </a:cxn>
                <a:cxn ang="0">
                  <a:pos x="0" y="19"/>
                </a:cxn>
                <a:cxn ang="0">
                  <a:pos x="0" y="21"/>
                </a:cxn>
                <a:cxn ang="0">
                  <a:pos x="0" y="24"/>
                </a:cxn>
              </a:cxnLst>
              <a:rect l="0" t="0" r="r" b="b"/>
              <a:pathLst>
                <a:path w="29" h="48">
                  <a:moveTo>
                    <a:pt x="0" y="24"/>
                  </a:moveTo>
                  <a:lnTo>
                    <a:pt x="0" y="25"/>
                  </a:lnTo>
                  <a:lnTo>
                    <a:pt x="2" y="28"/>
                  </a:lnTo>
                  <a:lnTo>
                    <a:pt x="3" y="30"/>
                  </a:lnTo>
                  <a:lnTo>
                    <a:pt x="6" y="34"/>
                  </a:lnTo>
                  <a:lnTo>
                    <a:pt x="8" y="37"/>
                  </a:lnTo>
                  <a:lnTo>
                    <a:pt x="10" y="41"/>
                  </a:lnTo>
                  <a:lnTo>
                    <a:pt x="14" y="43"/>
                  </a:lnTo>
                  <a:lnTo>
                    <a:pt x="16" y="45"/>
                  </a:lnTo>
                  <a:lnTo>
                    <a:pt x="18" y="46"/>
                  </a:lnTo>
                  <a:lnTo>
                    <a:pt x="20" y="47"/>
                  </a:lnTo>
                  <a:lnTo>
                    <a:pt x="22" y="48"/>
                  </a:lnTo>
                  <a:lnTo>
                    <a:pt x="24" y="48"/>
                  </a:lnTo>
                  <a:lnTo>
                    <a:pt x="27" y="47"/>
                  </a:lnTo>
                  <a:lnTo>
                    <a:pt x="28" y="45"/>
                  </a:lnTo>
                  <a:lnTo>
                    <a:pt x="29" y="42"/>
                  </a:lnTo>
                  <a:lnTo>
                    <a:pt x="29" y="36"/>
                  </a:lnTo>
                  <a:lnTo>
                    <a:pt x="28" y="35"/>
                  </a:lnTo>
                  <a:lnTo>
                    <a:pt x="28" y="33"/>
                  </a:lnTo>
                  <a:lnTo>
                    <a:pt x="27" y="29"/>
                  </a:lnTo>
                  <a:lnTo>
                    <a:pt x="26" y="26"/>
                  </a:lnTo>
                  <a:lnTo>
                    <a:pt x="24" y="24"/>
                  </a:lnTo>
                  <a:lnTo>
                    <a:pt x="23" y="20"/>
                  </a:lnTo>
                  <a:lnTo>
                    <a:pt x="22" y="17"/>
                  </a:lnTo>
                  <a:lnTo>
                    <a:pt x="21" y="15"/>
                  </a:lnTo>
                  <a:lnTo>
                    <a:pt x="18" y="11"/>
                  </a:lnTo>
                  <a:lnTo>
                    <a:pt x="14" y="7"/>
                  </a:lnTo>
                  <a:lnTo>
                    <a:pt x="9" y="4"/>
                  </a:lnTo>
                  <a:lnTo>
                    <a:pt x="5" y="1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2" y="4"/>
                  </a:lnTo>
                  <a:lnTo>
                    <a:pt x="2" y="8"/>
                  </a:lnTo>
                  <a:lnTo>
                    <a:pt x="2" y="11"/>
                  </a:lnTo>
                  <a:lnTo>
                    <a:pt x="2" y="13"/>
                  </a:lnTo>
                  <a:lnTo>
                    <a:pt x="1" y="17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C17A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95" name="Freeform 703"/>
            <p:cNvSpPr>
              <a:spLocks/>
            </p:cNvSpPr>
            <p:nvPr/>
          </p:nvSpPr>
          <p:spPr bwMode="auto">
            <a:xfrm>
              <a:off x="223" y="2052"/>
              <a:ext cx="28" cy="46"/>
            </a:xfrm>
            <a:custGeom>
              <a:avLst/>
              <a:gdLst/>
              <a:ahLst/>
              <a:cxnLst>
                <a:cxn ang="0">
                  <a:pos x="28" y="34"/>
                </a:cxn>
                <a:cxn ang="0">
                  <a:pos x="28" y="34"/>
                </a:cxn>
                <a:cxn ang="0">
                  <a:pos x="27" y="32"/>
                </a:cxn>
                <a:cxn ang="0">
                  <a:pos x="27" y="31"/>
                </a:cxn>
                <a:cxn ang="0">
                  <a:pos x="26" y="28"/>
                </a:cxn>
                <a:cxn ang="0">
                  <a:pos x="26" y="25"/>
                </a:cxn>
                <a:cxn ang="0">
                  <a:pos x="24" y="22"/>
                </a:cxn>
                <a:cxn ang="0">
                  <a:pos x="23" y="19"/>
                </a:cxn>
                <a:cxn ang="0">
                  <a:pos x="22" y="16"/>
                </a:cxn>
                <a:cxn ang="0">
                  <a:pos x="20" y="13"/>
                </a:cxn>
                <a:cxn ang="0">
                  <a:pos x="18" y="11"/>
                </a:cxn>
                <a:cxn ang="0">
                  <a:pos x="13" y="7"/>
                </a:cxn>
                <a:cxn ang="0">
                  <a:pos x="10" y="4"/>
                </a:cxn>
                <a:cxn ang="0">
                  <a:pos x="6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2" y="2"/>
                </a:cxn>
                <a:cxn ang="0">
                  <a:pos x="3" y="7"/>
                </a:cxn>
                <a:cxn ang="0">
                  <a:pos x="2" y="13"/>
                </a:cxn>
                <a:cxn ang="0">
                  <a:pos x="1" y="19"/>
                </a:cxn>
                <a:cxn ang="0">
                  <a:pos x="0" y="22"/>
                </a:cxn>
                <a:cxn ang="0">
                  <a:pos x="1" y="24"/>
                </a:cxn>
                <a:cxn ang="0">
                  <a:pos x="2" y="27"/>
                </a:cxn>
                <a:cxn ang="0">
                  <a:pos x="3" y="29"/>
                </a:cxn>
                <a:cxn ang="0">
                  <a:pos x="7" y="32"/>
                </a:cxn>
                <a:cxn ang="0">
                  <a:pos x="9" y="36"/>
                </a:cxn>
                <a:cxn ang="0">
                  <a:pos x="11" y="38"/>
                </a:cxn>
                <a:cxn ang="0">
                  <a:pos x="13" y="41"/>
                </a:cxn>
                <a:cxn ang="0">
                  <a:pos x="16" y="43"/>
                </a:cxn>
                <a:cxn ang="0">
                  <a:pos x="17" y="44"/>
                </a:cxn>
                <a:cxn ang="0">
                  <a:pos x="19" y="45"/>
                </a:cxn>
                <a:cxn ang="0">
                  <a:pos x="21" y="46"/>
                </a:cxn>
                <a:cxn ang="0">
                  <a:pos x="23" y="46"/>
                </a:cxn>
                <a:cxn ang="0">
                  <a:pos x="26" y="45"/>
                </a:cxn>
                <a:cxn ang="0">
                  <a:pos x="27" y="43"/>
                </a:cxn>
                <a:cxn ang="0">
                  <a:pos x="28" y="39"/>
                </a:cxn>
                <a:cxn ang="0">
                  <a:pos x="28" y="34"/>
                </a:cxn>
              </a:cxnLst>
              <a:rect l="0" t="0" r="r" b="b"/>
              <a:pathLst>
                <a:path w="28" h="46">
                  <a:moveTo>
                    <a:pt x="28" y="34"/>
                  </a:moveTo>
                  <a:lnTo>
                    <a:pt x="28" y="34"/>
                  </a:lnTo>
                  <a:lnTo>
                    <a:pt x="27" y="32"/>
                  </a:lnTo>
                  <a:lnTo>
                    <a:pt x="27" y="31"/>
                  </a:lnTo>
                  <a:lnTo>
                    <a:pt x="26" y="28"/>
                  </a:lnTo>
                  <a:lnTo>
                    <a:pt x="26" y="25"/>
                  </a:lnTo>
                  <a:lnTo>
                    <a:pt x="24" y="22"/>
                  </a:lnTo>
                  <a:lnTo>
                    <a:pt x="23" y="19"/>
                  </a:lnTo>
                  <a:lnTo>
                    <a:pt x="22" y="16"/>
                  </a:lnTo>
                  <a:lnTo>
                    <a:pt x="20" y="13"/>
                  </a:lnTo>
                  <a:lnTo>
                    <a:pt x="18" y="11"/>
                  </a:lnTo>
                  <a:lnTo>
                    <a:pt x="13" y="7"/>
                  </a:lnTo>
                  <a:lnTo>
                    <a:pt x="10" y="4"/>
                  </a:lnTo>
                  <a:lnTo>
                    <a:pt x="6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2" y="2"/>
                  </a:lnTo>
                  <a:lnTo>
                    <a:pt x="3" y="7"/>
                  </a:lnTo>
                  <a:lnTo>
                    <a:pt x="2" y="13"/>
                  </a:lnTo>
                  <a:lnTo>
                    <a:pt x="1" y="19"/>
                  </a:lnTo>
                  <a:lnTo>
                    <a:pt x="0" y="22"/>
                  </a:lnTo>
                  <a:lnTo>
                    <a:pt x="1" y="24"/>
                  </a:lnTo>
                  <a:lnTo>
                    <a:pt x="2" y="27"/>
                  </a:lnTo>
                  <a:lnTo>
                    <a:pt x="3" y="29"/>
                  </a:lnTo>
                  <a:lnTo>
                    <a:pt x="7" y="32"/>
                  </a:lnTo>
                  <a:lnTo>
                    <a:pt x="9" y="36"/>
                  </a:lnTo>
                  <a:lnTo>
                    <a:pt x="11" y="38"/>
                  </a:lnTo>
                  <a:lnTo>
                    <a:pt x="13" y="41"/>
                  </a:lnTo>
                  <a:lnTo>
                    <a:pt x="16" y="43"/>
                  </a:lnTo>
                  <a:lnTo>
                    <a:pt x="17" y="44"/>
                  </a:lnTo>
                  <a:lnTo>
                    <a:pt x="19" y="45"/>
                  </a:lnTo>
                  <a:lnTo>
                    <a:pt x="21" y="46"/>
                  </a:lnTo>
                  <a:lnTo>
                    <a:pt x="23" y="46"/>
                  </a:lnTo>
                  <a:lnTo>
                    <a:pt x="26" y="45"/>
                  </a:lnTo>
                  <a:lnTo>
                    <a:pt x="27" y="43"/>
                  </a:lnTo>
                  <a:lnTo>
                    <a:pt x="28" y="39"/>
                  </a:lnTo>
                  <a:lnTo>
                    <a:pt x="28" y="34"/>
                  </a:lnTo>
                  <a:close/>
                </a:path>
              </a:pathLst>
            </a:custGeom>
            <a:solidFill>
              <a:srgbClr val="B563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96" name="Freeform 704"/>
            <p:cNvSpPr>
              <a:spLocks/>
            </p:cNvSpPr>
            <p:nvPr/>
          </p:nvSpPr>
          <p:spPr bwMode="auto">
            <a:xfrm>
              <a:off x="291" y="1911"/>
              <a:ext cx="61" cy="105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29" y="0"/>
                </a:cxn>
                <a:cxn ang="0">
                  <a:pos x="24" y="1"/>
                </a:cxn>
                <a:cxn ang="0">
                  <a:pos x="20" y="3"/>
                </a:cxn>
                <a:cxn ang="0">
                  <a:pos x="14" y="6"/>
                </a:cxn>
                <a:cxn ang="0">
                  <a:pos x="9" y="12"/>
                </a:cxn>
                <a:cxn ang="0">
                  <a:pos x="4" y="21"/>
                </a:cxn>
                <a:cxn ang="0">
                  <a:pos x="2" y="32"/>
                </a:cxn>
                <a:cxn ang="0">
                  <a:pos x="0" y="57"/>
                </a:cxn>
                <a:cxn ang="0">
                  <a:pos x="2" y="73"/>
                </a:cxn>
                <a:cxn ang="0">
                  <a:pos x="8" y="84"/>
                </a:cxn>
                <a:cxn ang="0">
                  <a:pos x="16" y="88"/>
                </a:cxn>
                <a:cxn ang="0">
                  <a:pos x="18" y="92"/>
                </a:cxn>
                <a:cxn ang="0">
                  <a:pos x="18" y="98"/>
                </a:cxn>
                <a:cxn ang="0">
                  <a:pos x="19" y="102"/>
                </a:cxn>
                <a:cxn ang="0">
                  <a:pos x="22" y="104"/>
                </a:cxn>
                <a:cxn ang="0">
                  <a:pos x="27" y="104"/>
                </a:cxn>
                <a:cxn ang="0">
                  <a:pos x="33" y="103"/>
                </a:cxn>
                <a:cxn ang="0">
                  <a:pos x="40" y="100"/>
                </a:cxn>
                <a:cxn ang="0">
                  <a:pos x="47" y="94"/>
                </a:cxn>
                <a:cxn ang="0">
                  <a:pos x="52" y="86"/>
                </a:cxn>
                <a:cxn ang="0">
                  <a:pos x="55" y="76"/>
                </a:cxn>
                <a:cxn ang="0">
                  <a:pos x="58" y="65"/>
                </a:cxn>
                <a:cxn ang="0">
                  <a:pos x="61" y="53"/>
                </a:cxn>
                <a:cxn ang="0">
                  <a:pos x="61" y="45"/>
                </a:cxn>
                <a:cxn ang="0">
                  <a:pos x="55" y="41"/>
                </a:cxn>
                <a:cxn ang="0">
                  <a:pos x="54" y="39"/>
                </a:cxn>
                <a:cxn ang="0">
                  <a:pos x="51" y="34"/>
                </a:cxn>
                <a:cxn ang="0">
                  <a:pos x="50" y="30"/>
                </a:cxn>
                <a:cxn ang="0">
                  <a:pos x="51" y="25"/>
                </a:cxn>
                <a:cxn ang="0">
                  <a:pos x="55" y="23"/>
                </a:cxn>
                <a:cxn ang="0">
                  <a:pos x="57" y="21"/>
                </a:cxn>
                <a:cxn ang="0">
                  <a:pos x="58" y="16"/>
                </a:cxn>
                <a:cxn ang="0">
                  <a:pos x="58" y="13"/>
                </a:cxn>
                <a:cxn ang="0">
                  <a:pos x="57" y="8"/>
                </a:cxn>
                <a:cxn ang="0">
                  <a:pos x="52" y="5"/>
                </a:cxn>
                <a:cxn ang="0">
                  <a:pos x="45" y="3"/>
                </a:cxn>
                <a:cxn ang="0">
                  <a:pos x="33" y="0"/>
                </a:cxn>
              </a:cxnLst>
              <a:rect l="0" t="0" r="r" b="b"/>
              <a:pathLst>
                <a:path w="61" h="105">
                  <a:moveTo>
                    <a:pt x="33" y="0"/>
                  </a:moveTo>
                  <a:lnTo>
                    <a:pt x="32" y="0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4" y="1"/>
                  </a:lnTo>
                  <a:lnTo>
                    <a:pt x="22" y="1"/>
                  </a:lnTo>
                  <a:lnTo>
                    <a:pt x="20" y="3"/>
                  </a:lnTo>
                  <a:lnTo>
                    <a:pt x="17" y="4"/>
                  </a:lnTo>
                  <a:lnTo>
                    <a:pt x="14" y="6"/>
                  </a:lnTo>
                  <a:lnTo>
                    <a:pt x="11" y="9"/>
                  </a:lnTo>
                  <a:lnTo>
                    <a:pt x="9" y="12"/>
                  </a:lnTo>
                  <a:lnTo>
                    <a:pt x="6" y="16"/>
                  </a:lnTo>
                  <a:lnTo>
                    <a:pt x="4" y="21"/>
                  </a:lnTo>
                  <a:lnTo>
                    <a:pt x="3" y="26"/>
                  </a:lnTo>
                  <a:lnTo>
                    <a:pt x="2" y="32"/>
                  </a:lnTo>
                  <a:lnTo>
                    <a:pt x="1" y="45"/>
                  </a:lnTo>
                  <a:lnTo>
                    <a:pt x="0" y="57"/>
                  </a:lnTo>
                  <a:lnTo>
                    <a:pt x="1" y="66"/>
                  </a:lnTo>
                  <a:lnTo>
                    <a:pt x="2" y="73"/>
                  </a:lnTo>
                  <a:lnTo>
                    <a:pt x="5" y="79"/>
                  </a:lnTo>
                  <a:lnTo>
                    <a:pt x="8" y="84"/>
                  </a:lnTo>
                  <a:lnTo>
                    <a:pt x="11" y="87"/>
                  </a:lnTo>
                  <a:lnTo>
                    <a:pt x="16" y="88"/>
                  </a:lnTo>
                  <a:lnTo>
                    <a:pt x="17" y="89"/>
                  </a:lnTo>
                  <a:lnTo>
                    <a:pt x="18" y="92"/>
                  </a:lnTo>
                  <a:lnTo>
                    <a:pt x="19" y="95"/>
                  </a:lnTo>
                  <a:lnTo>
                    <a:pt x="18" y="98"/>
                  </a:lnTo>
                  <a:lnTo>
                    <a:pt x="18" y="101"/>
                  </a:lnTo>
                  <a:lnTo>
                    <a:pt x="19" y="102"/>
                  </a:lnTo>
                  <a:lnTo>
                    <a:pt x="20" y="103"/>
                  </a:lnTo>
                  <a:lnTo>
                    <a:pt x="22" y="104"/>
                  </a:lnTo>
                  <a:lnTo>
                    <a:pt x="24" y="105"/>
                  </a:lnTo>
                  <a:lnTo>
                    <a:pt x="27" y="104"/>
                  </a:lnTo>
                  <a:lnTo>
                    <a:pt x="30" y="104"/>
                  </a:lnTo>
                  <a:lnTo>
                    <a:pt x="33" y="103"/>
                  </a:lnTo>
                  <a:lnTo>
                    <a:pt x="37" y="102"/>
                  </a:lnTo>
                  <a:lnTo>
                    <a:pt x="40" y="100"/>
                  </a:lnTo>
                  <a:lnTo>
                    <a:pt x="43" y="97"/>
                  </a:lnTo>
                  <a:lnTo>
                    <a:pt x="47" y="94"/>
                  </a:lnTo>
                  <a:lnTo>
                    <a:pt x="50" y="91"/>
                  </a:lnTo>
                  <a:lnTo>
                    <a:pt x="52" y="86"/>
                  </a:lnTo>
                  <a:lnTo>
                    <a:pt x="55" y="82"/>
                  </a:lnTo>
                  <a:lnTo>
                    <a:pt x="55" y="76"/>
                  </a:lnTo>
                  <a:lnTo>
                    <a:pt x="56" y="69"/>
                  </a:lnTo>
                  <a:lnTo>
                    <a:pt x="58" y="65"/>
                  </a:lnTo>
                  <a:lnTo>
                    <a:pt x="59" y="59"/>
                  </a:lnTo>
                  <a:lnTo>
                    <a:pt x="61" y="53"/>
                  </a:lnTo>
                  <a:lnTo>
                    <a:pt x="61" y="49"/>
                  </a:lnTo>
                  <a:lnTo>
                    <a:pt x="61" y="45"/>
                  </a:lnTo>
                  <a:lnTo>
                    <a:pt x="59" y="42"/>
                  </a:lnTo>
                  <a:lnTo>
                    <a:pt x="55" y="41"/>
                  </a:lnTo>
                  <a:lnTo>
                    <a:pt x="54" y="40"/>
                  </a:lnTo>
                  <a:lnTo>
                    <a:pt x="54" y="39"/>
                  </a:lnTo>
                  <a:lnTo>
                    <a:pt x="52" y="36"/>
                  </a:lnTo>
                  <a:lnTo>
                    <a:pt x="51" y="34"/>
                  </a:lnTo>
                  <a:lnTo>
                    <a:pt x="50" y="32"/>
                  </a:lnTo>
                  <a:lnTo>
                    <a:pt x="50" y="30"/>
                  </a:lnTo>
                  <a:lnTo>
                    <a:pt x="50" y="27"/>
                  </a:lnTo>
                  <a:lnTo>
                    <a:pt x="51" y="25"/>
                  </a:lnTo>
                  <a:lnTo>
                    <a:pt x="54" y="24"/>
                  </a:lnTo>
                  <a:lnTo>
                    <a:pt x="55" y="23"/>
                  </a:lnTo>
                  <a:lnTo>
                    <a:pt x="56" y="22"/>
                  </a:lnTo>
                  <a:lnTo>
                    <a:pt x="57" y="21"/>
                  </a:lnTo>
                  <a:lnTo>
                    <a:pt x="58" y="18"/>
                  </a:lnTo>
                  <a:lnTo>
                    <a:pt x="58" y="16"/>
                  </a:lnTo>
                  <a:lnTo>
                    <a:pt x="58" y="14"/>
                  </a:lnTo>
                  <a:lnTo>
                    <a:pt x="58" y="13"/>
                  </a:lnTo>
                  <a:lnTo>
                    <a:pt x="58" y="10"/>
                  </a:lnTo>
                  <a:lnTo>
                    <a:pt x="57" y="8"/>
                  </a:lnTo>
                  <a:lnTo>
                    <a:pt x="55" y="7"/>
                  </a:lnTo>
                  <a:lnTo>
                    <a:pt x="52" y="5"/>
                  </a:lnTo>
                  <a:lnTo>
                    <a:pt x="49" y="4"/>
                  </a:lnTo>
                  <a:lnTo>
                    <a:pt x="45" y="3"/>
                  </a:lnTo>
                  <a:lnTo>
                    <a:pt x="39" y="1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97" name="Freeform 705"/>
            <p:cNvSpPr>
              <a:spLocks/>
            </p:cNvSpPr>
            <p:nvPr/>
          </p:nvSpPr>
          <p:spPr bwMode="auto">
            <a:xfrm>
              <a:off x="292" y="1913"/>
              <a:ext cx="59" cy="102"/>
            </a:xfrm>
            <a:custGeom>
              <a:avLst/>
              <a:gdLst/>
              <a:ahLst/>
              <a:cxnLst>
                <a:cxn ang="0">
                  <a:pos x="15" y="87"/>
                </a:cxn>
                <a:cxn ang="0">
                  <a:pos x="18" y="92"/>
                </a:cxn>
                <a:cxn ang="0">
                  <a:pos x="18" y="96"/>
                </a:cxn>
                <a:cxn ang="0">
                  <a:pos x="18" y="98"/>
                </a:cxn>
                <a:cxn ang="0">
                  <a:pos x="20" y="101"/>
                </a:cxn>
                <a:cxn ang="0">
                  <a:pos x="22" y="101"/>
                </a:cxn>
                <a:cxn ang="0">
                  <a:pos x="26" y="102"/>
                </a:cxn>
                <a:cxn ang="0">
                  <a:pos x="29" y="101"/>
                </a:cxn>
                <a:cxn ang="0">
                  <a:pos x="34" y="98"/>
                </a:cxn>
                <a:cxn ang="0">
                  <a:pos x="41" y="94"/>
                </a:cxn>
                <a:cxn ang="0">
                  <a:pos x="48" y="87"/>
                </a:cxn>
                <a:cxn ang="0">
                  <a:pos x="52" y="79"/>
                </a:cxn>
                <a:cxn ang="0">
                  <a:pos x="53" y="68"/>
                </a:cxn>
                <a:cxn ang="0">
                  <a:pos x="57" y="58"/>
                </a:cxn>
                <a:cxn ang="0">
                  <a:pos x="59" y="49"/>
                </a:cxn>
                <a:cxn ang="0">
                  <a:pos x="57" y="42"/>
                </a:cxn>
                <a:cxn ang="0">
                  <a:pos x="51" y="38"/>
                </a:cxn>
                <a:cxn ang="0">
                  <a:pos x="50" y="36"/>
                </a:cxn>
                <a:cxn ang="0">
                  <a:pos x="48" y="30"/>
                </a:cxn>
                <a:cxn ang="0">
                  <a:pos x="48" y="26"/>
                </a:cxn>
                <a:cxn ang="0">
                  <a:pos x="50" y="23"/>
                </a:cxn>
                <a:cxn ang="0">
                  <a:pos x="52" y="20"/>
                </a:cxn>
                <a:cxn ang="0">
                  <a:pos x="54" y="17"/>
                </a:cxn>
                <a:cxn ang="0">
                  <a:pos x="56" y="14"/>
                </a:cxn>
                <a:cxn ang="0">
                  <a:pos x="56" y="9"/>
                </a:cxn>
                <a:cxn ang="0">
                  <a:pos x="52" y="6"/>
                </a:cxn>
                <a:cxn ang="0">
                  <a:pos x="47" y="3"/>
                </a:cxn>
                <a:cxn ang="0">
                  <a:pos x="38" y="1"/>
                </a:cxn>
                <a:cxn ang="0">
                  <a:pos x="30" y="0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19" y="2"/>
                </a:cxn>
                <a:cxn ang="0">
                  <a:pos x="14" y="6"/>
                </a:cxn>
                <a:cxn ang="0">
                  <a:pos x="9" y="11"/>
                </a:cxn>
                <a:cxn ang="0">
                  <a:pos x="5" y="19"/>
                </a:cxn>
                <a:cxn ang="0">
                  <a:pos x="3" y="30"/>
                </a:cxn>
                <a:cxn ang="0">
                  <a:pos x="0" y="54"/>
                </a:cxn>
                <a:cxn ang="0">
                  <a:pos x="3" y="71"/>
                </a:cxn>
                <a:cxn ang="0">
                  <a:pos x="7" y="81"/>
                </a:cxn>
                <a:cxn ang="0">
                  <a:pos x="15" y="87"/>
                </a:cxn>
              </a:cxnLst>
              <a:rect l="0" t="0" r="r" b="b"/>
              <a:pathLst>
                <a:path w="59" h="102">
                  <a:moveTo>
                    <a:pt x="15" y="87"/>
                  </a:moveTo>
                  <a:lnTo>
                    <a:pt x="15" y="87"/>
                  </a:lnTo>
                  <a:lnTo>
                    <a:pt x="16" y="88"/>
                  </a:lnTo>
                  <a:lnTo>
                    <a:pt x="18" y="92"/>
                  </a:lnTo>
                  <a:lnTo>
                    <a:pt x="18" y="95"/>
                  </a:lnTo>
                  <a:lnTo>
                    <a:pt x="18" y="96"/>
                  </a:lnTo>
                  <a:lnTo>
                    <a:pt x="18" y="97"/>
                  </a:lnTo>
                  <a:lnTo>
                    <a:pt x="18" y="98"/>
                  </a:lnTo>
                  <a:lnTo>
                    <a:pt x="19" y="100"/>
                  </a:lnTo>
                  <a:lnTo>
                    <a:pt x="20" y="101"/>
                  </a:lnTo>
                  <a:lnTo>
                    <a:pt x="21" y="101"/>
                  </a:lnTo>
                  <a:lnTo>
                    <a:pt x="22" y="101"/>
                  </a:lnTo>
                  <a:lnTo>
                    <a:pt x="24" y="102"/>
                  </a:lnTo>
                  <a:lnTo>
                    <a:pt x="26" y="102"/>
                  </a:lnTo>
                  <a:lnTo>
                    <a:pt x="27" y="101"/>
                  </a:lnTo>
                  <a:lnTo>
                    <a:pt x="29" y="101"/>
                  </a:lnTo>
                  <a:lnTo>
                    <a:pt x="31" y="100"/>
                  </a:lnTo>
                  <a:lnTo>
                    <a:pt x="34" y="98"/>
                  </a:lnTo>
                  <a:lnTo>
                    <a:pt x="38" y="96"/>
                  </a:lnTo>
                  <a:lnTo>
                    <a:pt x="41" y="94"/>
                  </a:lnTo>
                  <a:lnTo>
                    <a:pt x="44" y="90"/>
                  </a:lnTo>
                  <a:lnTo>
                    <a:pt x="48" y="87"/>
                  </a:lnTo>
                  <a:lnTo>
                    <a:pt x="50" y="84"/>
                  </a:lnTo>
                  <a:lnTo>
                    <a:pt x="52" y="79"/>
                  </a:lnTo>
                  <a:lnTo>
                    <a:pt x="52" y="74"/>
                  </a:lnTo>
                  <a:lnTo>
                    <a:pt x="53" y="68"/>
                  </a:lnTo>
                  <a:lnTo>
                    <a:pt x="54" y="62"/>
                  </a:lnTo>
                  <a:lnTo>
                    <a:pt x="57" y="58"/>
                  </a:lnTo>
                  <a:lnTo>
                    <a:pt x="58" y="53"/>
                  </a:lnTo>
                  <a:lnTo>
                    <a:pt x="59" y="49"/>
                  </a:lnTo>
                  <a:lnTo>
                    <a:pt x="58" y="44"/>
                  </a:lnTo>
                  <a:lnTo>
                    <a:pt x="57" y="42"/>
                  </a:lnTo>
                  <a:lnTo>
                    <a:pt x="52" y="39"/>
                  </a:lnTo>
                  <a:lnTo>
                    <a:pt x="51" y="38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3"/>
                  </a:lnTo>
                  <a:lnTo>
                    <a:pt x="48" y="30"/>
                  </a:lnTo>
                  <a:lnTo>
                    <a:pt x="48" y="28"/>
                  </a:lnTo>
                  <a:lnTo>
                    <a:pt x="48" y="26"/>
                  </a:lnTo>
                  <a:lnTo>
                    <a:pt x="49" y="24"/>
                  </a:lnTo>
                  <a:lnTo>
                    <a:pt x="50" y="23"/>
                  </a:lnTo>
                  <a:lnTo>
                    <a:pt x="51" y="21"/>
                  </a:lnTo>
                  <a:lnTo>
                    <a:pt x="52" y="20"/>
                  </a:lnTo>
                  <a:lnTo>
                    <a:pt x="53" y="19"/>
                  </a:lnTo>
                  <a:lnTo>
                    <a:pt x="54" y="17"/>
                  </a:lnTo>
                  <a:lnTo>
                    <a:pt x="56" y="16"/>
                  </a:lnTo>
                  <a:lnTo>
                    <a:pt x="56" y="14"/>
                  </a:lnTo>
                  <a:lnTo>
                    <a:pt x="56" y="11"/>
                  </a:lnTo>
                  <a:lnTo>
                    <a:pt x="56" y="9"/>
                  </a:lnTo>
                  <a:lnTo>
                    <a:pt x="53" y="8"/>
                  </a:lnTo>
                  <a:lnTo>
                    <a:pt x="52" y="6"/>
                  </a:lnTo>
                  <a:lnTo>
                    <a:pt x="50" y="4"/>
                  </a:lnTo>
                  <a:lnTo>
                    <a:pt x="47" y="3"/>
                  </a:lnTo>
                  <a:lnTo>
                    <a:pt x="42" y="2"/>
                  </a:lnTo>
                  <a:lnTo>
                    <a:pt x="38" y="1"/>
                  </a:lnTo>
                  <a:lnTo>
                    <a:pt x="31" y="0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8" y="0"/>
                  </a:lnTo>
                  <a:lnTo>
                    <a:pt x="26" y="0"/>
                  </a:lnTo>
                  <a:lnTo>
                    <a:pt x="24" y="0"/>
                  </a:lnTo>
                  <a:lnTo>
                    <a:pt x="21" y="1"/>
                  </a:lnTo>
                  <a:lnTo>
                    <a:pt x="19" y="2"/>
                  </a:lnTo>
                  <a:lnTo>
                    <a:pt x="16" y="3"/>
                  </a:lnTo>
                  <a:lnTo>
                    <a:pt x="14" y="6"/>
                  </a:lnTo>
                  <a:lnTo>
                    <a:pt x="11" y="8"/>
                  </a:lnTo>
                  <a:lnTo>
                    <a:pt x="9" y="11"/>
                  </a:lnTo>
                  <a:lnTo>
                    <a:pt x="7" y="15"/>
                  </a:lnTo>
                  <a:lnTo>
                    <a:pt x="5" y="19"/>
                  </a:lnTo>
                  <a:lnTo>
                    <a:pt x="4" y="25"/>
                  </a:lnTo>
                  <a:lnTo>
                    <a:pt x="3" y="30"/>
                  </a:lnTo>
                  <a:lnTo>
                    <a:pt x="0" y="43"/>
                  </a:lnTo>
                  <a:lnTo>
                    <a:pt x="0" y="54"/>
                  </a:lnTo>
                  <a:lnTo>
                    <a:pt x="1" y="63"/>
                  </a:lnTo>
                  <a:lnTo>
                    <a:pt x="3" y="71"/>
                  </a:lnTo>
                  <a:lnTo>
                    <a:pt x="5" y="77"/>
                  </a:lnTo>
                  <a:lnTo>
                    <a:pt x="7" y="81"/>
                  </a:lnTo>
                  <a:lnTo>
                    <a:pt x="10" y="85"/>
                  </a:lnTo>
                  <a:lnTo>
                    <a:pt x="15" y="87"/>
                  </a:lnTo>
                  <a:close/>
                </a:path>
              </a:pathLst>
            </a:custGeom>
            <a:solidFill>
              <a:srgbClr val="F4E5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98" name="Freeform 706"/>
            <p:cNvSpPr>
              <a:spLocks/>
            </p:cNvSpPr>
            <p:nvPr/>
          </p:nvSpPr>
          <p:spPr bwMode="auto">
            <a:xfrm>
              <a:off x="294" y="1913"/>
              <a:ext cx="57" cy="99"/>
            </a:xfrm>
            <a:custGeom>
              <a:avLst/>
              <a:gdLst/>
              <a:ahLst/>
              <a:cxnLst>
                <a:cxn ang="0">
                  <a:pos x="13" y="85"/>
                </a:cxn>
                <a:cxn ang="0">
                  <a:pos x="17" y="90"/>
                </a:cxn>
                <a:cxn ang="0">
                  <a:pos x="18" y="94"/>
                </a:cxn>
                <a:cxn ang="0">
                  <a:pos x="18" y="96"/>
                </a:cxn>
                <a:cxn ang="0">
                  <a:pos x="20" y="97"/>
                </a:cxn>
                <a:cxn ang="0">
                  <a:pos x="22" y="99"/>
                </a:cxn>
                <a:cxn ang="0">
                  <a:pos x="26" y="99"/>
                </a:cxn>
                <a:cxn ang="0">
                  <a:pos x="30" y="97"/>
                </a:cxn>
                <a:cxn ang="0">
                  <a:pos x="37" y="94"/>
                </a:cxn>
                <a:cxn ang="0">
                  <a:pos x="42" y="88"/>
                </a:cxn>
                <a:cxn ang="0">
                  <a:pos x="48" y="82"/>
                </a:cxn>
                <a:cxn ang="0">
                  <a:pos x="50" y="73"/>
                </a:cxn>
                <a:cxn ang="0">
                  <a:pos x="52" y="61"/>
                </a:cxn>
                <a:cxn ang="0">
                  <a:pos x="56" y="52"/>
                </a:cxn>
                <a:cxn ang="0">
                  <a:pos x="56" y="44"/>
                </a:cxn>
                <a:cxn ang="0">
                  <a:pos x="50" y="39"/>
                </a:cxn>
                <a:cxn ang="0">
                  <a:pos x="48" y="35"/>
                </a:cxn>
                <a:cxn ang="0">
                  <a:pos x="46" y="30"/>
                </a:cxn>
                <a:cxn ang="0">
                  <a:pos x="46" y="25"/>
                </a:cxn>
                <a:cxn ang="0">
                  <a:pos x="48" y="23"/>
                </a:cxn>
                <a:cxn ang="0">
                  <a:pos x="50" y="20"/>
                </a:cxn>
                <a:cxn ang="0">
                  <a:pos x="52" y="17"/>
                </a:cxn>
                <a:cxn ang="0">
                  <a:pos x="54" y="12"/>
                </a:cxn>
                <a:cxn ang="0">
                  <a:pos x="52" y="9"/>
                </a:cxn>
                <a:cxn ang="0">
                  <a:pos x="50" y="6"/>
                </a:cxn>
                <a:cxn ang="0">
                  <a:pos x="44" y="2"/>
                </a:cxn>
                <a:cxn ang="0">
                  <a:pos x="36" y="1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12" y="4"/>
                </a:cxn>
                <a:cxn ang="0">
                  <a:pos x="4" y="18"/>
                </a:cxn>
                <a:cxn ang="0">
                  <a:pos x="0" y="42"/>
                </a:cxn>
                <a:cxn ang="0">
                  <a:pos x="1" y="62"/>
                </a:cxn>
                <a:cxn ang="0">
                  <a:pos x="3" y="75"/>
                </a:cxn>
                <a:cxn ang="0">
                  <a:pos x="9" y="83"/>
                </a:cxn>
              </a:cxnLst>
              <a:rect l="0" t="0" r="r" b="b"/>
              <a:pathLst>
                <a:path w="57" h="99">
                  <a:moveTo>
                    <a:pt x="12" y="85"/>
                  </a:moveTo>
                  <a:lnTo>
                    <a:pt x="13" y="85"/>
                  </a:lnTo>
                  <a:lnTo>
                    <a:pt x="14" y="86"/>
                  </a:lnTo>
                  <a:lnTo>
                    <a:pt x="17" y="90"/>
                  </a:lnTo>
                  <a:lnTo>
                    <a:pt x="17" y="93"/>
                  </a:lnTo>
                  <a:lnTo>
                    <a:pt x="18" y="94"/>
                  </a:lnTo>
                  <a:lnTo>
                    <a:pt x="18" y="95"/>
                  </a:lnTo>
                  <a:lnTo>
                    <a:pt x="18" y="96"/>
                  </a:lnTo>
                  <a:lnTo>
                    <a:pt x="19" y="97"/>
                  </a:lnTo>
                  <a:lnTo>
                    <a:pt x="20" y="97"/>
                  </a:lnTo>
                  <a:lnTo>
                    <a:pt x="21" y="99"/>
                  </a:lnTo>
                  <a:lnTo>
                    <a:pt x="22" y="99"/>
                  </a:lnTo>
                  <a:lnTo>
                    <a:pt x="24" y="99"/>
                  </a:lnTo>
                  <a:lnTo>
                    <a:pt x="26" y="99"/>
                  </a:lnTo>
                  <a:lnTo>
                    <a:pt x="28" y="99"/>
                  </a:lnTo>
                  <a:lnTo>
                    <a:pt x="30" y="97"/>
                  </a:lnTo>
                  <a:lnTo>
                    <a:pt x="33" y="96"/>
                  </a:lnTo>
                  <a:lnTo>
                    <a:pt x="37" y="94"/>
                  </a:lnTo>
                  <a:lnTo>
                    <a:pt x="40" y="92"/>
                  </a:lnTo>
                  <a:lnTo>
                    <a:pt x="42" y="88"/>
                  </a:lnTo>
                  <a:lnTo>
                    <a:pt x="46" y="86"/>
                  </a:lnTo>
                  <a:lnTo>
                    <a:pt x="48" y="82"/>
                  </a:lnTo>
                  <a:lnTo>
                    <a:pt x="50" y="77"/>
                  </a:lnTo>
                  <a:lnTo>
                    <a:pt x="50" y="73"/>
                  </a:lnTo>
                  <a:lnTo>
                    <a:pt x="51" y="67"/>
                  </a:lnTo>
                  <a:lnTo>
                    <a:pt x="52" y="61"/>
                  </a:lnTo>
                  <a:lnTo>
                    <a:pt x="55" y="57"/>
                  </a:lnTo>
                  <a:lnTo>
                    <a:pt x="56" y="52"/>
                  </a:lnTo>
                  <a:lnTo>
                    <a:pt x="57" y="48"/>
                  </a:lnTo>
                  <a:lnTo>
                    <a:pt x="56" y="44"/>
                  </a:lnTo>
                  <a:lnTo>
                    <a:pt x="55" y="42"/>
                  </a:lnTo>
                  <a:lnTo>
                    <a:pt x="50" y="39"/>
                  </a:lnTo>
                  <a:lnTo>
                    <a:pt x="49" y="37"/>
                  </a:lnTo>
                  <a:lnTo>
                    <a:pt x="48" y="35"/>
                  </a:lnTo>
                  <a:lnTo>
                    <a:pt x="47" y="33"/>
                  </a:lnTo>
                  <a:lnTo>
                    <a:pt x="46" y="30"/>
                  </a:lnTo>
                  <a:lnTo>
                    <a:pt x="46" y="27"/>
                  </a:lnTo>
                  <a:lnTo>
                    <a:pt x="46" y="25"/>
                  </a:lnTo>
                  <a:lnTo>
                    <a:pt x="47" y="24"/>
                  </a:lnTo>
                  <a:lnTo>
                    <a:pt x="48" y="23"/>
                  </a:lnTo>
                  <a:lnTo>
                    <a:pt x="49" y="21"/>
                  </a:lnTo>
                  <a:lnTo>
                    <a:pt x="50" y="20"/>
                  </a:lnTo>
                  <a:lnTo>
                    <a:pt x="51" y="18"/>
                  </a:lnTo>
                  <a:lnTo>
                    <a:pt x="52" y="17"/>
                  </a:lnTo>
                  <a:lnTo>
                    <a:pt x="52" y="15"/>
                  </a:lnTo>
                  <a:lnTo>
                    <a:pt x="54" y="12"/>
                  </a:lnTo>
                  <a:lnTo>
                    <a:pt x="54" y="11"/>
                  </a:lnTo>
                  <a:lnTo>
                    <a:pt x="52" y="9"/>
                  </a:lnTo>
                  <a:lnTo>
                    <a:pt x="51" y="8"/>
                  </a:lnTo>
                  <a:lnTo>
                    <a:pt x="50" y="6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40" y="1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18" y="2"/>
                  </a:lnTo>
                  <a:lnTo>
                    <a:pt x="12" y="4"/>
                  </a:lnTo>
                  <a:lnTo>
                    <a:pt x="8" y="10"/>
                  </a:lnTo>
                  <a:lnTo>
                    <a:pt x="4" y="18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53"/>
                  </a:lnTo>
                  <a:lnTo>
                    <a:pt x="1" y="62"/>
                  </a:lnTo>
                  <a:lnTo>
                    <a:pt x="2" y="69"/>
                  </a:lnTo>
                  <a:lnTo>
                    <a:pt x="3" y="75"/>
                  </a:lnTo>
                  <a:lnTo>
                    <a:pt x="7" y="79"/>
                  </a:lnTo>
                  <a:lnTo>
                    <a:pt x="9" y="83"/>
                  </a:lnTo>
                  <a:lnTo>
                    <a:pt x="12" y="85"/>
                  </a:lnTo>
                  <a:close/>
                </a:path>
              </a:pathLst>
            </a:custGeom>
            <a:solidFill>
              <a:srgbClr val="E5C9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099" name="Freeform 707"/>
            <p:cNvSpPr>
              <a:spLocks/>
            </p:cNvSpPr>
            <p:nvPr/>
          </p:nvSpPr>
          <p:spPr bwMode="auto">
            <a:xfrm>
              <a:off x="294" y="1914"/>
              <a:ext cx="54" cy="98"/>
            </a:xfrm>
            <a:custGeom>
              <a:avLst/>
              <a:gdLst/>
              <a:ahLst/>
              <a:cxnLst>
                <a:cxn ang="0">
                  <a:pos x="11" y="84"/>
                </a:cxn>
                <a:cxn ang="0">
                  <a:pos x="12" y="85"/>
                </a:cxn>
                <a:cxn ang="0">
                  <a:pos x="14" y="86"/>
                </a:cxn>
                <a:cxn ang="0">
                  <a:pos x="15" y="89"/>
                </a:cxn>
                <a:cxn ang="0">
                  <a:pos x="16" y="92"/>
                </a:cxn>
                <a:cxn ang="0">
                  <a:pos x="18" y="94"/>
                </a:cxn>
                <a:cxn ang="0">
                  <a:pos x="19" y="96"/>
                </a:cxn>
                <a:cxn ang="0">
                  <a:pos x="21" y="98"/>
                </a:cxn>
                <a:cxn ang="0">
                  <a:pos x="24" y="96"/>
                </a:cxn>
                <a:cxn ang="0">
                  <a:pos x="28" y="95"/>
                </a:cxn>
                <a:cxn ang="0">
                  <a:pos x="34" y="93"/>
                </a:cxn>
                <a:cxn ang="0">
                  <a:pos x="41" y="87"/>
                </a:cxn>
                <a:cxn ang="0">
                  <a:pos x="46" y="80"/>
                </a:cxn>
                <a:cxn ang="0">
                  <a:pos x="48" y="71"/>
                </a:cxn>
                <a:cxn ang="0">
                  <a:pos x="50" y="61"/>
                </a:cxn>
                <a:cxn ang="0">
                  <a:pos x="53" y="52"/>
                </a:cxn>
                <a:cxn ang="0">
                  <a:pos x="53" y="45"/>
                </a:cxn>
                <a:cxn ang="0">
                  <a:pos x="47" y="39"/>
                </a:cxn>
                <a:cxn ang="0">
                  <a:pos x="46" y="37"/>
                </a:cxn>
                <a:cxn ang="0">
                  <a:pos x="44" y="32"/>
                </a:cxn>
                <a:cxn ang="0">
                  <a:pos x="43" y="28"/>
                </a:cxn>
                <a:cxn ang="0">
                  <a:pos x="44" y="23"/>
                </a:cxn>
                <a:cxn ang="0">
                  <a:pos x="46" y="21"/>
                </a:cxn>
                <a:cxn ang="0">
                  <a:pos x="48" y="19"/>
                </a:cxn>
                <a:cxn ang="0">
                  <a:pos x="49" y="15"/>
                </a:cxn>
                <a:cxn ang="0">
                  <a:pos x="50" y="11"/>
                </a:cxn>
                <a:cxn ang="0">
                  <a:pos x="48" y="7"/>
                </a:cxn>
                <a:cxn ang="0">
                  <a:pos x="45" y="4"/>
                </a:cxn>
                <a:cxn ang="0">
                  <a:pos x="38" y="2"/>
                </a:cxn>
                <a:cxn ang="0">
                  <a:pos x="28" y="0"/>
                </a:cxn>
                <a:cxn ang="0">
                  <a:pos x="25" y="0"/>
                </a:cxn>
                <a:cxn ang="0">
                  <a:pos x="16" y="2"/>
                </a:cxn>
                <a:cxn ang="0">
                  <a:pos x="8" y="11"/>
                </a:cxn>
                <a:cxn ang="0">
                  <a:pos x="2" y="30"/>
                </a:cxn>
                <a:cxn ang="0">
                  <a:pos x="0" y="52"/>
                </a:cxn>
                <a:cxn ang="0">
                  <a:pos x="2" y="69"/>
                </a:cxn>
                <a:cxn ang="0">
                  <a:pos x="5" y="79"/>
                </a:cxn>
                <a:cxn ang="0">
                  <a:pos x="11" y="84"/>
                </a:cxn>
              </a:cxnLst>
              <a:rect l="0" t="0" r="r" b="b"/>
              <a:pathLst>
                <a:path w="54" h="98">
                  <a:moveTo>
                    <a:pt x="11" y="84"/>
                  </a:moveTo>
                  <a:lnTo>
                    <a:pt x="11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3" y="86"/>
                  </a:lnTo>
                  <a:lnTo>
                    <a:pt x="14" y="86"/>
                  </a:lnTo>
                  <a:lnTo>
                    <a:pt x="15" y="87"/>
                  </a:lnTo>
                  <a:lnTo>
                    <a:pt x="15" y="89"/>
                  </a:lnTo>
                  <a:lnTo>
                    <a:pt x="16" y="91"/>
                  </a:lnTo>
                  <a:lnTo>
                    <a:pt x="16" y="92"/>
                  </a:lnTo>
                  <a:lnTo>
                    <a:pt x="18" y="93"/>
                  </a:lnTo>
                  <a:lnTo>
                    <a:pt x="18" y="94"/>
                  </a:lnTo>
                  <a:lnTo>
                    <a:pt x="19" y="95"/>
                  </a:lnTo>
                  <a:lnTo>
                    <a:pt x="19" y="96"/>
                  </a:lnTo>
                  <a:lnTo>
                    <a:pt x="20" y="96"/>
                  </a:lnTo>
                  <a:lnTo>
                    <a:pt x="21" y="98"/>
                  </a:lnTo>
                  <a:lnTo>
                    <a:pt x="22" y="98"/>
                  </a:lnTo>
                  <a:lnTo>
                    <a:pt x="24" y="96"/>
                  </a:lnTo>
                  <a:lnTo>
                    <a:pt x="26" y="96"/>
                  </a:lnTo>
                  <a:lnTo>
                    <a:pt x="28" y="95"/>
                  </a:lnTo>
                  <a:lnTo>
                    <a:pt x="31" y="94"/>
                  </a:lnTo>
                  <a:lnTo>
                    <a:pt x="34" y="93"/>
                  </a:lnTo>
                  <a:lnTo>
                    <a:pt x="37" y="91"/>
                  </a:lnTo>
                  <a:lnTo>
                    <a:pt x="41" y="87"/>
                  </a:lnTo>
                  <a:lnTo>
                    <a:pt x="44" y="85"/>
                  </a:lnTo>
                  <a:lnTo>
                    <a:pt x="46" y="80"/>
                  </a:lnTo>
                  <a:lnTo>
                    <a:pt x="47" y="76"/>
                  </a:lnTo>
                  <a:lnTo>
                    <a:pt x="48" y="71"/>
                  </a:lnTo>
                  <a:lnTo>
                    <a:pt x="48" y="66"/>
                  </a:lnTo>
                  <a:lnTo>
                    <a:pt x="50" y="61"/>
                  </a:lnTo>
                  <a:lnTo>
                    <a:pt x="51" y="57"/>
                  </a:lnTo>
                  <a:lnTo>
                    <a:pt x="53" y="52"/>
                  </a:lnTo>
                  <a:lnTo>
                    <a:pt x="54" y="48"/>
                  </a:lnTo>
                  <a:lnTo>
                    <a:pt x="53" y="45"/>
                  </a:lnTo>
                  <a:lnTo>
                    <a:pt x="51" y="42"/>
                  </a:lnTo>
                  <a:lnTo>
                    <a:pt x="47" y="39"/>
                  </a:lnTo>
                  <a:lnTo>
                    <a:pt x="47" y="38"/>
                  </a:lnTo>
                  <a:lnTo>
                    <a:pt x="46" y="37"/>
                  </a:lnTo>
                  <a:lnTo>
                    <a:pt x="45" y="35"/>
                  </a:lnTo>
                  <a:lnTo>
                    <a:pt x="44" y="32"/>
                  </a:lnTo>
                  <a:lnTo>
                    <a:pt x="43" y="30"/>
                  </a:lnTo>
                  <a:lnTo>
                    <a:pt x="43" y="28"/>
                  </a:lnTo>
                  <a:lnTo>
                    <a:pt x="43" y="24"/>
                  </a:lnTo>
                  <a:lnTo>
                    <a:pt x="44" y="23"/>
                  </a:lnTo>
                  <a:lnTo>
                    <a:pt x="45" y="22"/>
                  </a:lnTo>
                  <a:lnTo>
                    <a:pt x="46" y="21"/>
                  </a:lnTo>
                  <a:lnTo>
                    <a:pt x="47" y="20"/>
                  </a:lnTo>
                  <a:lnTo>
                    <a:pt x="48" y="19"/>
                  </a:lnTo>
                  <a:lnTo>
                    <a:pt x="49" y="16"/>
                  </a:lnTo>
                  <a:lnTo>
                    <a:pt x="49" y="15"/>
                  </a:lnTo>
                  <a:lnTo>
                    <a:pt x="50" y="13"/>
                  </a:lnTo>
                  <a:lnTo>
                    <a:pt x="50" y="11"/>
                  </a:lnTo>
                  <a:lnTo>
                    <a:pt x="49" y="10"/>
                  </a:lnTo>
                  <a:lnTo>
                    <a:pt x="48" y="7"/>
                  </a:lnTo>
                  <a:lnTo>
                    <a:pt x="47" y="6"/>
                  </a:lnTo>
                  <a:lnTo>
                    <a:pt x="45" y="4"/>
                  </a:lnTo>
                  <a:lnTo>
                    <a:pt x="42" y="3"/>
                  </a:lnTo>
                  <a:lnTo>
                    <a:pt x="38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7" y="0"/>
                  </a:lnTo>
                  <a:lnTo>
                    <a:pt x="25" y="0"/>
                  </a:lnTo>
                  <a:lnTo>
                    <a:pt x="21" y="0"/>
                  </a:lnTo>
                  <a:lnTo>
                    <a:pt x="16" y="2"/>
                  </a:lnTo>
                  <a:lnTo>
                    <a:pt x="12" y="5"/>
                  </a:lnTo>
                  <a:lnTo>
                    <a:pt x="8" y="11"/>
                  </a:lnTo>
                  <a:lnTo>
                    <a:pt x="4" y="19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0" y="52"/>
                  </a:lnTo>
                  <a:lnTo>
                    <a:pt x="1" y="61"/>
                  </a:lnTo>
                  <a:lnTo>
                    <a:pt x="2" y="69"/>
                  </a:lnTo>
                  <a:lnTo>
                    <a:pt x="3" y="75"/>
                  </a:lnTo>
                  <a:lnTo>
                    <a:pt x="5" y="79"/>
                  </a:lnTo>
                  <a:lnTo>
                    <a:pt x="8" y="82"/>
                  </a:lnTo>
                  <a:lnTo>
                    <a:pt x="11" y="84"/>
                  </a:lnTo>
                  <a:close/>
                </a:path>
              </a:pathLst>
            </a:custGeom>
            <a:solidFill>
              <a:srgbClr val="DBAF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00" name="Freeform 708"/>
            <p:cNvSpPr>
              <a:spLocks/>
            </p:cNvSpPr>
            <p:nvPr/>
          </p:nvSpPr>
          <p:spPr bwMode="auto">
            <a:xfrm>
              <a:off x="295" y="1914"/>
              <a:ext cx="53" cy="95"/>
            </a:xfrm>
            <a:custGeom>
              <a:avLst/>
              <a:gdLst/>
              <a:ahLst/>
              <a:cxnLst>
                <a:cxn ang="0">
                  <a:pos x="10" y="82"/>
                </a:cxn>
                <a:cxn ang="0">
                  <a:pos x="12" y="83"/>
                </a:cxn>
                <a:cxn ang="0">
                  <a:pos x="14" y="84"/>
                </a:cxn>
                <a:cxn ang="0">
                  <a:pos x="16" y="87"/>
                </a:cxn>
                <a:cxn ang="0">
                  <a:pos x="17" y="89"/>
                </a:cxn>
                <a:cxn ang="0">
                  <a:pos x="18" y="91"/>
                </a:cxn>
                <a:cxn ang="0">
                  <a:pos x="19" y="93"/>
                </a:cxn>
                <a:cxn ang="0">
                  <a:pos x="20" y="95"/>
                </a:cxn>
                <a:cxn ang="0">
                  <a:pos x="24" y="95"/>
                </a:cxn>
                <a:cxn ang="0">
                  <a:pos x="27" y="93"/>
                </a:cxn>
                <a:cxn ang="0">
                  <a:pos x="34" y="90"/>
                </a:cxn>
                <a:cxn ang="0">
                  <a:pos x="39" y="86"/>
                </a:cxn>
                <a:cxn ang="0">
                  <a:pos x="45" y="80"/>
                </a:cxn>
                <a:cxn ang="0">
                  <a:pos x="47" y="71"/>
                </a:cxn>
                <a:cxn ang="0">
                  <a:pos x="49" y="60"/>
                </a:cxn>
                <a:cxn ang="0">
                  <a:pos x="52" y="53"/>
                </a:cxn>
                <a:cxn ang="0">
                  <a:pos x="52" y="45"/>
                </a:cxn>
                <a:cxn ang="0">
                  <a:pos x="47" y="39"/>
                </a:cxn>
                <a:cxn ang="0">
                  <a:pos x="46" y="38"/>
                </a:cxn>
                <a:cxn ang="0">
                  <a:pos x="43" y="33"/>
                </a:cxn>
                <a:cxn ang="0">
                  <a:pos x="42" y="28"/>
                </a:cxn>
                <a:cxn ang="0">
                  <a:pos x="43" y="23"/>
                </a:cxn>
                <a:cxn ang="0">
                  <a:pos x="45" y="21"/>
                </a:cxn>
                <a:cxn ang="0">
                  <a:pos x="47" y="19"/>
                </a:cxn>
                <a:cxn ang="0">
                  <a:pos x="48" y="15"/>
                </a:cxn>
                <a:cxn ang="0">
                  <a:pos x="48" y="12"/>
                </a:cxn>
                <a:cxn ang="0">
                  <a:pos x="47" y="8"/>
                </a:cxn>
                <a:cxn ang="0">
                  <a:pos x="44" y="5"/>
                </a:cxn>
                <a:cxn ang="0">
                  <a:pos x="37" y="3"/>
                </a:cxn>
                <a:cxn ang="0">
                  <a:pos x="27" y="2"/>
                </a:cxn>
                <a:cxn ang="0">
                  <a:pos x="24" y="0"/>
                </a:cxn>
                <a:cxn ang="0">
                  <a:pos x="16" y="3"/>
                </a:cxn>
                <a:cxn ang="0">
                  <a:pos x="8" y="11"/>
                </a:cxn>
                <a:cxn ang="0">
                  <a:pos x="3" y="30"/>
                </a:cxn>
                <a:cxn ang="0">
                  <a:pos x="0" y="51"/>
                </a:cxn>
                <a:cxn ang="0">
                  <a:pos x="2" y="67"/>
                </a:cxn>
                <a:cxn ang="0">
                  <a:pos x="5" y="77"/>
                </a:cxn>
                <a:cxn ang="0">
                  <a:pos x="10" y="82"/>
                </a:cxn>
              </a:cxnLst>
              <a:rect l="0" t="0" r="r" b="b"/>
              <a:pathLst>
                <a:path w="53" h="95">
                  <a:moveTo>
                    <a:pt x="10" y="82"/>
                  </a:moveTo>
                  <a:lnTo>
                    <a:pt x="10" y="82"/>
                  </a:lnTo>
                  <a:lnTo>
                    <a:pt x="10" y="83"/>
                  </a:lnTo>
                  <a:lnTo>
                    <a:pt x="12" y="83"/>
                  </a:lnTo>
                  <a:lnTo>
                    <a:pt x="13" y="83"/>
                  </a:lnTo>
                  <a:lnTo>
                    <a:pt x="14" y="84"/>
                  </a:lnTo>
                  <a:lnTo>
                    <a:pt x="15" y="86"/>
                  </a:lnTo>
                  <a:lnTo>
                    <a:pt x="16" y="87"/>
                  </a:lnTo>
                  <a:lnTo>
                    <a:pt x="16" y="88"/>
                  </a:lnTo>
                  <a:lnTo>
                    <a:pt x="17" y="89"/>
                  </a:lnTo>
                  <a:lnTo>
                    <a:pt x="17" y="90"/>
                  </a:lnTo>
                  <a:lnTo>
                    <a:pt x="18" y="91"/>
                  </a:lnTo>
                  <a:lnTo>
                    <a:pt x="18" y="92"/>
                  </a:lnTo>
                  <a:lnTo>
                    <a:pt x="19" y="93"/>
                  </a:lnTo>
                  <a:lnTo>
                    <a:pt x="19" y="95"/>
                  </a:lnTo>
                  <a:lnTo>
                    <a:pt x="20" y="95"/>
                  </a:lnTo>
                  <a:lnTo>
                    <a:pt x="21" y="95"/>
                  </a:lnTo>
                  <a:lnTo>
                    <a:pt x="24" y="95"/>
                  </a:lnTo>
                  <a:lnTo>
                    <a:pt x="25" y="95"/>
                  </a:lnTo>
                  <a:lnTo>
                    <a:pt x="27" y="93"/>
                  </a:lnTo>
                  <a:lnTo>
                    <a:pt x="31" y="92"/>
                  </a:lnTo>
                  <a:lnTo>
                    <a:pt x="34" y="90"/>
                  </a:lnTo>
                  <a:lnTo>
                    <a:pt x="36" y="88"/>
                  </a:lnTo>
                  <a:lnTo>
                    <a:pt x="39" y="86"/>
                  </a:lnTo>
                  <a:lnTo>
                    <a:pt x="43" y="83"/>
                  </a:lnTo>
                  <a:lnTo>
                    <a:pt x="45" y="80"/>
                  </a:lnTo>
                  <a:lnTo>
                    <a:pt x="46" y="75"/>
                  </a:lnTo>
                  <a:lnTo>
                    <a:pt x="47" y="71"/>
                  </a:lnTo>
                  <a:lnTo>
                    <a:pt x="48" y="65"/>
                  </a:lnTo>
                  <a:lnTo>
                    <a:pt x="49" y="60"/>
                  </a:lnTo>
                  <a:lnTo>
                    <a:pt x="50" y="56"/>
                  </a:lnTo>
                  <a:lnTo>
                    <a:pt x="52" y="53"/>
                  </a:lnTo>
                  <a:lnTo>
                    <a:pt x="53" y="48"/>
                  </a:lnTo>
                  <a:lnTo>
                    <a:pt x="52" y="45"/>
                  </a:lnTo>
                  <a:lnTo>
                    <a:pt x="50" y="42"/>
                  </a:lnTo>
                  <a:lnTo>
                    <a:pt x="47" y="39"/>
                  </a:lnTo>
                  <a:lnTo>
                    <a:pt x="46" y="39"/>
                  </a:lnTo>
                  <a:lnTo>
                    <a:pt x="46" y="38"/>
                  </a:lnTo>
                  <a:lnTo>
                    <a:pt x="44" y="36"/>
                  </a:lnTo>
                  <a:lnTo>
                    <a:pt x="43" y="33"/>
                  </a:lnTo>
                  <a:lnTo>
                    <a:pt x="42" y="30"/>
                  </a:lnTo>
                  <a:lnTo>
                    <a:pt x="42" y="28"/>
                  </a:lnTo>
                  <a:lnTo>
                    <a:pt x="42" y="25"/>
                  </a:lnTo>
                  <a:lnTo>
                    <a:pt x="43" y="23"/>
                  </a:lnTo>
                  <a:lnTo>
                    <a:pt x="44" y="22"/>
                  </a:lnTo>
                  <a:lnTo>
                    <a:pt x="45" y="21"/>
                  </a:lnTo>
                  <a:lnTo>
                    <a:pt x="46" y="20"/>
                  </a:lnTo>
                  <a:lnTo>
                    <a:pt x="47" y="19"/>
                  </a:lnTo>
                  <a:lnTo>
                    <a:pt x="47" y="17"/>
                  </a:lnTo>
                  <a:lnTo>
                    <a:pt x="48" y="15"/>
                  </a:lnTo>
                  <a:lnTo>
                    <a:pt x="48" y="14"/>
                  </a:lnTo>
                  <a:lnTo>
                    <a:pt x="48" y="12"/>
                  </a:lnTo>
                  <a:lnTo>
                    <a:pt x="48" y="11"/>
                  </a:lnTo>
                  <a:lnTo>
                    <a:pt x="47" y="8"/>
                  </a:lnTo>
                  <a:lnTo>
                    <a:pt x="46" y="7"/>
                  </a:lnTo>
                  <a:lnTo>
                    <a:pt x="44" y="5"/>
                  </a:lnTo>
                  <a:lnTo>
                    <a:pt x="41" y="4"/>
                  </a:lnTo>
                  <a:lnTo>
                    <a:pt x="37" y="3"/>
                  </a:lnTo>
                  <a:lnTo>
                    <a:pt x="33" y="2"/>
                  </a:lnTo>
                  <a:lnTo>
                    <a:pt x="27" y="2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16" y="3"/>
                  </a:lnTo>
                  <a:lnTo>
                    <a:pt x="12" y="6"/>
                  </a:lnTo>
                  <a:lnTo>
                    <a:pt x="8" y="11"/>
                  </a:lnTo>
                  <a:lnTo>
                    <a:pt x="5" y="19"/>
                  </a:lnTo>
                  <a:lnTo>
                    <a:pt x="3" y="30"/>
                  </a:lnTo>
                  <a:lnTo>
                    <a:pt x="0" y="41"/>
                  </a:lnTo>
                  <a:lnTo>
                    <a:pt x="0" y="51"/>
                  </a:lnTo>
                  <a:lnTo>
                    <a:pt x="2" y="60"/>
                  </a:lnTo>
                  <a:lnTo>
                    <a:pt x="2" y="67"/>
                  </a:lnTo>
                  <a:lnTo>
                    <a:pt x="4" y="73"/>
                  </a:lnTo>
                  <a:lnTo>
                    <a:pt x="5" y="77"/>
                  </a:lnTo>
                  <a:lnTo>
                    <a:pt x="7" y="81"/>
                  </a:lnTo>
                  <a:lnTo>
                    <a:pt x="10" y="82"/>
                  </a:lnTo>
                  <a:close/>
                </a:path>
              </a:pathLst>
            </a:custGeom>
            <a:solidFill>
              <a:srgbClr val="CE99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01" name="Freeform 709"/>
            <p:cNvSpPr>
              <a:spLocks/>
            </p:cNvSpPr>
            <p:nvPr/>
          </p:nvSpPr>
          <p:spPr bwMode="auto">
            <a:xfrm>
              <a:off x="295" y="1916"/>
              <a:ext cx="51" cy="91"/>
            </a:xfrm>
            <a:custGeom>
              <a:avLst/>
              <a:gdLst/>
              <a:ahLst/>
              <a:cxnLst>
                <a:cxn ang="0">
                  <a:pos x="8" y="80"/>
                </a:cxn>
                <a:cxn ang="0">
                  <a:pos x="11" y="80"/>
                </a:cxn>
                <a:cxn ang="0">
                  <a:pos x="13" y="81"/>
                </a:cxn>
                <a:cxn ang="0">
                  <a:pos x="15" y="82"/>
                </a:cxn>
                <a:cxn ang="0">
                  <a:pos x="16" y="84"/>
                </a:cxn>
                <a:cxn ang="0">
                  <a:pos x="17" y="85"/>
                </a:cxn>
                <a:cxn ang="0">
                  <a:pos x="19" y="88"/>
                </a:cxn>
                <a:cxn ang="0">
                  <a:pos x="20" y="90"/>
                </a:cxn>
                <a:cxn ang="0">
                  <a:pos x="23" y="91"/>
                </a:cxn>
                <a:cxn ang="0">
                  <a:pos x="26" y="89"/>
                </a:cxn>
                <a:cxn ang="0">
                  <a:pos x="32" y="87"/>
                </a:cxn>
                <a:cxn ang="0">
                  <a:pos x="39" y="82"/>
                </a:cxn>
                <a:cxn ang="0">
                  <a:pos x="43" y="76"/>
                </a:cxn>
                <a:cxn ang="0">
                  <a:pos x="46" y="67"/>
                </a:cxn>
                <a:cxn ang="0">
                  <a:pos x="48" y="58"/>
                </a:cxn>
                <a:cxn ang="0">
                  <a:pos x="50" y="51"/>
                </a:cxn>
                <a:cxn ang="0">
                  <a:pos x="50" y="44"/>
                </a:cxn>
                <a:cxn ang="0">
                  <a:pos x="46" y="38"/>
                </a:cxn>
                <a:cxn ang="0">
                  <a:pos x="44" y="36"/>
                </a:cxn>
                <a:cxn ang="0">
                  <a:pos x="42" y="31"/>
                </a:cxn>
                <a:cxn ang="0">
                  <a:pos x="40" y="26"/>
                </a:cxn>
                <a:cxn ang="0">
                  <a:pos x="41" y="22"/>
                </a:cxn>
                <a:cxn ang="0">
                  <a:pos x="43" y="20"/>
                </a:cxn>
                <a:cxn ang="0">
                  <a:pos x="46" y="17"/>
                </a:cxn>
                <a:cxn ang="0">
                  <a:pos x="47" y="15"/>
                </a:cxn>
                <a:cxn ang="0">
                  <a:pos x="47" y="11"/>
                </a:cxn>
                <a:cxn ang="0">
                  <a:pos x="46" y="8"/>
                </a:cxn>
                <a:cxn ang="0">
                  <a:pos x="42" y="4"/>
                </a:cxn>
                <a:cxn ang="0">
                  <a:pos x="35" y="2"/>
                </a:cxn>
                <a:cxn ang="0">
                  <a:pos x="26" y="1"/>
                </a:cxn>
                <a:cxn ang="0">
                  <a:pos x="23" y="0"/>
                </a:cxn>
                <a:cxn ang="0">
                  <a:pos x="16" y="2"/>
                </a:cxn>
                <a:cxn ang="0">
                  <a:pos x="7" y="10"/>
                </a:cxn>
                <a:cxn ang="0">
                  <a:pos x="2" y="28"/>
                </a:cxn>
                <a:cxn ang="0">
                  <a:pos x="0" y="49"/>
                </a:cxn>
                <a:cxn ang="0">
                  <a:pos x="2" y="64"/>
                </a:cxn>
                <a:cxn ang="0">
                  <a:pos x="5" y="74"/>
                </a:cxn>
                <a:cxn ang="0">
                  <a:pos x="8" y="80"/>
                </a:cxn>
              </a:cxnLst>
              <a:rect l="0" t="0" r="r" b="b"/>
              <a:pathLst>
                <a:path w="51" h="91">
                  <a:moveTo>
                    <a:pt x="8" y="80"/>
                  </a:moveTo>
                  <a:lnTo>
                    <a:pt x="8" y="80"/>
                  </a:lnTo>
                  <a:lnTo>
                    <a:pt x="9" y="80"/>
                  </a:lnTo>
                  <a:lnTo>
                    <a:pt x="11" y="80"/>
                  </a:lnTo>
                  <a:lnTo>
                    <a:pt x="12" y="80"/>
                  </a:lnTo>
                  <a:lnTo>
                    <a:pt x="13" y="81"/>
                  </a:lnTo>
                  <a:lnTo>
                    <a:pt x="14" y="82"/>
                  </a:lnTo>
                  <a:lnTo>
                    <a:pt x="15" y="82"/>
                  </a:lnTo>
                  <a:lnTo>
                    <a:pt x="16" y="83"/>
                  </a:lnTo>
                  <a:lnTo>
                    <a:pt x="16" y="84"/>
                  </a:lnTo>
                  <a:lnTo>
                    <a:pt x="17" y="84"/>
                  </a:lnTo>
                  <a:lnTo>
                    <a:pt x="17" y="85"/>
                  </a:lnTo>
                  <a:lnTo>
                    <a:pt x="17" y="87"/>
                  </a:lnTo>
                  <a:lnTo>
                    <a:pt x="19" y="88"/>
                  </a:lnTo>
                  <a:lnTo>
                    <a:pt x="19" y="89"/>
                  </a:lnTo>
                  <a:lnTo>
                    <a:pt x="20" y="90"/>
                  </a:lnTo>
                  <a:lnTo>
                    <a:pt x="21" y="91"/>
                  </a:lnTo>
                  <a:lnTo>
                    <a:pt x="23" y="91"/>
                  </a:lnTo>
                  <a:lnTo>
                    <a:pt x="24" y="90"/>
                  </a:lnTo>
                  <a:lnTo>
                    <a:pt x="26" y="89"/>
                  </a:lnTo>
                  <a:lnTo>
                    <a:pt x="29" y="88"/>
                  </a:lnTo>
                  <a:lnTo>
                    <a:pt x="32" y="87"/>
                  </a:lnTo>
                  <a:lnTo>
                    <a:pt x="35" y="84"/>
                  </a:lnTo>
                  <a:lnTo>
                    <a:pt x="39" y="82"/>
                  </a:lnTo>
                  <a:lnTo>
                    <a:pt x="41" y="80"/>
                  </a:lnTo>
                  <a:lnTo>
                    <a:pt x="43" y="76"/>
                  </a:lnTo>
                  <a:lnTo>
                    <a:pt x="44" y="72"/>
                  </a:lnTo>
                  <a:lnTo>
                    <a:pt x="46" y="67"/>
                  </a:lnTo>
                  <a:lnTo>
                    <a:pt x="47" y="63"/>
                  </a:lnTo>
                  <a:lnTo>
                    <a:pt x="48" y="58"/>
                  </a:lnTo>
                  <a:lnTo>
                    <a:pt x="49" y="54"/>
                  </a:lnTo>
                  <a:lnTo>
                    <a:pt x="50" y="51"/>
                  </a:lnTo>
                  <a:lnTo>
                    <a:pt x="51" y="47"/>
                  </a:lnTo>
                  <a:lnTo>
                    <a:pt x="50" y="44"/>
                  </a:lnTo>
                  <a:lnTo>
                    <a:pt x="49" y="40"/>
                  </a:lnTo>
                  <a:lnTo>
                    <a:pt x="46" y="38"/>
                  </a:lnTo>
                  <a:lnTo>
                    <a:pt x="46" y="37"/>
                  </a:lnTo>
                  <a:lnTo>
                    <a:pt x="44" y="36"/>
                  </a:lnTo>
                  <a:lnTo>
                    <a:pt x="43" y="34"/>
                  </a:lnTo>
                  <a:lnTo>
                    <a:pt x="42" y="31"/>
                  </a:lnTo>
                  <a:lnTo>
                    <a:pt x="41" y="29"/>
                  </a:lnTo>
                  <a:lnTo>
                    <a:pt x="40" y="26"/>
                  </a:lnTo>
                  <a:lnTo>
                    <a:pt x="40" y="24"/>
                  </a:lnTo>
                  <a:lnTo>
                    <a:pt x="41" y="22"/>
                  </a:lnTo>
                  <a:lnTo>
                    <a:pt x="42" y="21"/>
                  </a:lnTo>
                  <a:lnTo>
                    <a:pt x="43" y="20"/>
                  </a:lnTo>
                  <a:lnTo>
                    <a:pt x="44" y="19"/>
                  </a:lnTo>
                  <a:lnTo>
                    <a:pt x="46" y="17"/>
                  </a:lnTo>
                  <a:lnTo>
                    <a:pt x="46" y="16"/>
                  </a:lnTo>
                  <a:lnTo>
                    <a:pt x="47" y="15"/>
                  </a:lnTo>
                  <a:lnTo>
                    <a:pt x="47" y="12"/>
                  </a:lnTo>
                  <a:lnTo>
                    <a:pt x="47" y="11"/>
                  </a:lnTo>
                  <a:lnTo>
                    <a:pt x="47" y="9"/>
                  </a:lnTo>
                  <a:lnTo>
                    <a:pt x="46" y="8"/>
                  </a:lnTo>
                  <a:lnTo>
                    <a:pt x="43" y="6"/>
                  </a:lnTo>
                  <a:lnTo>
                    <a:pt x="42" y="4"/>
                  </a:lnTo>
                  <a:lnTo>
                    <a:pt x="39" y="3"/>
                  </a:lnTo>
                  <a:lnTo>
                    <a:pt x="35" y="2"/>
                  </a:lnTo>
                  <a:lnTo>
                    <a:pt x="32" y="1"/>
                  </a:lnTo>
                  <a:lnTo>
                    <a:pt x="26" y="1"/>
                  </a:lnTo>
                  <a:lnTo>
                    <a:pt x="25" y="0"/>
                  </a:lnTo>
                  <a:lnTo>
                    <a:pt x="23" y="0"/>
                  </a:lnTo>
                  <a:lnTo>
                    <a:pt x="20" y="1"/>
                  </a:lnTo>
                  <a:lnTo>
                    <a:pt x="16" y="2"/>
                  </a:lnTo>
                  <a:lnTo>
                    <a:pt x="12" y="6"/>
                  </a:lnTo>
                  <a:lnTo>
                    <a:pt x="7" y="10"/>
                  </a:lnTo>
                  <a:lnTo>
                    <a:pt x="4" y="18"/>
                  </a:lnTo>
                  <a:lnTo>
                    <a:pt x="2" y="28"/>
                  </a:lnTo>
                  <a:lnTo>
                    <a:pt x="2" y="39"/>
                  </a:lnTo>
                  <a:lnTo>
                    <a:pt x="0" y="49"/>
                  </a:lnTo>
                  <a:lnTo>
                    <a:pt x="0" y="57"/>
                  </a:lnTo>
                  <a:lnTo>
                    <a:pt x="2" y="64"/>
                  </a:lnTo>
                  <a:lnTo>
                    <a:pt x="3" y="70"/>
                  </a:lnTo>
                  <a:lnTo>
                    <a:pt x="5" y="74"/>
                  </a:lnTo>
                  <a:lnTo>
                    <a:pt x="6" y="78"/>
                  </a:lnTo>
                  <a:lnTo>
                    <a:pt x="8" y="80"/>
                  </a:lnTo>
                  <a:close/>
                </a:path>
              </a:pathLst>
            </a:custGeom>
            <a:solidFill>
              <a:srgbClr val="C17C4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02" name="Freeform 710"/>
            <p:cNvSpPr>
              <a:spLocks/>
            </p:cNvSpPr>
            <p:nvPr/>
          </p:nvSpPr>
          <p:spPr bwMode="auto">
            <a:xfrm>
              <a:off x="297" y="1917"/>
              <a:ext cx="48" cy="8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3" y="0"/>
                </a:cxn>
                <a:cxn ang="0">
                  <a:pos x="21" y="0"/>
                </a:cxn>
                <a:cxn ang="0">
                  <a:pos x="18" y="2"/>
                </a:cxn>
                <a:cxn ang="0">
                  <a:pos x="14" y="3"/>
                </a:cxn>
                <a:cxn ang="0">
                  <a:pos x="10" y="5"/>
                </a:cxn>
                <a:cxn ang="0">
                  <a:pos x="7" y="11"/>
                </a:cxn>
                <a:cxn ang="0">
                  <a:pos x="3" y="17"/>
                </a:cxn>
                <a:cxn ang="0">
                  <a:pos x="1" y="28"/>
                </a:cxn>
                <a:cxn ang="0">
                  <a:pos x="0" y="39"/>
                </a:cxn>
                <a:cxn ang="0">
                  <a:pos x="0" y="48"/>
                </a:cxn>
                <a:cxn ang="0">
                  <a:pos x="0" y="57"/>
                </a:cxn>
                <a:cxn ang="0">
                  <a:pos x="1" y="64"/>
                </a:cxn>
                <a:cxn ang="0">
                  <a:pos x="2" y="69"/>
                </a:cxn>
                <a:cxn ang="0">
                  <a:pos x="3" y="73"/>
                </a:cxn>
                <a:cxn ang="0">
                  <a:pos x="4" y="76"/>
                </a:cxn>
                <a:cxn ang="0">
                  <a:pos x="7" y="78"/>
                </a:cxn>
                <a:cxn ang="0">
                  <a:pos x="8" y="78"/>
                </a:cxn>
                <a:cxn ang="0">
                  <a:pos x="10" y="78"/>
                </a:cxn>
                <a:cxn ang="0">
                  <a:pos x="11" y="79"/>
                </a:cxn>
                <a:cxn ang="0">
                  <a:pos x="13" y="79"/>
                </a:cxn>
                <a:cxn ang="0">
                  <a:pos x="14" y="80"/>
                </a:cxn>
                <a:cxn ang="0">
                  <a:pos x="17" y="83"/>
                </a:cxn>
                <a:cxn ang="0">
                  <a:pos x="17" y="84"/>
                </a:cxn>
                <a:cxn ang="0">
                  <a:pos x="17" y="85"/>
                </a:cxn>
                <a:cxn ang="0">
                  <a:pos x="17" y="86"/>
                </a:cxn>
                <a:cxn ang="0">
                  <a:pos x="18" y="87"/>
                </a:cxn>
                <a:cxn ang="0">
                  <a:pos x="18" y="88"/>
                </a:cxn>
                <a:cxn ang="0">
                  <a:pos x="19" y="88"/>
                </a:cxn>
                <a:cxn ang="0">
                  <a:pos x="20" y="88"/>
                </a:cxn>
                <a:cxn ang="0">
                  <a:pos x="22" y="88"/>
                </a:cxn>
                <a:cxn ang="0">
                  <a:pos x="24" y="87"/>
                </a:cxn>
                <a:cxn ang="0">
                  <a:pos x="27" y="86"/>
                </a:cxn>
                <a:cxn ang="0">
                  <a:pos x="30" y="84"/>
                </a:cxn>
                <a:cxn ang="0">
                  <a:pos x="32" y="83"/>
                </a:cxn>
                <a:cxn ang="0">
                  <a:pos x="35" y="80"/>
                </a:cxn>
                <a:cxn ang="0">
                  <a:pos x="38" y="78"/>
                </a:cxn>
                <a:cxn ang="0">
                  <a:pos x="40" y="75"/>
                </a:cxn>
                <a:cxn ang="0">
                  <a:pos x="41" y="71"/>
                </a:cxn>
                <a:cxn ang="0">
                  <a:pos x="42" y="67"/>
                </a:cxn>
                <a:cxn ang="0">
                  <a:pos x="43" y="63"/>
                </a:cxn>
                <a:cxn ang="0">
                  <a:pos x="44" y="58"/>
                </a:cxn>
                <a:cxn ang="0">
                  <a:pos x="45" y="55"/>
                </a:cxn>
                <a:cxn ang="0">
                  <a:pos x="46" y="50"/>
                </a:cxn>
                <a:cxn ang="0">
                  <a:pos x="48" y="48"/>
                </a:cxn>
                <a:cxn ang="0">
                  <a:pos x="46" y="45"/>
                </a:cxn>
                <a:cxn ang="0">
                  <a:pos x="45" y="41"/>
                </a:cxn>
                <a:cxn ang="0">
                  <a:pos x="42" y="38"/>
                </a:cxn>
                <a:cxn ang="0">
                  <a:pos x="41" y="35"/>
                </a:cxn>
                <a:cxn ang="0">
                  <a:pos x="40" y="33"/>
                </a:cxn>
                <a:cxn ang="0">
                  <a:pos x="39" y="31"/>
                </a:cxn>
                <a:cxn ang="0">
                  <a:pos x="38" y="29"/>
                </a:cxn>
                <a:cxn ang="0">
                  <a:pos x="36" y="25"/>
                </a:cxn>
                <a:cxn ang="0">
                  <a:pos x="36" y="23"/>
                </a:cxn>
                <a:cxn ang="0">
                  <a:pos x="38" y="22"/>
                </a:cxn>
                <a:cxn ang="0">
                  <a:pos x="40" y="20"/>
                </a:cxn>
                <a:cxn ang="0">
                  <a:pos x="41" y="17"/>
                </a:cxn>
                <a:cxn ang="0">
                  <a:pos x="42" y="14"/>
                </a:cxn>
                <a:cxn ang="0">
                  <a:pos x="43" y="11"/>
                </a:cxn>
                <a:cxn ang="0">
                  <a:pos x="41" y="7"/>
                </a:cxn>
                <a:cxn ang="0">
                  <a:pos x="39" y="5"/>
                </a:cxn>
                <a:cxn ang="0">
                  <a:pos x="33" y="3"/>
                </a:cxn>
                <a:cxn ang="0">
                  <a:pos x="24" y="0"/>
                </a:cxn>
              </a:cxnLst>
              <a:rect l="0" t="0" r="r" b="b"/>
              <a:pathLst>
                <a:path w="48" h="88">
                  <a:moveTo>
                    <a:pt x="24" y="0"/>
                  </a:moveTo>
                  <a:lnTo>
                    <a:pt x="23" y="0"/>
                  </a:lnTo>
                  <a:lnTo>
                    <a:pt x="21" y="0"/>
                  </a:lnTo>
                  <a:lnTo>
                    <a:pt x="18" y="2"/>
                  </a:lnTo>
                  <a:lnTo>
                    <a:pt x="14" y="3"/>
                  </a:lnTo>
                  <a:lnTo>
                    <a:pt x="10" y="5"/>
                  </a:lnTo>
                  <a:lnTo>
                    <a:pt x="7" y="11"/>
                  </a:lnTo>
                  <a:lnTo>
                    <a:pt x="3" y="17"/>
                  </a:lnTo>
                  <a:lnTo>
                    <a:pt x="1" y="28"/>
                  </a:lnTo>
                  <a:lnTo>
                    <a:pt x="0" y="39"/>
                  </a:lnTo>
                  <a:lnTo>
                    <a:pt x="0" y="48"/>
                  </a:lnTo>
                  <a:lnTo>
                    <a:pt x="0" y="57"/>
                  </a:lnTo>
                  <a:lnTo>
                    <a:pt x="1" y="64"/>
                  </a:lnTo>
                  <a:lnTo>
                    <a:pt x="2" y="69"/>
                  </a:lnTo>
                  <a:lnTo>
                    <a:pt x="3" y="73"/>
                  </a:lnTo>
                  <a:lnTo>
                    <a:pt x="4" y="76"/>
                  </a:lnTo>
                  <a:lnTo>
                    <a:pt x="7" y="78"/>
                  </a:lnTo>
                  <a:lnTo>
                    <a:pt x="8" y="78"/>
                  </a:lnTo>
                  <a:lnTo>
                    <a:pt x="10" y="78"/>
                  </a:lnTo>
                  <a:lnTo>
                    <a:pt x="11" y="79"/>
                  </a:lnTo>
                  <a:lnTo>
                    <a:pt x="13" y="79"/>
                  </a:lnTo>
                  <a:lnTo>
                    <a:pt x="14" y="80"/>
                  </a:lnTo>
                  <a:lnTo>
                    <a:pt x="17" y="83"/>
                  </a:lnTo>
                  <a:lnTo>
                    <a:pt x="17" y="84"/>
                  </a:lnTo>
                  <a:lnTo>
                    <a:pt x="17" y="85"/>
                  </a:lnTo>
                  <a:lnTo>
                    <a:pt x="17" y="86"/>
                  </a:lnTo>
                  <a:lnTo>
                    <a:pt x="18" y="87"/>
                  </a:lnTo>
                  <a:lnTo>
                    <a:pt x="18" y="88"/>
                  </a:lnTo>
                  <a:lnTo>
                    <a:pt x="19" y="88"/>
                  </a:lnTo>
                  <a:lnTo>
                    <a:pt x="20" y="88"/>
                  </a:lnTo>
                  <a:lnTo>
                    <a:pt x="22" y="88"/>
                  </a:lnTo>
                  <a:lnTo>
                    <a:pt x="24" y="87"/>
                  </a:lnTo>
                  <a:lnTo>
                    <a:pt x="27" y="86"/>
                  </a:lnTo>
                  <a:lnTo>
                    <a:pt x="30" y="84"/>
                  </a:lnTo>
                  <a:lnTo>
                    <a:pt x="32" y="83"/>
                  </a:lnTo>
                  <a:lnTo>
                    <a:pt x="35" y="80"/>
                  </a:lnTo>
                  <a:lnTo>
                    <a:pt x="38" y="78"/>
                  </a:lnTo>
                  <a:lnTo>
                    <a:pt x="40" y="75"/>
                  </a:lnTo>
                  <a:lnTo>
                    <a:pt x="41" y="71"/>
                  </a:lnTo>
                  <a:lnTo>
                    <a:pt x="42" y="67"/>
                  </a:lnTo>
                  <a:lnTo>
                    <a:pt x="43" y="63"/>
                  </a:lnTo>
                  <a:lnTo>
                    <a:pt x="44" y="58"/>
                  </a:lnTo>
                  <a:lnTo>
                    <a:pt x="45" y="55"/>
                  </a:lnTo>
                  <a:lnTo>
                    <a:pt x="46" y="50"/>
                  </a:lnTo>
                  <a:lnTo>
                    <a:pt x="48" y="48"/>
                  </a:lnTo>
                  <a:lnTo>
                    <a:pt x="46" y="45"/>
                  </a:lnTo>
                  <a:lnTo>
                    <a:pt x="45" y="41"/>
                  </a:lnTo>
                  <a:lnTo>
                    <a:pt x="42" y="38"/>
                  </a:lnTo>
                  <a:lnTo>
                    <a:pt x="41" y="35"/>
                  </a:lnTo>
                  <a:lnTo>
                    <a:pt x="40" y="33"/>
                  </a:lnTo>
                  <a:lnTo>
                    <a:pt x="39" y="31"/>
                  </a:lnTo>
                  <a:lnTo>
                    <a:pt x="38" y="29"/>
                  </a:lnTo>
                  <a:lnTo>
                    <a:pt x="36" y="25"/>
                  </a:lnTo>
                  <a:lnTo>
                    <a:pt x="36" y="23"/>
                  </a:lnTo>
                  <a:lnTo>
                    <a:pt x="38" y="22"/>
                  </a:lnTo>
                  <a:lnTo>
                    <a:pt x="40" y="20"/>
                  </a:lnTo>
                  <a:lnTo>
                    <a:pt x="41" y="17"/>
                  </a:lnTo>
                  <a:lnTo>
                    <a:pt x="42" y="14"/>
                  </a:lnTo>
                  <a:lnTo>
                    <a:pt x="43" y="11"/>
                  </a:lnTo>
                  <a:lnTo>
                    <a:pt x="41" y="7"/>
                  </a:lnTo>
                  <a:lnTo>
                    <a:pt x="39" y="5"/>
                  </a:lnTo>
                  <a:lnTo>
                    <a:pt x="33" y="3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B563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03" name="Freeform 711"/>
            <p:cNvSpPr>
              <a:spLocks/>
            </p:cNvSpPr>
            <p:nvPr/>
          </p:nvSpPr>
          <p:spPr bwMode="auto">
            <a:xfrm>
              <a:off x="328" y="1908"/>
              <a:ext cx="34" cy="44"/>
            </a:xfrm>
            <a:custGeom>
              <a:avLst/>
              <a:gdLst/>
              <a:ahLst/>
              <a:cxnLst>
                <a:cxn ang="0">
                  <a:pos x="6" y="7"/>
                </a:cxn>
                <a:cxn ang="0">
                  <a:pos x="6" y="7"/>
                </a:cxn>
                <a:cxn ang="0">
                  <a:pos x="4" y="6"/>
                </a:cxn>
                <a:cxn ang="0">
                  <a:pos x="3" y="6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4" y="1"/>
                </a:cxn>
                <a:cxn ang="0">
                  <a:pos x="7" y="0"/>
                </a:cxn>
                <a:cxn ang="0">
                  <a:pos x="11" y="1"/>
                </a:cxn>
                <a:cxn ang="0">
                  <a:pos x="14" y="1"/>
                </a:cxn>
                <a:cxn ang="0">
                  <a:pos x="17" y="2"/>
                </a:cxn>
                <a:cxn ang="0">
                  <a:pos x="19" y="3"/>
                </a:cxn>
                <a:cxn ang="0">
                  <a:pos x="23" y="5"/>
                </a:cxn>
                <a:cxn ang="0">
                  <a:pos x="25" y="7"/>
                </a:cxn>
                <a:cxn ang="0">
                  <a:pos x="27" y="9"/>
                </a:cxn>
                <a:cxn ang="0">
                  <a:pos x="29" y="11"/>
                </a:cxn>
                <a:cxn ang="0">
                  <a:pos x="30" y="14"/>
                </a:cxn>
                <a:cxn ang="0">
                  <a:pos x="31" y="16"/>
                </a:cxn>
                <a:cxn ang="0">
                  <a:pos x="32" y="19"/>
                </a:cxn>
                <a:cxn ang="0">
                  <a:pos x="34" y="22"/>
                </a:cxn>
                <a:cxn ang="0">
                  <a:pos x="34" y="25"/>
                </a:cxn>
                <a:cxn ang="0">
                  <a:pos x="34" y="28"/>
                </a:cxn>
                <a:cxn ang="0">
                  <a:pos x="34" y="33"/>
                </a:cxn>
                <a:cxn ang="0">
                  <a:pos x="34" y="34"/>
                </a:cxn>
                <a:cxn ang="0">
                  <a:pos x="32" y="36"/>
                </a:cxn>
                <a:cxn ang="0">
                  <a:pos x="30" y="38"/>
                </a:cxn>
                <a:cxn ang="0">
                  <a:pos x="29" y="41"/>
                </a:cxn>
                <a:cxn ang="0">
                  <a:pos x="27" y="43"/>
                </a:cxn>
                <a:cxn ang="0">
                  <a:pos x="26" y="44"/>
                </a:cxn>
                <a:cxn ang="0">
                  <a:pos x="24" y="44"/>
                </a:cxn>
                <a:cxn ang="0">
                  <a:pos x="22" y="43"/>
                </a:cxn>
                <a:cxn ang="0">
                  <a:pos x="19" y="42"/>
                </a:cxn>
                <a:cxn ang="0">
                  <a:pos x="18" y="41"/>
                </a:cxn>
                <a:cxn ang="0">
                  <a:pos x="16" y="38"/>
                </a:cxn>
                <a:cxn ang="0">
                  <a:pos x="15" y="36"/>
                </a:cxn>
                <a:cxn ang="0">
                  <a:pos x="15" y="34"/>
                </a:cxn>
                <a:cxn ang="0">
                  <a:pos x="16" y="32"/>
                </a:cxn>
                <a:cxn ang="0">
                  <a:pos x="18" y="28"/>
                </a:cxn>
                <a:cxn ang="0">
                  <a:pos x="20" y="25"/>
                </a:cxn>
                <a:cxn ang="0">
                  <a:pos x="22" y="23"/>
                </a:cxn>
                <a:cxn ang="0">
                  <a:pos x="23" y="19"/>
                </a:cxn>
                <a:cxn ang="0">
                  <a:pos x="23" y="16"/>
                </a:cxn>
                <a:cxn ang="0">
                  <a:pos x="20" y="14"/>
                </a:cxn>
                <a:cxn ang="0">
                  <a:pos x="18" y="11"/>
                </a:cxn>
                <a:cxn ang="0">
                  <a:pos x="13" y="9"/>
                </a:cxn>
                <a:cxn ang="0">
                  <a:pos x="6" y="7"/>
                </a:cxn>
              </a:cxnLst>
              <a:rect l="0" t="0" r="r" b="b"/>
              <a:pathLst>
                <a:path w="34" h="44">
                  <a:moveTo>
                    <a:pt x="6" y="7"/>
                  </a:moveTo>
                  <a:lnTo>
                    <a:pt x="6" y="7"/>
                  </a:lnTo>
                  <a:lnTo>
                    <a:pt x="4" y="6"/>
                  </a:lnTo>
                  <a:lnTo>
                    <a:pt x="3" y="6"/>
                  </a:lnTo>
                  <a:lnTo>
                    <a:pt x="1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4" y="1"/>
                  </a:lnTo>
                  <a:lnTo>
                    <a:pt x="7" y="0"/>
                  </a:lnTo>
                  <a:lnTo>
                    <a:pt x="11" y="1"/>
                  </a:lnTo>
                  <a:lnTo>
                    <a:pt x="14" y="1"/>
                  </a:lnTo>
                  <a:lnTo>
                    <a:pt x="17" y="2"/>
                  </a:lnTo>
                  <a:lnTo>
                    <a:pt x="19" y="3"/>
                  </a:lnTo>
                  <a:lnTo>
                    <a:pt x="23" y="5"/>
                  </a:lnTo>
                  <a:lnTo>
                    <a:pt x="25" y="7"/>
                  </a:lnTo>
                  <a:lnTo>
                    <a:pt x="27" y="9"/>
                  </a:lnTo>
                  <a:lnTo>
                    <a:pt x="29" y="11"/>
                  </a:lnTo>
                  <a:lnTo>
                    <a:pt x="30" y="14"/>
                  </a:lnTo>
                  <a:lnTo>
                    <a:pt x="31" y="16"/>
                  </a:lnTo>
                  <a:lnTo>
                    <a:pt x="32" y="19"/>
                  </a:lnTo>
                  <a:lnTo>
                    <a:pt x="34" y="22"/>
                  </a:lnTo>
                  <a:lnTo>
                    <a:pt x="34" y="25"/>
                  </a:lnTo>
                  <a:lnTo>
                    <a:pt x="34" y="28"/>
                  </a:lnTo>
                  <a:lnTo>
                    <a:pt x="34" y="33"/>
                  </a:lnTo>
                  <a:lnTo>
                    <a:pt x="34" y="34"/>
                  </a:lnTo>
                  <a:lnTo>
                    <a:pt x="32" y="36"/>
                  </a:lnTo>
                  <a:lnTo>
                    <a:pt x="30" y="38"/>
                  </a:lnTo>
                  <a:lnTo>
                    <a:pt x="29" y="41"/>
                  </a:lnTo>
                  <a:lnTo>
                    <a:pt x="27" y="43"/>
                  </a:lnTo>
                  <a:lnTo>
                    <a:pt x="26" y="44"/>
                  </a:lnTo>
                  <a:lnTo>
                    <a:pt x="24" y="44"/>
                  </a:lnTo>
                  <a:lnTo>
                    <a:pt x="22" y="43"/>
                  </a:lnTo>
                  <a:lnTo>
                    <a:pt x="19" y="42"/>
                  </a:lnTo>
                  <a:lnTo>
                    <a:pt x="18" y="41"/>
                  </a:lnTo>
                  <a:lnTo>
                    <a:pt x="16" y="38"/>
                  </a:lnTo>
                  <a:lnTo>
                    <a:pt x="15" y="36"/>
                  </a:lnTo>
                  <a:lnTo>
                    <a:pt x="15" y="34"/>
                  </a:lnTo>
                  <a:lnTo>
                    <a:pt x="16" y="32"/>
                  </a:lnTo>
                  <a:lnTo>
                    <a:pt x="18" y="28"/>
                  </a:lnTo>
                  <a:lnTo>
                    <a:pt x="20" y="25"/>
                  </a:lnTo>
                  <a:lnTo>
                    <a:pt x="22" y="23"/>
                  </a:lnTo>
                  <a:lnTo>
                    <a:pt x="23" y="19"/>
                  </a:lnTo>
                  <a:lnTo>
                    <a:pt x="23" y="16"/>
                  </a:lnTo>
                  <a:lnTo>
                    <a:pt x="20" y="14"/>
                  </a:lnTo>
                  <a:lnTo>
                    <a:pt x="18" y="11"/>
                  </a:lnTo>
                  <a:lnTo>
                    <a:pt x="13" y="9"/>
                  </a:lnTo>
                  <a:lnTo>
                    <a:pt x="6" y="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04" name="Freeform 712"/>
            <p:cNvSpPr>
              <a:spLocks/>
            </p:cNvSpPr>
            <p:nvPr/>
          </p:nvSpPr>
          <p:spPr bwMode="auto">
            <a:xfrm>
              <a:off x="328" y="1910"/>
              <a:ext cx="34" cy="42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0"/>
                </a:cxn>
                <a:cxn ang="0">
                  <a:pos x="11" y="0"/>
                </a:cxn>
                <a:cxn ang="0">
                  <a:pos x="14" y="1"/>
                </a:cxn>
                <a:cxn ang="0">
                  <a:pos x="17" y="1"/>
                </a:cxn>
                <a:cxn ang="0">
                  <a:pos x="19" y="2"/>
                </a:cxn>
                <a:cxn ang="0">
                  <a:pos x="21" y="4"/>
                </a:cxn>
                <a:cxn ang="0">
                  <a:pos x="25" y="5"/>
                </a:cxn>
                <a:cxn ang="0">
                  <a:pos x="26" y="7"/>
                </a:cxn>
                <a:cxn ang="0">
                  <a:pos x="28" y="10"/>
                </a:cxn>
                <a:cxn ang="0">
                  <a:pos x="29" y="12"/>
                </a:cxn>
                <a:cxn ang="0">
                  <a:pos x="31" y="14"/>
                </a:cxn>
                <a:cxn ang="0">
                  <a:pos x="32" y="18"/>
                </a:cxn>
                <a:cxn ang="0">
                  <a:pos x="32" y="20"/>
                </a:cxn>
                <a:cxn ang="0">
                  <a:pos x="34" y="23"/>
                </a:cxn>
                <a:cxn ang="0">
                  <a:pos x="34" y="26"/>
                </a:cxn>
                <a:cxn ang="0">
                  <a:pos x="34" y="30"/>
                </a:cxn>
                <a:cxn ang="0">
                  <a:pos x="34" y="31"/>
                </a:cxn>
                <a:cxn ang="0">
                  <a:pos x="32" y="32"/>
                </a:cxn>
                <a:cxn ang="0">
                  <a:pos x="31" y="34"/>
                </a:cxn>
                <a:cxn ang="0">
                  <a:pos x="30" y="36"/>
                </a:cxn>
                <a:cxn ang="0">
                  <a:pos x="29" y="39"/>
                </a:cxn>
                <a:cxn ang="0">
                  <a:pos x="27" y="41"/>
                </a:cxn>
                <a:cxn ang="0">
                  <a:pos x="26" y="42"/>
                </a:cxn>
                <a:cxn ang="0">
                  <a:pos x="23" y="42"/>
                </a:cxn>
                <a:cxn ang="0">
                  <a:pos x="21" y="41"/>
                </a:cxn>
                <a:cxn ang="0">
                  <a:pos x="20" y="40"/>
                </a:cxn>
                <a:cxn ang="0">
                  <a:pos x="18" y="39"/>
                </a:cxn>
                <a:cxn ang="0">
                  <a:pos x="17" y="36"/>
                </a:cxn>
                <a:cxn ang="0">
                  <a:pos x="15" y="35"/>
                </a:cxn>
                <a:cxn ang="0">
                  <a:pos x="14" y="33"/>
                </a:cxn>
                <a:cxn ang="0">
                  <a:pos x="15" y="31"/>
                </a:cxn>
                <a:cxn ang="0">
                  <a:pos x="17" y="28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20" y="23"/>
                </a:cxn>
                <a:cxn ang="0">
                  <a:pos x="22" y="21"/>
                </a:cxn>
                <a:cxn ang="0">
                  <a:pos x="22" y="18"/>
                </a:cxn>
                <a:cxn ang="0">
                  <a:pos x="22" y="15"/>
                </a:cxn>
                <a:cxn ang="0">
                  <a:pos x="21" y="12"/>
                </a:cxn>
                <a:cxn ang="0">
                  <a:pos x="18" y="10"/>
                </a:cxn>
                <a:cxn ang="0">
                  <a:pos x="13" y="7"/>
                </a:cxn>
                <a:cxn ang="0">
                  <a:pos x="6" y="5"/>
                </a:cxn>
                <a:cxn ang="0">
                  <a:pos x="5" y="5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4" y="0"/>
                </a:cxn>
              </a:cxnLst>
              <a:rect l="0" t="0" r="r" b="b"/>
              <a:pathLst>
                <a:path w="34" h="42">
                  <a:moveTo>
                    <a:pt x="4" y="0"/>
                  </a:moveTo>
                  <a:lnTo>
                    <a:pt x="8" y="0"/>
                  </a:lnTo>
                  <a:lnTo>
                    <a:pt x="11" y="0"/>
                  </a:lnTo>
                  <a:lnTo>
                    <a:pt x="14" y="1"/>
                  </a:lnTo>
                  <a:lnTo>
                    <a:pt x="17" y="1"/>
                  </a:lnTo>
                  <a:lnTo>
                    <a:pt x="19" y="2"/>
                  </a:lnTo>
                  <a:lnTo>
                    <a:pt x="21" y="4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2"/>
                  </a:lnTo>
                  <a:lnTo>
                    <a:pt x="31" y="14"/>
                  </a:lnTo>
                  <a:lnTo>
                    <a:pt x="32" y="18"/>
                  </a:lnTo>
                  <a:lnTo>
                    <a:pt x="32" y="20"/>
                  </a:lnTo>
                  <a:lnTo>
                    <a:pt x="34" y="23"/>
                  </a:lnTo>
                  <a:lnTo>
                    <a:pt x="34" y="26"/>
                  </a:lnTo>
                  <a:lnTo>
                    <a:pt x="34" y="30"/>
                  </a:lnTo>
                  <a:lnTo>
                    <a:pt x="34" y="31"/>
                  </a:lnTo>
                  <a:lnTo>
                    <a:pt x="32" y="32"/>
                  </a:lnTo>
                  <a:lnTo>
                    <a:pt x="31" y="34"/>
                  </a:lnTo>
                  <a:lnTo>
                    <a:pt x="30" y="36"/>
                  </a:lnTo>
                  <a:lnTo>
                    <a:pt x="29" y="39"/>
                  </a:lnTo>
                  <a:lnTo>
                    <a:pt x="27" y="41"/>
                  </a:lnTo>
                  <a:lnTo>
                    <a:pt x="26" y="42"/>
                  </a:lnTo>
                  <a:lnTo>
                    <a:pt x="23" y="42"/>
                  </a:lnTo>
                  <a:lnTo>
                    <a:pt x="21" y="41"/>
                  </a:lnTo>
                  <a:lnTo>
                    <a:pt x="20" y="40"/>
                  </a:lnTo>
                  <a:lnTo>
                    <a:pt x="18" y="39"/>
                  </a:lnTo>
                  <a:lnTo>
                    <a:pt x="17" y="36"/>
                  </a:lnTo>
                  <a:lnTo>
                    <a:pt x="15" y="35"/>
                  </a:lnTo>
                  <a:lnTo>
                    <a:pt x="14" y="33"/>
                  </a:lnTo>
                  <a:lnTo>
                    <a:pt x="15" y="31"/>
                  </a:lnTo>
                  <a:lnTo>
                    <a:pt x="17" y="28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20" y="23"/>
                  </a:lnTo>
                  <a:lnTo>
                    <a:pt x="22" y="21"/>
                  </a:lnTo>
                  <a:lnTo>
                    <a:pt x="22" y="18"/>
                  </a:lnTo>
                  <a:lnTo>
                    <a:pt x="22" y="15"/>
                  </a:lnTo>
                  <a:lnTo>
                    <a:pt x="21" y="12"/>
                  </a:lnTo>
                  <a:lnTo>
                    <a:pt x="18" y="10"/>
                  </a:lnTo>
                  <a:lnTo>
                    <a:pt x="13" y="7"/>
                  </a:lnTo>
                  <a:lnTo>
                    <a:pt x="6" y="5"/>
                  </a:lnTo>
                  <a:lnTo>
                    <a:pt x="5" y="5"/>
                  </a:lnTo>
                  <a:lnTo>
                    <a:pt x="3" y="4"/>
                  </a:lnTo>
                  <a:lnTo>
                    <a:pt x="2" y="3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EFEFE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05" name="Freeform 713"/>
            <p:cNvSpPr>
              <a:spLocks/>
            </p:cNvSpPr>
            <p:nvPr/>
          </p:nvSpPr>
          <p:spPr bwMode="auto">
            <a:xfrm>
              <a:off x="331" y="1910"/>
              <a:ext cx="31" cy="40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6" y="0"/>
                </a:cxn>
                <a:cxn ang="0">
                  <a:pos x="10" y="1"/>
                </a:cxn>
                <a:cxn ang="0">
                  <a:pos x="12" y="1"/>
                </a:cxn>
                <a:cxn ang="0">
                  <a:pos x="15" y="2"/>
                </a:cxn>
                <a:cxn ang="0">
                  <a:pos x="17" y="3"/>
                </a:cxn>
                <a:cxn ang="0">
                  <a:pos x="20" y="4"/>
                </a:cxn>
                <a:cxn ang="0">
                  <a:pos x="22" y="5"/>
                </a:cxn>
                <a:cxn ang="0">
                  <a:pos x="24" y="7"/>
                </a:cxn>
                <a:cxn ang="0">
                  <a:pos x="25" y="10"/>
                </a:cxn>
                <a:cxn ang="0">
                  <a:pos x="26" y="12"/>
                </a:cxn>
                <a:cxn ang="0">
                  <a:pos x="28" y="14"/>
                </a:cxn>
                <a:cxn ang="0">
                  <a:pos x="28" y="17"/>
                </a:cxn>
                <a:cxn ang="0">
                  <a:pos x="29" y="20"/>
                </a:cxn>
                <a:cxn ang="0">
                  <a:pos x="29" y="23"/>
                </a:cxn>
                <a:cxn ang="0">
                  <a:pos x="31" y="26"/>
                </a:cxn>
                <a:cxn ang="0">
                  <a:pos x="29" y="30"/>
                </a:cxn>
                <a:cxn ang="0">
                  <a:pos x="29" y="31"/>
                </a:cxn>
                <a:cxn ang="0">
                  <a:pos x="29" y="32"/>
                </a:cxn>
                <a:cxn ang="0">
                  <a:pos x="28" y="34"/>
                </a:cxn>
                <a:cxn ang="0">
                  <a:pos x="27" y="36"/>
                </a:cxn>
                <a:cxn ang="0">
                  <a:pos x="26" y="38"/>
                </a:cxn>
                <a:cxn ang="0">
                  <a:pos x="24" y="39"/>
                </a:cxn>
                <a:cxn ang="0">
                  <a:pos x="23" y="40"/>
                </a:cxn>
                <a:cxn ang="0">
                  <a:pos x="21" y="40"/>
                </a:cxn>
                <a:cxn ang="0">
                  <a:pos x="20" y="39"/>
                </a:cxn>
                <a:cxn ang="0">
                  <a:pos x="17" y="38"/>
                </a:cxn>
                <a:cxn ang="0">
                  <a:pos x="16" y="37"/>
                </a:cxn>
                <a:cxn ang="0">
                  <a:pos x="15" y="36"/>
                </a:cxn>
                <a:cxn ang="0">
                  <a:pos x="14" y="34"/>
                </a:cxn>
                <a:cxn ang="0">
                  <a:pos x="13" y="32"/>
                </a:cxn>
                <a:cxn ang="0">
                  <a:pos x="14" y="30"/>
                </a:cxn>
                <a:cxn ang="0">
                  <a:pos x="15" y="27"/>
                </a:cxn>
                <a:cxn ang="0">
                  <a:pos x="15" y="26"/>
                </a:cxn>
                <a:cxn ang="0">
                  <a:pos x="16" y="26"/>
                </a:cxn>
                <a:cxn ang="0">
                  <a:pos x="19" y="23"/>
                </a:cxn>
                <a:cxn ang="0">
                  <a:pos x="20" y="21"/>
                </a:cxn>
                <a:cxn ang="0">
                  <a:pos x="21" y="17"/>
                </a:cxn>
                <a:cxn ang="0">
                  <a:pos x="21" y="15"/>
                </a:cxn>
                <a:cxn ang="0">
                  <a:pos x="19" y="12"/>
                </a:cxn>
                <a:cxn ang="0">
                  <a:pos x="16" y="10"/>
                </a:cxn>
                <a:cxn ang="0">
                  <a:pos x="12" y="7"/>
                </a:cxn>
                <a:cxn ang="0">
                  <a:pos x="6" y="5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4" y="1"/>
                </a:cxn>
              </a:cxnLst>
              <a:rect l="0" t="0" r="r" b="b"/>
              <a:pathLst>
                <a:path w="31" h="40">
                  <a:moveTo>
                    <a:pt x="4" y="1"/>
                  </a:moveTo>
                  <a:lnTo>
                    <a:pt x="6" y="0"/>
                  </a:lnTo>
                  <a:lnTo>
                    <a:pt x="10" y="1"/>
                  </a:lnTo>
                  <a:lnTo>
                    <a:pt x="12" y="1"/>
                  </a:lnTo>
                  <a:lnTo>
                    <a:pt x="15" y="2"/>
                  </a:lnTo>
                  <a:lnTo>
                    <a:pt x="17" y="3"/>
                  </a:lnTo>
                  <a:lnTo>
                    <a:pt x="20" y="4"/>
                  </a:lnTo>
                  <a:lnTo>
                    <a:pt x="22" y="5"/>
                  </a:lnTo>
                  <a:lnTo>
                    <a:pt x="24" y="7"/>
                  </a:lnTo>
                  <a:lnTo>
                    <a:pt x="25" y="10"/>
                  </a:lnTo>
                  <a:lnTo>
                    <a:pt x="26" y="12"/>
                  </a:lnTo>
                  <a:lnTo>
                    <a:pt x="28" y="14"/>
                  </a:lnTo>
                  <a:lnTo>
                    <a:pt x="28" y="17"/>
                  </a:lnTo>
                  <a:lnTo>
                    <a:pt x="29" y="20"/>
                  </a:lnTo>
                  <a:lnTo>
                    <a:pt x="29" y="23"/>
                  </a:lnTo>
                  <a:lnTo>
                    <a:pt x="31" y="26"/>
                  </a:lnTo>
                  <a:lnTo>
                    <a:pt x="29" y="30"/>
                  </a:lnTo>
                  <a:lnTo>
                    <a:pt x="29" y="31"/>
                  </a:lnTo>
                  <a:lnTo>
                    <a:pt x="29" y="32"/>
                  </a:lnTo>
                  <a:lnTo>
                    <a:pt x="28" y="34"/>
                  </a:lnTo>
                  <a:lnTo>
                    <a:pt x="27" y="36"/>
                  </a:lnTo>
                  <a:lnTo>
                    <a:pt x="26" y="38"/>
                  </a:lnTo>
                  <a:lnTo>
                    <a:pt x="24" y="39"/>
                  </a:lnTo>
                  <a:lnTo>
                    <a:pt x="23" y="40"/>
                  </a:lnTo>
                  <a:lnTo>
                    <a:pt x="21" y="40"/>
                  </a:lnTo>
                  <a:lnTo>
                    <a:pt x="20" y="39"/>
                  </a:lnTo>
                  <a:lnTo>
                    <a:pt x="17" y="38"/>
                  </a:lnTo>
                  <a:lnTo>
                    <a:pt x="16" y="37"/>
                  </a:lnTo>
                  <a:lnTo>
                    <a:pt x="15" y="36"/>
                  </a:lnTo>
                  <a:lnTo>
                    <a:pt x="14" y="34"/>
                  </a:lnTo>
                  <a:lnTo>
                    <a:pt x="13" y="32"/>
                  </a:lnTo>
                  <a:lnTo>
                    <a:pt x="14" y="30"/>
                  </a:lnTo>
                  <a:lnTo>
                    <a:pt x="15" y="27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9" y="23"/>
                  </a:lnTo>
                  <a:lnTo>
                    <a:pt x="20" y="21"/>
                  </a:lnTo>
                  <a:lnTo>
                    <a:pt x="21" y="17"/>
                  </a:lnTo>
                  <a:lnTo>
                    <a:pt x="21" y="15"/>
                  </a:lnTo>
                  <a:lnTo>
                    <a:pt x="19" y="12"/>
                  </a:lnTo>
                  <a:lnTo>
                    <a:pt x="16" y="10"/>
                  </a:lnTo>
                  <a:lnTo>
                    <a:pt x="12" y="7"/>
                  </a:lnTo>
                  <a:lnTo>
                    <a:pt x="6" y="5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1"/>
                  </a:lnTo>
                  <a:lnTo>
                    <a:pt x="4" y="1"/>
                  </a:lnTo>
                  <a:close/>
                </a:path>
              </a:pathLst>
            </a:custGeom>
            <a:solidFill>
              <a:srgbClr val="DDDD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06" name="Freeform 714"/>
            <p:cNvSpPr>
              <a:spLocks/>
            </p:cNvSpPr>
            <p:nvPr/>
          </p:nvSpPr>
          <p:spPr bwMode="auto">
            <a:xfrm>
              <a:off x="332" y="1910"/>
              <a:ext cx="28" cy="4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9" y="0"/>
                </a:cxn>
                <a:cxn ang="0">
                  <a:pos x="14" y="1"/>
                </a:cxn>
                <a:cxn ang="0">
                  <a:pos x="18" y="3"/>
                </a:cxn>
                <a:cxn ang="0">
                  <a:pos x="23" y="7"/>
                </a:cxn>
                <a:cxn ang="0">
                  <a:pos x="25" y="11"/>
                </a:cxn>
                <a:cxn ang="0">
                  <a:pos x="27" y="17"/>
                </a:cxn>
                <a:cxn ang="0">
                  <a:pos x="28" y="23"/>
                </a:cxn>
                <a:cxn ang="0">
                  <a:pos x="28" y="30"/>
                </a:cxn>
                <a:cxn ang="0">
                  <a:pos x="27" y="32"/>
                </a:cxn>
                <a:cxn ang="0">
                  <a:pos x="26" y="33"/>
                </a:cxn>
                <a:cxn ang="0">
                  <a:pos x="25" y="36"/>
                </a:cxn>
                <a:cxn ang="0">
                  <a:pos x="24" y="38"/>
                </a:cxn>
                <a:cxn ang="0">
                  <a:pos x="23" y="40"/>
                </a:cxn>
                <a:cxn ang="0">
                  <a:pos x="21" y="40"/>
                </a:cxn>
                <a:cxn ang="0">
                  <a:pos x="19" y="40"/>
                </a:cxn>
                <a:cxn ang="0">
                  <a:pos x="18" y="40"/>
                </a:cxn>
                <a:cxn ang="0">
                  <a:pos x="17" y="39"/>
                </a:cxn>
                <a:cxn ang="0">
                  <a:pos x="15" y="38"/>
                </a:cxn>
                <a:cxn ang="0">
                  <a:pos x="14" y="36"/>
                </a:cxn>
                <a:cxn ang="0">
                  <a:pos x="14" y="35"/>
                </a:cxn>
                <a:cxn ang="0">
                  <a:pos x="13" y="32"/>
                </a:cxn>
                <a:cxn ang="0">
                  <a:pos x="14" y="30"/>
                </a:cxn>
                <a:cxn ang="0">
                  <a:pos x="15" y="28"/>
                </a:cxn>
                <a:cxn ang="0">
                  <a:pos x="15" y="26"/>
                </a:cxn>
                <a:cxn ang="0">
                  <a:pos x="16" y="26"/>
                </a:cxn>
                <a:cxn ang="0">
                  <a:pos x="16" y="25"/>
                </a:cxn>
                <a:cxn ang="0">
                  <a:pos x="18" y="23"/>
                </a:cxn>
                <a:cxn ang="0">
                  <a:pos x="19" y="20"/>
                </a:cxn>
                <a:cxn ang="0">
                  <a:pos x="19" y="17"/>
                </a:cxn>
                <a:cxn ang="0">
                  <a:pos x="19" y="15"/>
                </a:cxn>
                <a:cxn ang="0">
                  <a:pos x="18" y="11"/>
                </a:cxn>
                <a:cxn ang="0">
                  <a:pos x="15" y="9"/>
                </a:cxn>
                <a:cxn ang="0">
                  <a:pos x="11" y="7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4" y="0"/>
                </a:cxn>
              </a:cxnLst>
              <a:rect l="0" t="0" r="r" b="b"/>
              <a:pathLst>
                <a:path w="28" h="40">
                  <a:moveTo>
                    <a:pt x="4" y="0"/>
                  </a:moveTo>
                  <a:lnTo>
                    <a:pt x="9" y="0"/>
                  </a:lnTo>
                  <a:lnTo>
                    <a:pt x="14" y="1"/>
                  </a:lnTo>
                  <a:lnTo>
                    <a:pt x="18" y="3"/>
                  </a:lnTo>
                  <a:lnTo>
                    <a:pt x="23" y="7"/>
                  </a:lnTo>
                  <a:lnTo>
                    <a:pt x="25" y="11"/>
                  </a:lnTo>
                  <a:lnTo>
                    <a:pt x="27" y="17"/>
                  </a:lnTo>
                  <a:lnTo>
                    <a:pt x="28" y="23"/>
                  </a:lnTo>
                  <a:lnTo>
                    <a:pt x="28" y="30"/>
                  </a:lnTo>
                  <a:lnTo>
                    <a:pt x="27" y="32"/>
                  </a:lnTo>
                  <a:lnTo>
                    <a:pt x="26" y="33"/>
                  </a:lnTo>
                  <a:lnTo>
                    <a:pt x="25" y="36"/>
                  </a:lnTo>
                  <a:lnTo>
                    <a:pt x="24" y="38"/>
                  </a:lnTo>
                  <a:lnTo>
                    <a:pt x="23" y="40"/>
                  </a:lnTo>
                  <a:lnTo>
                    <a:pt x="21" y="40"/>
                  </a:lnTo>
                  <a:lnTo>
                    <a:pt x="19" y="40"/>
                  </a:lnTo>
                  <a:lnTo>
                    <a:pt x="18" y="40"/>
                  </a:lnTo>
                  <a:lnTo>
                    <a:pt x="17" y="39"/>
                  </a:lnTo>
                  <a:lnTo>
                    <a:pt x="15" y="38"/>
                  </a:lnTo>
                  <a:lnTo>
                    <a:pt x="14" y="36"/>
                  </a:lnTo>
                  <a:lnTo>
                    <a:pt x="14" y="35"/>
                  </a:lnTo>
                  <a:lnTo>
                    <a:pt x="13" y="32"/>
                  </a:lnTo>
                  <a:lnTo>
                    <a:pt x="14" y="30"/>
                  </a:lnTo>
                  <a:lnTo>
                    <a:pt x="15" y="28"/>
                  </a:lnTo>
                  <a:lnTo>
                    <a:pt x="15" y="26"/>
                  </a:lnTo>
                  <a:lnTo>
                    <a:pt x="16" y="26"/>
                  </a:lnTo>
                  <a:lnTo>
                    <a:pt x="16" y="25"/>
                  </a:lnTo>
                  <a:lnTo>
                    <a:pt x="18" y="23"/>
                  </a:lnTo>
                  <a:lnTo>
                    <a:pt x="19" y="20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8" y="11"/>
                  </a:lnTo>
                  <a:lnTo>
                    <a:pt x="15" y="9"/>
                  </a:lnTo>
                  <a:lnTo>
                    <a:pt x="11" y="7"/>
                  </a:lnTo>
                  <a:lnTo>
                    <a:pt x="6" y="6"/>
                  </a:lnTo>
                  <a:lnTo>
                    <a:pt x="6" y="4"/>
                  </a:lnTo>
                  <a:lnTo>
                    <a:pt x="5" y="4"/>
                  </a:lnTo>
                  <a:lnTo>
                    <a:pt x="4" y="4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CCC9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07" name="Freeform 715"/>
            <p:cNvSpPr>
              <a:spLocks/>
            </p:cNvSpPr>
            <p:nvPr/>
          </p:nvSpPr>
          <p:spPr bwMode="auto">
            <a:xfrm>
              <a:off x="334" y="1910"/>
              <a:ext cx="26" cy="4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" y="1"/>
                </a:cxn>
                <a:cxn ang="0">
                  <a:pos x="13" y="2"/>
                </a:cxn>
                <a:cxn ang="0">
                  <a:pos x="16" y="4"/>
                </a:cxn>
                <a:cxn ang="0">
                  <a:pos x="21" y="8"/>
                </a:cxn>
                <a:cxn ang="0">
                  <a:pos x="23" y="11"/>
                </a:cxn>
                <a:cxn ang="0">
                  <a:pos x="25" y="17"/>
                </a:cxn>
                <a:cxn ang="0">
                  <a:pos x="26" y="23"/>
                </a:cxn>
                <a:cxn ang="0">
                  <a:pos x="26" y="29"/>
                </a:cxn>
                <a:cxn ang="0">
                  <a:pos x="25" y="30"/>
                </a:cxn>
                <a:cxn ang="0">
                  <a:pos x="25" y="31"/>
                </a:cxn>
                <a:cxn ang="0">
                  <a:pos x="24" y="33"/>
                </a:cxn>
                <a:cxn ang="0">
                  <a:pos x="23" y="36"/>
                </a:cxn>
                <a:cxn ang="0">
                  <a:pos x="22" y="38"/>
                </a:cxn>
                <a:cxn ang="0">
                  <a:pos x="21" y="39"/>
                </a:cxn>
                <a:cxn ang="0">
                  <a:pos x="19" y="40"/>
                </a:cxn>
                <a:cxn ang="0">
                  <a:pos x="18" y="40"/>
                </a:cxn>
                <a:cxn ang="0">
                  <a:pos x="16" y="39"/>
                </a:cxn>
                <a:cxn ang="0">
                  <a:pos x="15" y="38"/>
                </a:cxn>
                <a:cxn ang="0">
                  <a:pos x="14" y="37"/>
                </a:cxn>
                <a:cxn ang="0">
                  <a:pos x="13" y="36"/>
                </a:cxn>
                <a:cxn ang="0">
                  <a:pos x="12" y="33"/>
                </a:cxn>
                <a:cxn ang="0">
                  <a:pos x="12" y="32"/>
                </a:cxn>
                <a:cxn ang="0">
                  <a:pos x="13" y="30"/>
                </a:cxn>
                <a:cxn ang="0">
                  <a:pos x="14" y="28"/>
                </a:cxn>
                <a:cxn ang="0">
                  <a:pos x="14" y="26"/>
                </a:cxn>
                <a:cxn ang="0">
                  <a:pos x="15" y="26"/>
                </a:cxn>
                <a:cxn ang="0">
                  <a:pos x="15" y="25"/>
                </a:cxn>
                <a:cxn ang="0">
                  <a:pos x="16" y="23"/>
                </a:cxn>
                <a:cxn ang="0">
                  <a:pos x="17" y="20"/>
                </a:cxn>
                <a:cxn ang="0">
                  <a:pos x="18" y="17"/>
                </a:cxn>
                <a:cxn ang="0">
                  <a:pos x="17" y="15"/>
                </a:cxn>
                <a:cxn ang="0">
                  <a:pos x="16" y="11"/>
                </a:cxn>
                <a:cxn ang="0">
                  <a:pos x="14" y="9"/>
                </a:cxn>
                <a:cxn ang="0">
                  <a:pos x="11" y="8"/>
                </a:cxn>
                <a:cxn ang="0">
                  <a:pos x="7" y="6"/>
                </a:cxn>
                <a:cxn ang="0">
                  <a:pos x="5" y="6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3" y="0"/>
                </a:cxn>
              </a:cxnLst>
              <a:rect l="0" t="0" r="r" b="b"/>
              <a:pathLst>
                <a:path w="26" h="40">
                  <a:moveTo>
                    <a:pt x="3" y="0"/>
                  </a:moveTo>
                  <a:lnTo>
                    <a:pt x="9" y="1"/>
                  </a:lnTo>
                  <a:lnTo>
                    <a:pt x="13" y="2"/>
                  </a:lnTo>
                  <a:lnTo>
                    <a:pt x="16" y="4"/>
                  </a:lnTo>
                  <a:lnTo>
                    <a:pt x="21" y="8"/>
                  </a:lnTo>
                  <a:lnTo>
                    <a:pt x="23" y="11"/>
                  </a:lnTo>
                  <a:lnTo>
                    <a:pt x="25" y="17"/>
                  </a:lnTo>
                  <a:lnTo>
                    <a:pt x="26" y="23"/>
                  </a:lnTo>
                  <a:lnTo>
                    <a:pt x="26" y="29"/>
                  </a:lnTo>
                  <a:lnTo>
                    <a:pt x="25" y="30"/>
                  </a:lnTo>
                  <a:lnTo>
                    <a:pt x="25" y="31"/>
                  </a:lnTo>
                  <a:lnTo>
                    <a:pt x="24" y="33"/>
                  </a:lnTo>
                  <a:lnTo>
                    <a:pt x="23" y="36"/>
                  </a:lnTo>
                  <a:lnTo>
                    <a:pt x="22" y="38"/>
                  </a:lnTo>
                  <a:lnTo>
                    <a:pt x="21" y="39"/>
                  </a:lnTo>
                  <a:lnTo>
                    <a:pt x="19" y="40"/>
                  </a:lnTo>
                  <a:lnTo>
                    <a:pt x="18" y="40"/>
                  </a:lnTo>
                  <a:lnTo>
                    <a:pt x="16" y="39"/>
                  </a:lnTo>
                  <a:lnTo>
                    <a:pt x="15" y="38"/>
                  </a:lnTo>
                  <a:lnTo>
                    <a:pt x="14" y="37"/>
                  </a:lnTo>
                  <a:lnTo>
                    <a:pt x="13" y="36"/>
                  </a:lnTo>
                  <a:lnTo>
                    <a:pt x="12" y="33"/>
                  </a:lnTo>
                  <a:lnTo>
                    <a:pt x="12" y="32"/>
                  </a:lnTo>
                  <a:lnTo>
                    <a:pt x="13" y="30"/>
                  </a:lnTo>
                  <a:lnTo>
                    <a:pt x="14" y="28"/>
                  </a:lnTo>
                  <a:lnTo>
                    <a:pt x="14" y="26"/>
                  </a:lnTo>
                  <a:lnTo>
                    <a:pt x="15" y="26"/>
                  </a:lnTo>
                  <a:lnTo>
                    <a:pt x="15" y="25"/>
                  </a:lnTo>
                  <a:lnTo>
                    <a:pt x="16" y="23"/>
                  </a:lnTo>
                  <a:lnTo>
                    <a:pt x="17" y="20"/>
                  </a:lnTo>
                  <a:lnTo>
                    <a:pt x="18" y="17"/>
                  </a:lnTo>
                  <a:lnTo>
                    <a:pt x="17" y="15"/>
                  </a:lnTo>
                  <a:lnTo>
                    <a:pt x="16" y="11"/>
                  </a:lnTo>
                  <a:lnTo>
                    <a:pt x="14" y="9"/>
                  </a:lnTo>
                  <a:lnTo>
                    <a:pt x="11" y="8"/>
                  </a:lnTo>
                  <a:lnTo>
                    <a:pt x="7" y="6"/>
                  </a:lnTo>
                  <a:lnTo>
                    <a:pt x="5" y="6"/>
                  </a:lnTo>
                  <a:lnTo>
                    <a:pt x="5" y="4"/>
                  </a:lnTo>
                  <a:lnTo>
                    <a:pt x="4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1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CBA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08" name="Freeform 716"/>
            <p:cNvSpPr>
              <a:spLocks/>
            </p:cNvSpPr>
            <p:nvPr/>
          </p:nvSpPr>
          <p:spPr bwMode="auto">
            <a:xfrm>
              <a:off x="335" y="1911"/>
              <a:ext cx="25" cy="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" y="0"/>
                </a:cxn>
                <a:cxn ang="0">
                  <a:pos x="12" y="1"/>
                </a:cxn>
                <a:cxn ang="0">
                  <a:pos x="17" y="4"/>
                </a:cxn>
                <a:cxn ang="0">
                  <a:pos x="19" y="7"/>
                </a:cxn>
                <a:cxn ang="0">
                  <a:pos x="23" y="11"/>
                </a:cxn>
                <a:cxn ang="0">
                  <a:pos x="24" y="16"/>
                </a:cxn>
                <a:cxn ang="0">
                  <a:pos x="25" y="22"/>
                </a:cxn>
                <a:cxn ang="0">
                  <a:pos x="25" y="28"/>
                </a:cxn>
                <a:cxn ang="0">
                  <a:pos x="25" y="29"/>
                </a:cxn>
                <a:cxn ang="0">
                  <a:pos x="24" y="30"/>
                </a:cxn>
                <a:cxn ang="0">
                  <a:pos x="24" y="31"/>
                </a:cxn>
                <a:cxn ang="0">
                  <a:pos x="23" y="33"/>
                </a:cxn>
                <a:cxn ang="0">
                  <a:pos x="22" y="36"/>
                </a:cxn>
                <a:cxn ang="0">
                  <a:pos x="20" y="38"/>
                </a:cxn>
                <a:cxn ang="0">
                  <a:pos x="19" y="38"/>
                </a:cxn>
                <a:cxn ang="0">
                  <a:pos x="18" y="38"/>
                </a:cxn>
                <a:cxn ang="0">
                  <a:pos x="17" y="38"/>
                </a:cxn>
                <a:cxn ang="0">
                  <a:pos x="15" y="37"/>
                </a:cxn>
                <a:cxn ang="0">
                  <a:pos x="13" y="36"/>
                </a:cxn>
                <a:cxn ang="0">
                  <a:pos x="13" y="35"/>
                </a:cxn>
                <a:cxn ang="0">
                  <a:pos x="12" y="32"/>
                </a:cxn>
                <a:cxn ang="0">
                  <a:pos x="12" y="30"/>
                </a:cxn>
                <a:cxn ang="0">
                  <a:pos x="13" y="28"/>
                </a:cxn>
                <a:cxn ang="0">
                  <a:pos x="15" y="25"/>
                </a:cxn>
                <a:cxn ang="0">
                  <a:pos x="15" y="24"/>
                </a:cxn>
                <a:cxn ang="0">
                  <a:pos x="17" y="22"/>
                </a:cxn>
                <a:cxn ang="0">
                  <a:pos x="18" y="19"/>
                </a:cxn>
                <a:cxn ang="0">
                  <a:pos x="18" y="16"/>
                </a:cxn>
                <a:cxn ang="0">
                  <a:pos x="18" y="14"/>
                </a:cxn>
                <a:cxn ang="0">
                  <a:pos x="17" y="11"/>
                </a:cxn>
                <a:cxn ang="0">
                  <a:pos x="15" y="8"/>
                </a:cxn>
                <a:cxn ang="0">
                  <a:pos x="11" y="7"/>
                </a:cxn>
                <a:cxn ang="0">
                  <a:pos x="6" y="5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3" y="0"/>
                </a:cxn>
              </a:cxnLst>
              <a:rect l="0" t="0" r="r" b="b"/>
              <a:pathLst>
                <a:path w="25" h="38">
                  <a:moveTo>
                    <a:pt x="3" y="0"/>
                  </a:moveTo>
                  <a:lnTo>
                    <a:pt x="9" y="0"/>
                  </a:lnTo>
                  <a:lnTo>
                    <a:pt x="12" y="1"/>
                  </a:lnTo>
                  <a:lnTo>
                    <a:pt x="17" y="4"/>
                  </a:lnTo>
                  <a:lnTo>
                    <a:pt x="19" y="7"/>
                  </a:lnTo>
                  <a:lnTo>
                    <a:pt x="23" y="11"/>
                  </a:lnTo>
                  <a:lnTo>
                    <a:pt x="24" y="16"/>
                  </a:lnTo>
                  <a:lnTo>
                    <a:pt x="25" y="22"/>
                  </a:lnTo>
                  <a:lnTo>
                    <a:pt x="25" y="28"/>
                  </a:lnTo>
                  <a:lnTo>
                    <a:pt x="25" y="29"/>
                  </a:lnTo>
                  <a:lnTo>
                    <a:pt x="24" y="30"/>
                  </a:lnTo>
                  <a:lnTo>
                    <a:pt x="24" y="31"/>
                  </a:lnTo>
                  <a:lnTo>
                    <a:pt x="23" y="33"/>
                  </a:lnTo>
                  <a:lnTo>
                    <a:pt x="22" y="36"/>
                  </a:lnTo>
                  <a:lnTo>
                    <a:pt x="20" y="38"/>
                  </a:lnTo>
                  <a:lnTo>
                    <a:pt x="19" y="38"/>
                  </a:lnTo>
                  <a:lnTo>
                    <a:pt x="18" y="38"/>
                  </a:lnTo>
                  <a:lnTo>
                    <a:pt x="17" y="38"/>
                  </a:lnTo>
                  <a:lnTo>
                    <a:pt x="15" y="37"/>
                  </a:lnTo>
                  <a:lnTo>
                    <a:pt x="13" y="36"/>
                  </a:lnTo>
                  <a:lnTo>
                    <a:pt x="13" y="35"/>
                  </a:lnTo>
                  <a:lnTo>
                    <a:pt x="12" y="32"/>
                  </a:lnTo>
                  <a:lnTo>
                    <a:pt x="12" y="30"/>
                  </a:lnTo>
                  <a:lnTo>
                    <a:pt x="13" y="28"/>
                  </a:lnTo>
                  <a:lnTo>
                    <a:pt x="15" y="25"/>
                  </a:lnTo>
                  <a:lnTo>
                    <a:pt x="15" y="24"/>
                  </a:lnTo>
                  <a:lnTo>
                    <a:pt x="17" y="22"/>
                  </a:lnTo>
                  <a:lnTo>
                    <a:pt x="18" y="19"/>
                  </a:lnTo>
                  <a:lnTo>
                    <a:pt x="18" y="16"/>
                  </a:lnTo>
                  <a:lnTo>
                    <a:pt x="18" y="14"/>
                  </a:lnTo>
                  <a:lnTo>
                    <a:pt x="17" y="11"/>
                  </a:lnTo>
                  <a:lnTo>
                    <a:pt x="15" y="8"/>
                  </a:lnTo>
                  <a:lnTo>
                    <a:pt x="11" y="7"/>
                  </a:lnTo>
                  <a:lnTo>
                    <a:pt x="6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4" y="4"/>
                  </a:lnTo>
                  <a:lnTo>
                    <a:pt x="3" y="4"/>
                  </a:lnTo>
                  <a:lnTo>
                    <a:pt x="2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AAA8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09" name="Freeform 717"/>
            <p:cNvSpPr>
              <a:spLocks/>
            </p:cNvSpPr>
            <p:nvPr/>
          </p:nvSpPr>
          <p:spPr bwMode="auto">
            <a:xfrm>
              <a:off x="337" y="1911"/>
              <a:ext cx="23" cy="3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8" y="0"/>
                </a:cxn>
                <a:cxn ang="0">
                  <a:pos x="11" y="1"/>
                </a:cxn>
                <a:cxn ang="0">
                  <a:pos x="15" y="4"/>
                </a:cxn>
                <a:cxn ang="0">
                  <a:pos x="17" y="7"/>
                </a:cxn>
                <a:cxn ang="0">
                  <a:pos x="21" y="12"/>
                </a:cxn>
                <a:cxn ang="0">
                  <a:pos x="22" y="16"/>
                </a:cxn>
                <a:cxn ang="0">
                  <a:pos x="23" y="22"/>
                </a:cxn>
                <a:cxn ang="0">
                  <a:pos x="23" y="28"/>
                </a:cxn>
                <a:cxn ang="0">
                  <a:pos x="22" y="28"/>
                </a:cxn>
                <a:cxn ang="0">
                  <a:pos x="22" y="29"/>
                </a:cxn>
                <a:cxn ang="0">
                  <a:pos x="21" y="31"/>
                </a:cxn>
                <a:cxn ang="0">
                  <a:pos x="21" y="33"/>
                </a:cxn>
                <a:cxn ang="0">
                  <a:pos x="20" y="36"/>
                </a:cxn>
                <a:cxn ang="0">
                  <a:pos x="18" y="37"/>
                </a:cxn>
                <a:cxn ang="0">
                  <a:pos x="17" y="38"/>
                </a:cxn>
                <a:cxn ang="0">
                  <a:pos x="16" y="38"/>
                </a:cxn>
                <a:cxn ang="0">
                  <a:pos x="15" y="37"/>
                </a:cxn>
                <a:cxn ang="0">
                  <a:pos x="14" y="36"/>
                </a:cxn>
                <a:cxn ang="0">
                  <a:pos x="13" y="35"/>
                </a:cxn>
                <a:cxn ang="0">
                  <a:pos x="11" y="33"/>
                </a:cxn>
                <a:cxn ang="0">
                  <a:pos x="11" y="32"/>
                </a:cxn>
                <a:cxn ang="0">
                  <a:pos x="11" y="30"/>
                </a:cxn>
                <a:cxn ang="0">
                  <a:pos x="13" y="28"/>
                </a:cxn>
                <a:cxn ang="0">
                  <a:pos x="14" y="25"/>
                </a:cxn>
                <a:cxn ang="0">
                  <a:pos x="14" y="24"/>
                </a:cxn>
                <a:cxn ang="0">
                  <a:pos x="16" y="22"/>
                </a:cxn>
                <a:cxn ang="0">
                  <a:pos x="16" y="19"/>
                </a:cxn>
                <a:cxn ang="0">
                  <a:pos x="17" y="16"/>
                </a:cxn>
                <a:cxn ang="0">
                  <a:pos x="16" y="14"/>
                </a:cxn>
                <a:cxn ang="0">
                  <a:pos x="15" y="11"/>
                </a:cxn>
                <a:cxn ang="0">
                  <a:pos x="13" y="8"/>
                </a:cxn>
                <a:cxn ang="0">
                  <a:pos x="10" y="7"/>
                </a:cxn>
                <a:cxn ang="0">
                  <a:pos x="7" y="5"/>
                </a:cxn>
                <a:cxn ang="0">
                  <a:pos x="6" y="5"/>
                </a:cxn>
                <a:cxn ang="0">
                  <a:pos x="5" y="5"/>
                </a:cxn>
                <a:cxn ang="0">
                  <a:pos x="5" y="4"/>
                </a:cxn>
                <a:cxn ang="0">
                  <a:pos x="2" y="4"/>
                </a:cxn>
                <a:cxn ang="0">
                  <a:pos x="1" y="3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4" y="0"/>
                </a:cxn>
              </a:cxnLst>
              <a:rect l="0" t="0" r="r" b="b"/>
              <a:pathLst>
                <a:path w="23" h="38">
                  <a:moveTo>
                    <a:pt x="4" y="0"/>
                  </a:moveTo>
                  <a:lnTo>
                    <a:pt x="8" y="0"/>
                  </a:lnTo>
                  <a:lnTo>
                    <a:pt x="11" y="1"/>
                  </a:lnTo>
                  <a:lnTo>
                    <a:pt x="15" y="4"/>
                  </a:lnTo>
                  <a:lnTo>
                    <a:pt x="17" y="7"/>
                  </a:lnTo>
                  <a:lnTo>
                    <a:pt x="21" y="12"/>
                  </a:lnTo>
                  <a:lnTo>
                    <a:pt x="22" y="16"/>
                  </a:lnTo>
                  <a:lnTo>
                    <a:pt x="23" y="22"/>
                  </a:lnTo>
                  <a:lnTo>
                    <a:pt x="23" y="28"/>
                  </a:lnTo>
                  <a:lnTo>
                    <a:pt x="22" y="28"/>
                  </a:lnTo>
                  <a:lnTo>
                    <a:pt x="22" y="29"/>
                  </a:lnTo>
                  <a:lnTo>
                    <a:pt x="21" y="31"/>
                  </a:lnTo>
                  <a:lnTo>
                    <a:pt x="21" y="33"/>
                  </a:lnTo>
                  <a:lnTo>
                    <a:pt x="20" y="36"/>
                  </a:lnTo>
                  <a:lnTo>
                    <a:pt x="18" y="37"/>
                  </a:lnTo>
                  <a:lnTo>
                    <a:pt x="17" y="38"/>
                  </a:lnTo>
                  <a:lnTo>
                    <a:pt x="16" y="38"/>
                  </a:lnTo>
                  <a:lnTo>
                    <a:pt x="15" y="37"/>
                  </a:lnTo>
                  <a:lnTo>
                    <a:pt x="14" y="36"/>
                  </a:lnTo>
                  <a:lnTo>
                    <a:pt x="13" y="35"/>
                  </a:lnTo>
                  <a:lnTo>
                    <a:pt x="11" y="33"/>
                  </a:lnTo>
                  <a:lnTo>
                    <a:pt x="11" y="32"/>
                  </a:lnTo>
                  <a:lnTo>
                    <a:pt x="11" y="30"/>
                  </a:lnTo>
                  <a:lnTo>
                    <a:pt x="13" y="28"/>
                  </a:lnTo>
                  <a:lnTo>
                    <a:pt x="14" y="25"/>
                  </a:lnTo>
                  <a:lnTo>
                    <a:pt x="14" y="24"/>
                  </a:lnTo>
                  <a:lnTo>
                    <a:pt x="16" y="22"/>
                  </a:lnTo>
                  <a:lnTo>
                    <a:pt x="16" y="19"/>
                  </a:lnTo>
                  <a:lnTo>
                    <a:pt x="17" y="16"/>
                  </a:lnTo>
                  <a:lnTo>
                    <a:pt x="16" y="14"/>
                  </a:lnTo>
                  <a:lnTo>
                    <a:pt x="15" y="11"/>
                  </a:lnTo>
                  <a:lnTo>
                    <a:pt x="13" y="8"/>
                  </a:lnTo>
                  <a:lnTo>
                    <a:pt x="10" y="7"/>
                  </a:lnTo>
                  <a:lnTo>
                    <a:pt x="7" y="5"/>
                  </a:lnTo>
                  <a:lnTo>
                    <a:pt x="6" y="5"/>
                  </a:lnTo>
                  <a:lnTo>
                    <a:pt x="5" y="5"/>
                  </a:lnTo>
                  <a:lnTo>
                    <a:pt x="5" y="4"/>
                  </a:lnTo>
                  <a:lnTo>
                    <a:pt x="2" y="4"/>
                  </a:lnTo>
                  <a:lnTo>
                    <a:pt x="1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B99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10" name="Freeform 718"/>
            <p:cNvSpPr>
              <a:spLocks/>
            </p:cNvSpPr>
            <p:nvPr/>
          </p:nvSpPr>
          <p:spPr bwMode="auto">
            <a:xfrm>
              <a:off x="340" y="1913"/>
              <a:ext cx="18" cy="34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4" y="3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5" y="0"/>
                </a:cxn>
                <a:cxn ang="0">
                  <a:pos x="9" y="1"/>
                </a:cxn>
                <a:cxn ang="0">
                  <a:pos x="12" y="3"/>
                </a:cxn>
                <a:cxn ang="0">
                  <a:pos x="14" y="5"/>
                </a:cxn>
                <a:cxn ang="0">
                  <a:pos x="16" y="10"/>
                </a:cxn>
                <a:cxn ang="0">
                  <a:pos x="18" y="14"/>
                </a:cxn>
                <a:cxn ang="0">
                  <a:pos x="18" y="19"/>
                </a:cxn>
                <a:cxn ang="0">
                  <a:pos x="18" y="25"/>
                </a:cxn>
                <a:cxn ang="0">
                  <a:pos x="18" y="27"/>
                </a:cxn>
                <a:cxn ang="0">
                  <a:pos x="18" y="29"/>
                </a:cxn>
                <a:cxn ang="0">
                  <a:pos x="18" y="30"/>
                </a:cxn>
                <a:cxn ang="0">
                  <a:pos x="16" y="32"/>
                </a:cxn>
                <a:cxn ang="0">
                  <a:pos x="15" y="33"/>
                </a:cxn>
                <a:cxn ang="0">
                  <a:pos x="14" y="34"/>
                </a:cxn>
                <a:cxn ang="0">
                  <a:pos x="13" y="34"/>
                </a:cxn>
                <a:cxn ang="0">
                  <a:pos x="12" y="34"/>
                </a:cxn>
                <a:cxn ang="0">
                  <a:pos x="11" y="33"/>
                </a:cxn>
                <a:cxn ang="0">
                  <a:pos x="10" y="32"/>
                </a:cxn>
                <a:cxn ang="0">
                  <a:pos x="10" y="31"/>
                </a:cxn>
                <a:cxn ang="0">
                  <a:pos x="10" y="29"/>
                </a:cxn>
                <a:cxn ang="0">
                  <a:pos x="10" y="28"/>
                </a:cxn>
                <a:cxn ang="0">
                  <a:pos x="10" y="25"/>
                </a:cxn>
                <a:cxn ang="0">
                  <a:pos x="11" y="23"/>
                </a:cxn>
                <a:cxn ang="0">
                  <a:pos x="13" y="20"/>
                </a:cxn>
                <a:cxn ang="0">
                  <a:pos x="14" y="18"/>
                </a:cxn>
                <a:cxn ang="0">
                  <a:pos x="14" y="14"/>
                </a:cxn>
                <a:cxn ang="0">
                  <a:pos x="14" y="12"/>
                </a:cxn>
                <a:cxn ang="0">
                  <a:pos x="13" y="9"/>
                </a:cxn>
                <a:cxn ang="0">
                  <a:pos x="11" y="7"/>
                </a:cxn>
                <a:cxn ang="0">
                  <a:pos x="9" y="4"/>
                </a:cxn>
                <a:cxn ang="0">
                  <a:pos x="4" y="3"/>
                </a:cxn>
              </a:cxnLst>
              <a:rect l="0" t="0" r="r" b="b"/>
              <a:pathLst>
                <a:path w="18" h="34">
                  <a:moveTo>
                    <a:pt x="4" y="3"/>
                  </a:moveTo>
                  <a:lnTo>
                    <a:pt x="4" y="3"/>
                  </a:lnTo>
                  <a:lnTo>
                    <a:pt x="3" y="2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9" y="1"/>
                  </a:lnTo>
                  <a:lnTo>
                    <a:pt x="12" y="3"/>
                  </a:lnTo>
                  <a:lnTo>
                    <a:pt x="14" y="5"/>
                  </a:lnTo>
                  <a:lnTo>
                    <a:pt x="16" y="10"/>
                  </a:lnTo>
                  <a:lnTo>
                    <a:pt x="18" y="14"/>
                  </a:lnTo>
                  <a:lnTo>
                    <a:pt x="18" y="19"/>
                  </a:lnTo>
                  <a:lnTo>
                    <a:pt x="18" y="25"/>
                  </a:lnTo>
                  <a:lnTo>
                    <a:pt x="18" y="27"/>
                  </a:lnTo>
                  <a:lnTo>
                    <a:pt x="18" y="29"/>
                  </a:lnTo>
                  <a:lnTo>
                    <a:pt x="18" y="30"/>
                  </a:lnTo>
                  <a:lnTo>
                    <a:pt x="16" y="32"/>
                  </a:lnTo>
                  <a:lnTo>
                    <a:pt x="15" y="33"/>
                  </a:lnTo>
                  <a:lnTo>
                    <a:pt x="14" y="34"/>
                  </a:lnTo>
                  <a:lnTo>
                    <a:pt x="13" y="34"/>
                  </a:lnTo>
                  <a:lnTo>
                    <a:pt x="12" y="34"/>
                  </a:lnTo>
                  <a:lnTo>
                    <a:pt x="11" y="33"/>
                  </a:lnTo>
                  <a:lnTo>
                    <a:pt x="10" y="32"/>
                  </a:lnTo>
                  <a:lnTo>
                    <a:pt x="10" y="31"/>
                  </a:lnTo>
                  <a:lnTo>
                    <a:pt x="10" y="29"/>
                  </a:lnTo>
                  <a:lnTo>
                    <a:pt x="10" y="28"/>
                  </a:lnTo>
                  <a:lnTo>
                    <a:pt x="10" y="25"/>
                  </a:lnTo>
                  <a:lnTo>
                    <a:pt x="11" y="23"/>
                  </a:lnTo>
                  <a:lnTo>
                    <a:pt x="13" y="20"/>
                  </a:lnTo>
                  <a:lnTo>
                    <a:pt x="14" y="18"/>
                  </a:lnTo>
                  <a:lnTo>
                    <a:pt x="14" y="14"/>
                  </a:lnTo>
                  <a:lnTo>
                    <a:pt x="14" y="12"/>
                  </a:lnTo>
                  <a:lnTo>
                    <a:pt x="13" y="9"/>
                  </a:lnTo>
                  <a:lnTo>
                    <a:pt x="11" y="7"/>
                  </a:lnTo>
                  <a:lnTo>
                    <a:pt x="9" y="4"/>
                  </a:lnTo>
                  <a:lnTo>
                    <a:pt x="4" y="3"/>
                  </a:lnTo>
                  <a:close/>
                </a:path>
              </a:pathLst>
            </a:custGeom>
            <a:solidFill>
              <a:srgbClr val="89878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11" name="Freeform 719"/>
            <p:cNvSpPr>
              <a:spLocks/>
            </p:cNvSpPr>
            <p:nvPr/>
          </p:nvSpPr>
          <p:spPr bwMode="auto">
            <a:xfrm>
              <a:off x="134" y="2057"/>
              <a:ext cx="21" cy="30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0"/>
                </a:cxn>
                <a:cxn ang="0">
                  <a:pos x="15" y="1"/>
                </a:cxn>
                <a:cxn ang="0">
                  <a:pos x="15" y="3"/>
                </a:cxn>
                <a:cxn ang="0">
                  <a:pos x="14" y="7"/>
                </a:cxn>
                <a:cxn ang="0">
                  <a:pos x="13" y="9"/>
                </a:cxn>
                <a:cxn ang="0">
                  <a:pos x="9" y="13"/>
                </a:cxn>
                <a:cxn ang="0">
                  <a:pos x="5" y="15"/>
                </a:cxn>
                <a:cxn ang="0">
                  <a:pos x="0" y="17"/>
                </a:cxn>
                <a:cxn ang="0">
                  <a:pos x="9" y="30"/>
                </a:cxn>
                <a:cxn ang="0">
                  <a:pos x="12" y="29"/>
                </a:cxn>
                <a:cxn ang="0">
                  <a:pos x="14" y="28"/>
                </a:cxn>
                <a:cxn ang="0">
                  <a:pos x="17" y="25"/>
                </a:cxn>
                <a:cxn ang="0">
                  <a:pos x="19" y="22"/>
                </a:cxn>
                <a:cxn ang="0">
                  <a:pos x="21" y="17"/>
                </a:cxn>
                <a:cxn ang="0">
                  <a:pos x="21" y="12"/>
                </a:cxn>
                <a:cxn ang="0">
                  <a:pos x="20" y="3"/>
                </a:cxn>
                <a:cxn ang="0">
                  <a:pos x="15" y="0"/>
                </a:cxn>
              </a:cxnLst>
              <a:rect l="0" t="0" r="r" b="b"/>
              <a:pathLst>
                <a:path w="21" h="30">
                  <a:moveTo>
                    <a:pt x="15" y="0"/>
                  </a:moveTo>
                  <a:lnTo>
                    <a:pt x="15" y="0"/>
                  </a:lnTo>
                  <a:lnTo>
                    <a:pt x="15" y="1"/>
                  </a:lnTo>
                  <a:lnTo>
                    <a:pt x="15" y="3"/>
                  </a:lnTo>
                  <a:lnTo>
                    <a:pt x="14" y="7"/>
                  </a:lnTo>
                  <a:lnTo>
                    <a:pt x="13" y="9"/>
                  </a:lnTo>
                  <a:lnTo>
                    <a:pt x="9" y="13"/>
                  </a:lnTo>
                  <a:lnTo>
                    <a:pt x="5" y="15"/>
                  </a:lnTo>
                  <a:lnTo>
                    <a:pt x="0" y="17"/>
                  </a:lnTo>
                  <a:lnTo>
                    <a:pt x="9" y="30"/>
                  </a:lnTo>
                  <a:lnTo>
                    <a:pt x="12" y="29"/>
                  </a:lnTo>
                  <a:lnTo>
                    <a:pt x="14" y="28"/>
                  </a:lnTo>
                  <a:lnTo>
                    <a:pt x="17" y="25"/>
                  </a:lnTo>
                  <a:lnTo>
                    <a:pt x="19" y="22"/>
                  </a:lnTo>
                  <a:lnTo>
                    <a:pt x="21" y="17"/>
                  </a:lnTo>
                  <a:lnTo>
                    <a:pt x="21" y="12"/>
                  </a:lnTo>
                  <a:lnTo>
                    <a:pt x="20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12" name="Freeform 720"/>
            <p:cNvSpPr>
              <a:spLocks/>
            </p:cNvSpPr>
            <p:nvPr/>
          </p:nvSpPr>
          <p:spPr bwMode="auto">
            <a:xfrm>
              <a:off x="243" y="2089"/>
              <a:ext cx="23" cy="32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1"/>
                </a:cxn>
                <a:cxn ang="0">
                  <a:pos x="14" y="3"/>
                </a:cxn>
                <a:cxn ang="0">
                  <a:pos x="14" y="6"/>
                </a:cxn>
                <a:cxn ang="0">
                  <a:pos x="13" y="11"/>
                </a:cxn>
                <a:cxn ang="0">
                  <a:pos x="12" y="14"/>
                </a:cxn>
                <a:cxn ang="0">
                  <a:pos x="9" y="19"/>
                </a:cxn>
                <a:cxn ang="0">
                  <a:pos x="6" y="21"/>
                </a:cxn>
                <a:cxn ang="0">
                  <a:pos x="0" y="23"/>
                </a:cxn>
                <a:cxn ang="0">
                  <a:pos x="6" y="32"/>
                </a:cxn>
                <a:cxn ang="0">
                  <a:pos x="7" y="32"/>
                </a:cxn>
                <a:cxn ang="0">
                  <a:pos x="9" y="31"/>
                </a:cxn>
                <a:cxn ang="0">
                  <a:pos x="11" y="29"/>
                </a:cxn>
                <a:cxn ang="0">
                  <a:pos x="14" y="27"/>
                </a:cxn>
                <a:cxn ang="0">
                  <a:pos x="18" y="23"/>
                </a:cxn>
                <a:cxn ang="0">
                  <a:pos x="20" y="20"/>
                </a:cxn>
                <a:cxn ang="0">
                  <a:pos x="22" y="14"/>
                </a:cxn>
                <a:cxn ang="0">
                  <a:pos x="23" y="9"/>
                </a:cxn>
                <a:cxn ang="0">
                  <a:pos x="15" y="0"/>
                </a:cxn>
              </a:cxnLst>
              <a:rect l="0" t="0" r="r" b="b"/>
              <a:pathLst>
                <a:path w="23" h="32">
                  <a:moveTo>
                    <a:pt x="15" y="0"/>
                  </a:moveTo>
                  <a:lnTo>
                    <a:pt x="15" y="1"/>
                  </a:lnTo>
                  <a:lnTo>
                    <a:pt x="14" y="3"/>
                  </a:lnTo>
                  <a:lnTo>
                    <a:pt x="14" y="6"/>
                  </a:lnTo>
                  <a:lnTo>
                    <a:pt x="13" y="11"/>
                  </a:lnTo>
                  <a:lnTo>
                    <a:pt x="12" y="14"/>
                  </a:lnTo>
                  <a:lnTo>
                    <a:pt x="9" y="19"/>
                  </a:lnTo>
                  <a:lnTo>
                    <a:pt x="6" y="21"/>
                  </a:lnTo>
                  <a:lnTo>
                    <a:pt x="0" y="23"/>
                  </a:lnTo>
                  <a:lnTo>
                    <a:pt x="6" y="32"/>
                  </a:lnTo>
                  <a:lnTo>
                    <a:pt x="7" y="32"/>
                  </a:lnTo>
                  <a:lnTo>
                    <a:pt x="9" y="31"/>
                  </a:lnTo>
                  <a:lnTo>
                    <a:pt x="11" y="29"/>
                  </a:lnTo>
                  <a:lnTo>
                    <a:pt x="14" y="27"/>
                  </a:lnTo>
                  <a:lnTo>
                    <a:pt x="18" y="23"/>
                  </a:lnTo>
                  <a:lnTo>
                    <a:pt x="20" y="20"/>
                  </a:lnTo>
                  <a:lnTo>
                    <a:pt x="22" y="14"/>
                  </a:lnTo>
                  <a:lnTo>
                    <a:pt x="23" y="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13" name="Freeform 721"/>
            <p:cNvSpPr>
              <a:spLocks/>
            </p:cNvSpPr>
            <p:nvPr/>
          </p:nvSpPr>
          <p:spPr bwMode="auto">
            <a:xfrm>
              <a:off x="275" y="1996"/>
              <a:ext cx="73" cy="105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0"/>
                </a:cxn>
                <a:cxn ang="0">
                  <a:pos x="72" y="1"/>
                </a:cxn>
                <a:cxn ang="0">
                  <a:pos x="68" y="2"/>
                </a:cxn>
                <a:cxn ang="0">
                  <a:pos x="65" y="4"/>
                </a:cxn>
                <a:cxn ang="0">
                  <a:pos x="62" y="8"/>
                </a:cxn>
                <a:cxn ang="0">
                  <a:pos x="57" y="13"/>
                </a:cxn>
                <a:cxn ang="0">
                  <a:pos x="53" y="17"/>
                </a:cxn>
                <a:cxn ang="0">
                  <a:pos x="47" y="23"/>
                </a:cxn>
                <a:cxn ang="0">
                  <a:pos x="41" y="30"/>
                </a:cxn>
                <a:cxn ang="0">
                  <a:pos x="36" y="36"/>
                </a:cxn>
                <a:cxn ang="0">
                  <a:pos x="30" y="46"/>
                </a:cxn>
                <a:cxn ang="0">
                  <a:pos x="26" y="55"/>
                </a:cxn>
                <a:cxn ang="0">
                  <a:pos x="20" y="66"/>
                </a:cxn>
                <a:cxn ang="0">
                  <a:pos x="16" y="78"/>
                </a:cxn>
                <a:cxn ang="0">
                  <a:pos x="12" y="91"/>
                </a:cxn>
                <a:cxn ang="0">
                  <a:pos x="8" y="105"/>
                </a:cxn>
                <a:cxn ang="0">
                  <a:pos x="0" y="89"/>
                </a:cxn>
                <a:cxn ang="0">
                  <a:pos x="0" y="87"/>
                </a:cxn>
                <a:cxn ang="0">
                  <a:pos x="0" y="84"/>
                </a:cxn>
                <a:cxn ang="0">
                  <a:pos x="0" y="81"/>
                </a:cxn>
                <a:cxn ang="0">
                  <a:pos x="0" y="77"/>
                </a:cxn>
                <a:cxn ang="0">
                  <a:pos x="1" y="71"/>
                </a:cxn>
                <a:cxn ang="0">
                  <a:pos x="3" y="65"/>
                </a:cxn>
                <a:cxn ang="0">
                  <a:pos x="4" y="59"/>
                </a:cxn>
                <a:cxn ang="0">
                  <a:pos x="5" y="52"/>
                </a:cxn>
                <a:cxn ang="0">
                  <a:pos x="7" y="46"/>
                </a:cxn>
                <a:cxn ang="0">
                  <a:pos x="9" y="39"/>
                </a:cxn>
                <a:cxn ang="0">
                  <a:pos x="13" y="32"/>
                </a:cxn>
                <a:cxn ang="0">
                  <a:pos x="17" y="25"/>
                </a:cxn>
                <a:cxn ang="0">
                  <a:pos x="22" y="17"/>
                </a:cxn>
                <a:cxn ang="0">
                  <a:pos x="26" y="11"/>
                </a:cxn>
                <a:cxn ang="0">
                  <a:pos x="33" y="4"/>
                </a:cxn>
                <a:cxn ang="0">
                  <a:pos x="33" y="6"/>
                </a:cxn>
                <a:cxn ang="0">
                  <a:pos x="33" y="7"/>
                </a:cxn>
                <a:cxn ang="0">
                  <a:pos x="34" y="8"/>
                </a:cxn>
                <a:cxn ang="0">
                  <a:pos x="34" y="9"/>
                </a:cxn>
                <a:cxn ang="0">
                  <a:pos x="35" y="10"/>
                </a:cxn>
                <a:cxn ang="0">
                  <a:pos x="36" y="11"/>
                </a:cxn>
                <a:cxn ang="0">
                  <a:pos x="38" y="11"/>
                </a:cxn>
                <a:cxn ang="0">
                  <a:pos x="41" y="11"/>
                </a:cxn>
                <a:cxn ang="0">
                  <a:pos x="44" y="11"/>
                </a:cxn>
                <a:cxn ang="0">
                  <a:pos x="48" y="10"/>
                </a:cxn>
                <a:cxn ang="0">
                  <a:pos x="53" y="9"/>
                </a:cxn>
                <a:cxn ang="0">
                  <a:pos x="58" y="7"/>
                </a:cxn>
                <a:cxn ang="0">
                  <a:pos x="65" y="3"/>
                </a:cxn>
                <a:cxn ang="0">
                  <a:pos x="73" y="0"/>
                </a:cxn>
              </a:cxnLst>
              <a:rect l="0" t="0" r="r" b="b"/>
              <a:pathLst>
                <a:path w="73" h="105">
                  <a:moveTo>
                    <a:pt x="73" y="0"/>
                  </a:moveTo>
                  <a:lnTo>
                    <a:pt x="73" y="0"/>
                  </a:lnTo>
                  <a:lnTo>
                    <a:pt x="72" y="1"/>
                  </a:lnTo>
                  <a:lnTo>
                    <a:pt x="68" y="2"/>
                  </a:lnTo>
                  <a:lnTo>
                    <a:pt x="65" y="4"/>
                  </a:lnTo>
                  <a:lnTo>
                    <a:pt x="62" y="8"/>
                  </a:lnTo>
                  <a:lnTo>
                    <a:pt x="57" y="13"/>
                  </a:lnTo>
                  <a:lnTo>
                    <a:pt x="53" y="17"/>
                  </a:lnTo>
                  <a:lnTo>
                    <a:pt x="47" y="23"/>
                  </a:lnTo>
                  <a:lnTo>
                    <a:pt x="41" y="30"/>
                  </a:lnTo>
                  <a:lnTo>
                    <a:pt x="36" y="36"/>
                  </a:lnTo>
                  <a:lnTo>
                    <a:pt x="30" y="46"/>
                  </a:lnTo>
                  <a:lnTo>
                    <a:pt x="26" y="55"/>
                  </a:lnTo>
                  <a:lnTo>
                    <a:pt x="20" y="66"/>
                  </a:lnTo>
                  <a:lnTo>
                    <a:pt x="16" y="78"/>
                  </a:lnTo>
                  <a:lnTo>
                    <a:pt x="12" y="91"/>
                  </a:lnTo>
                  <a:lnTo>
                    <a:pt x="8" y="105"/>
                  </a:lnTo>
                  <a:lnTo>
                    <a:pt x="0" y="89"/>
                  </a:lnTo>
                  <a:lnTo>
                    <a:pt x="0" y="87"/>
                  </a:lnTo>
                  <a:lnTo>
                    <a:pt x="0" y="84"/>
                  </a:lnTo>
                  <a:lnTo>
                    <a:pt x="0" y="81"/>
                  </a:lnTo>
                  <a:lnTo>
                    <a:pt x="0" y="77"/>
                  </a:lnTo>
                  <a:lnTo>
                    <a:pt x="1" y="71"/>
                  </a:lnTo>
                  <a:lnTo>
                    <a:pt x="3" y="65"/>
                  </a:lnTo>
                  <a:lnTo>
                    <a:pt x="4" y="59"/>
                  </a:lnTo>
                  <a:lnTo>
                    <a:pt x="5" y="52"/>
                  </a:lnTo>
                  <a:lnTo>
                    <a:pt x="7" y="46"/>
                  </a:lnTo>
                  <a:lnTo>
                    <a:pt x="9" y="39"/>
                  </a:lnTo>
                  <a:lnTo>
                    <a:pt x="13" y="32"/>
                  </a:lnTo>
                  <a:lnTo>
                    <a:pt x="17" y="25"/>
                  </a:lnTo>
                  <a:lnTo>
                    <a:pt x="22" y="17"/>
                  </a:lnTo>
                  <a:lnTo>
                    <a:pt x="26" y="11"/>
                  </a:lnTo>
                  <a:lnTo>
                    <a:pt x="33" y="4"/>
                  </a:lnTo>
                  <a:lnTo>
                    <a:pt x="33" y="6"/>
                  </a:lnTo>
                  <a:lnTo>
                    <a:pt x="33" y="7"/>
                  </a:lnTo>
                  <a:lnTo>
                    <a:pt x="34" y="8"/>
                  </a:lnTo>
                  <a:lnTo>
                    <a:pt x="34" y="9"/>
                  </a:lnTo>
                  <a:lnTo>
                    <a:pt x="35" y="10"/>
                  </a:lnTo>
                  <a:lnTo>
                    <a:pt x="36" y="11"/>
                  </a:lnTo>
                  <a:lnTo>
                    <a:pt x="38" y="11"/>
                  </a:lnTo>
                  <a:lnTo>
                    <a:pt x="41" y="11"/>
                  </a:lnTo>
                  <a:lnTo>
                    <a:pt x="44" y="11"/>
                  </a:lnTo>
                  <a:lnTo>
                    <a:pt x="48" y="10"/>
                  </a:lnTo>
                  <a:lnTo>
                    <a:pt x="53" y="9"/>
                  </a:lnTo>
                  <a:lnTo>
                    <a:pt x="58" y="7"/>
                  </a:lnTo>
                  <a:lnTo>
                    <a:pt x="65" y="3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14" name="Freeform 722"/>
            <p:cNvSpPr>
              <a:spLocks/>
            </p:cNvSpPr>
            <p:nvPr/>
          </p:nvSpPr>
          <p:spPr bwMode="auto">
            <a:xfrm>
              <a:off x="91" y="1877"/>
              <a:ext cx="123" cy="127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17" y="7"/>
                </a:cxn>
                <a:cxn ang="0">
                  <a:pos x="31" y="8"/>
                </a:cxn>
                <a:cxn ang="0">
                  <a:pos x="49" y="8"/>
                </a:cxn>
                <a:cxn ang="0">
                  <a:pos x="67" y="8"/>
                </a:cxn>
                <a:cxn ang="0">
                  <a:pos x="85" y="9"/>
                </a:cxn>
                <a:cxn ang="0">
                  <a:pos x="101" y="9"/>
                </a:cxn>
                <a:cxn ang="0">
                  <a:pos x="111" y="10"/>
                </a:cxn>
                <a:cxn ang="0">
                  <a:pos x="114" y="25"/>
                </a:cxn>
                <a:cxn ang="0">
                  <a:pos x="116" y="97"/>
                </a:cxn>
                <a:cxn ang="0">
                  <a:pos x="116" y="121"/>
                </a:cxn>
                <a:cxn ang="0">
                  <a:pos x="118" y="126"/>
                </a:cxn>
                <a:cxn ang="0">
                  <a:pos x="121" y="127"/>
                </a:cxn>
                <a:cxn ang="0">
                  <a:pos x="123" y="125"/>
                </a:cxn>
                <a:cxn ang="0">
                  <a:pos x="123" y="96"/>
                </a:cxn>
                <a:cxn ang="0">
                  <a:pos x="121" y="19"/>
                </a:cxn>
                <a:cxn ang="0">
                  <a:pos x="119" y="2"/>
                </a:cxn>
                <a:cxn ang="0">
                  <a:pos x="116" y="2"/>
                </a:cxn>
                <a:cxn ang="0">
                  <a:pos x="111" y="2"/>
                </a:cxn>
                <a:cxn ang="0">
                  <a:pos x="103" y="2"/>
                </a:cxn>
                <a:cxn ang="0">
                  <a:pos x="94" y="2"/>
                </a:cxn>
                <a:cxn ang="0">
                  <a:pos x="85" y="2"/>
                </a:cxn>
                <a:cxn ang="0">
                  <a:pos x="75" y="2"/>
                </a:cxn>
                <a:cxn ang="0">
                  <a:pos x="64" y="1"/>
                </a:cxn>
                <a:cxn ang="0">
                  <a:pos x="53" y="1"/>
                </a:cxn>
                <a:cxn ang="0">
                  <a:pos x="43" y="1"/>
                </a:cxn>
                <a:cxn ang="0">
                  <a:pos x="33" y="1"/>
                </a:cxn>
                <a:cxn ang="0">
                  <a:pos x="24" y="1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7" y="7"/>
                </a:cxn>
              </a:cxnLst>
              <a:rect l="0" t="0" r="r" b="b"/>
              <a:pathLst>
                <a:path w="123" h="127">
                  <a:moveTo>
                    <a:pt x="7" y="7"/>
                  </a:moveTo>
                  <a:lnTo>
                    <a:pt x="9" y="7"/>
                  </a:lnTo>
                  <a:lnTo>
                    <a:pt x="12" y="7"/>
                  </a:lnTo>
                  <a:lnTo>
                    <a:pt x="17" y="7"/>
                  </a:lnTo>
                  <a:lnTo>
                    <a:pt x="23" y="8"/>
                  </a:lnTo>
                  <a:lnTo>
                    <a:pt x="31" y="8"/>
                  </a:lnTo>
                  <a:lnTo>
                    <a:pt x="40" y="8"/>
                  </a:lnTo>
                  <a:lnTo>
                    <a:pt x="49" y="8"/>
                  </a:lnTo>
                  <a:lnTo>
                    <a:pt x="57" y="8"/>
                  </a:lnTo>
                  <a:lnTo>
                    <a:pt x="67" y="8"/>
                  </a:lnTo>
                  <a:lnTo>
                    <a:pt x="76" y="9"/>
                  </a:lnTo>
                  <a:lnTo>
                    <a:pt x="85" y="9"/>
                  </a:lnTo>
                  <a:lnTo>
                    <a:pt x="94" y="9"/>
                  </a:lnTo>
                  <a:lnTo>
                    <a:pt x="101" y="9"/>
                  </a:lnTo>
                  <a:lnTo>
                    <a:pt x="106" y="9"/>
                  </a:lnTo>
                  <a:lnTo>
                    <a:pt x="111" y="10"/>
                  </a:lnTo>
                  <a:lnTo>
                    <a:pt x="113" y="10"/>
                  </a:lnTo>
                  <a:lnTo>
                    <a:pt x="114" y="25"/>
                  </a:lnTo>
                  <a:lnTo>
                    <a:pt x="115" y="60"/>
                  </a:lnTo>
                  <a:lnTo>
                    <a:pt x="116" y="97"/>
                  </a:lnTo>
                  <a:lnTo>
                    <a:pt x="116" y="118"/>
                  </a:lnTo>
                  <a:lnTo>
                    <a:pt x="116" y="121"/>
                  </a:lnTo>
                  <a:lnTo>
                    <a:pt x="117" y="123"/>
                  </a:lnTo>
                  <a:lnTo>
                    <a:pt x="118" y="126"/>
                  </a:lnTo>
                  <a:lnTo>
                    <a:pt x="119" y="127"/>
                  </a:lnTo>
                  <a:lnTo>
                    <a:pt x="121" y="127"/>
                  </a:lnTo>
                  <a:lnTo>
                    <a:pt x="122" y="127"/>
                  </a:lnTo>
                  <a:lnTo>
                    <a:pt x="123" y="125"/>
                  </a:lnTo>
                  <a:lnTo>
                    <a:pt x="123" y="120"/>
                  </a:lnTo>
                  <a:lnTo>
                    <a:pt x="123" y="96"/>
                  </a:lnTo>
                  <a:lnTo>
                    <a:pt x="122" y="56"/>
                  </a:lnTo>
                  <a:lnTo>
                    <a:pt x="121" y="19"/>
                  </a:lnTo>
                  <a:lnTo>
                    <a:pt x="121" y="2"/>
                  </a:lnTo>
                  <a:lnTo>
                    <a:pt x="119" y="2"/>
                  </a:lnTo>
                  <a:lnTo>
                    <a:pt x="117" y="2"/>
                  </a:lnTo>
                  <a:lnTo>
                    <a:pt x="116" y="2"/>
                  </a:lnTo>
                  <a:lnTo>
                    <a:pt x="113" y="2"/>
                  </a:lnTo>
                  <a:lnTo>
                    <a:pt x="111" y="2"/>
                  </a:lnTo>
                  <a:lnTo>
                    <a:pt x="107" y="2"/>
                  </a:lnTo>
                  <a:lnTo>
                    <a:pt x="103" y="2"/>
                  </a:lnTo>
                  <a:lnTo>
                    <a:pt x="98" y="2"/>
                  </a:lnTo>
                  <a:lnTo>
                    <a:pt x="94" y="2"/>
                  </a:lnTo>
                  <a:lnTo>
                    <a:pt x="90" y="2"/>
                  </a:lnTo>
                  <a:lnTo>
                    <a:pt x="85" y="2"/>
                  </a:lnTo>
                  <a:lnTo>
                    <a:pt x="80" y="2"/>
                  </a:lnTo>
                  <a:lnTo>
                    <a:pt x="75" y="2"/>
                  </a:lnTo>
                  <a:lnTo>
                    <a:pt x="70" y="1"/>
                  </a:lnTo>
                  <a:lnTo>
                    <a:pt x="64" y="1"/>
                  </a:lnTo>
                  <a:lnTo>
                    <a:pt x="58" y="1"/>
                  </a:lnTo>
                  <a:lnTo>
                    <a:pt x="53" y="1"/>
                  </a:lnTo>
                  <a:lnTo>
                    <a:pt x="49" y="1"/>
                  </a:lnTo>
                  <a:lnTo>
                    <a:pt x="43" y="1"/>
                  </a:lnTo>
                  <a:lnTo>
                    <a:pt x="37" y="1"/>
                  </a:lnTo>
                  <a:lnTo>
                    <a:pt x="33" y="1"/>
                  </a:lnTo>
                  <a:lnTo>
                    <a:pt x="29" y="1"/>
                  </a:lnTo>
                  <a:lnTo>
                    <a:pt x="24" y="1"/>
                  </a:lnTo>
                  <a:lnTo>
                    <a:pt x="20" y="1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4"/>
                  </a:lnTo>
                  <a:lnTo>
                    <a:pt x="2" y="5"/>
                  </a:lnTo>
                  <a:lnTo>
                    <a:pt x="4" y="7"/>
                  </a:lnTo>
                  <a:lnTo>
                    <a:pt x="7" y="7"/>
                  </a:lnTo>
                  <a:close/>
                </a:path>
              </a:pathLst>
            </a:custGeom>
            <a:solidFill>
              <a:srgbClr val="934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15" name="Freeform 723"/>
            <p:cNvSpPr>
              <a:spLocks/>
            </p:cNvSpPr>
            <p:nvPr/>
          </p:nvSpPr>
          <p:spPr bwMode="auto">
            <a:xfrm>
              <a:off x="288" y="1941"/>
              <a:ext cx="10" cy="52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6" y="2"/>
                </a:cxn>
                <a:cxn ang="0">
                  <a:pos x="4" y="5"/>
                </a:cxn>
                <a:cxn ang="0">
                  <a:pos x="2" y="7"/>
                </a:cxn>
                <a:cxn ang="0">
                  <a:pos x="1" y="9"/>
                </a:cxn>
                <a:cxn ang="0">
                  <a:pos x="1" y="12"/>
                </a:cxn>
                <a:cxn ang="0">
                  <a:pos x="0" y="15"/>
                </a:cxn>
                <a:cxn ang="0">
                  <a:pos x="0" y="18"/>
                </a:cxn>
                <a:cxn ang="0">
                  <a:pos x="1" y="21"/>
                </a:cxn>
                <a:cxn ang="0">
                  <a:pos x="1" y="23"/>
                </a:cxn>
                <a:cxn ang="0">
                  <a:pos x="1" y="24"/>
                </a:cxn>
                <a:cxn ang="0">
                  <a:pos x="2" y="26"/>
                </a:cxn>
                <a:cxn ang="0">
                  <a:pos x="2" y="27"/>
                </a:cxn>
                <a:cxn ang="0">
                  <a:pos x="3" y="29"/>
                </a:cxn>
                <a:cxn ang="0">
                  <a:pos x="4" y="32"/>
                </a:cxn>
                <a:cxn ang="0">
                  <a:pos x="6" y="34"/>
                </a:cxn>
                <a:cxn ang="0">
                  <a:pos x="6" y="36"/>
                </a:cxn>
                <a:cxn ang="0">
                  <a:pos x="7" y="40"/>
                </a:cxn>
                <a:cxn ang="0">
                  <a:pos x="8" y="44"/>
                </a:cxn>
                <a:cxn ang="0">
                  <a:pos x="9" y="47"/>
                </a:cxn>
                <a:cxn ang="0">
                  <a:pos x="10" y="52"/>
                </a:cxn>
                <a:cxn ang="0">
                  <a:pos x="10" y="51"/>
                </a:cxn>
                <a:cxn ang="0">
                  <a:pos x="10" y="49"/>
                </a:cxn>
                <a:cxn ang="0">
                  <a:pos x="10" y="45"/>
                </a:cxn>
                <a:cxn ang="0">
                  <a:pos x="9" y="43"/>
                </a:cxn>
                <a:cxn ang="0">
                  <a:pos x="9" y="41"/>
                </a:cxn>
                <a:cxn ang="0">
                  <a:pos x="9" y="38"/>
                </a:cxn>
                <a:cxn ang="0">
                  <a:pos x="8" y="37"/>
                </a:cxn>
                <a:cxn ang="0">
                  <a:pos x="8" y="35"/>
                </a:cxn>
                <a:cxn ang="0">
                  <a:pos x="8" y="34"/>
                </a:cxn>
                <a:cxn ang="0">
                  <a:pos x="8" y="33"/>
                </a:cxn>
                <a:cxn ang="0">
                  <a:pos x="8" y="32"/>
                </a:cxn>
                <a:cxn ang="0">
                  <a:pos x="8" y="29"/>
                </a:cxn>
                <a:cxn ang="0">
                  <a:pos x="8" y="28"/>
                </a:cxn>
                <a:cxn ang="0">
                  <a:pos x="7" y="26"/>
                </a:cxn>
                <a:cxn ang="0">
                  <a:pos x="6" y="23"/>
                </a:cxn>
                <a:cxn ang="0">
                  <a:pos x="4" y="20"/>
                </a:cxn>
                <a:cxn ang="0">
                  <a:pos x="3" y="18"/>
                </a:cxn>
                <a:cxn ang="0">
                  <a:pos x="3" y="16"/>
                </a:cxn>
                <a:cxn ang="0">
                  <a:pos x="3" y="14"/>
                </a:cxn>
                <a:cxn ang="0">
                  <a:pos x="3" y="11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6" y="3"/>
                </a:cxn>
                <a:cxn ang="0">
                  <a:pos x="7" y="1"/>
                </a:cxn>
                <a:cxn ang="0">
                  <a:pos x="9" y="0"/>
                </a:cxn>
              </a:cxnLst>
              <a:rect l="0" t="0" r="r" b="b"/>
              <a:pathLst>
                <a:path w="10" h="52">
                  <a:moveTo>
                    <a:pt x="9" y="0"/>
                  </a:moveTo>
                  <a:lnTo>
                    <a:pt x="6" y="2"/>
                  </a:lnTo>
                  <a:lnTo>
                    <a:pt x="4" y="5"/>
                  </a:lnTo>
                  <a:lnTo>
                    <a:pt x="2" y="7"/>
                  </a:lnTo>
                  <a:lnTo>
                    <a:pt x="1" y="9"/>
                  </a:lnTo>
                  <a:lnTo>
                    <a:pt x="1" y="12"/>
                  </a:lnTo>
                  <a:lnTo>
                    <a:pt x="0" y="15"/>
                  </a:lnTo>
                  <a:lnTo>
                    <a:pt x="0" y="18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1" y="24"/>
                  </a:lnTo>
                  <a:lnTo>
                    <a:pt x="2" y="26"/>
                  </a:lnTo>
                  <a:lnTo>
                    <a:pt x="2" y="27"/>
                  </a:lnTo>
                  <a:lnTo>
                    <a:pt x="3" y="29"/>
                  </a:lnTo>
                  <a:lnTo>
                    <a:pt x="4" y="32"/>
                  </a:lnTo>
                  <a:lnTo>
                    <a:pt x="6" y="34"/>
                  </a:lnTo>
                  <a:lnTo>
                    <a:pt x="6" y="36"/>
                  </a:lnTo>
                  <a:lnTo>
                    <a:pt x="7" y="40"/>
                  </a:lnTo>
                  <a:lnTo>
                    <a:pt x="8" y="44"/>
                  </a:lnTo>
                  <a:lnTo>
                    <a:pt x="9" y="47"/>
                  </a:lnTo>
                  <a:lnTo>
                    <a:pt x="10" y="52"/>
                  </a:lnTo>
                  <a:lnTo>
                    <a:pt x="10" y="51"/>
                  </a:lnTo>
                  <a:lnTo>
                    <a:pt x="10" y="49"/>
                  </a:lnTo>
                  <a:lnTo>
                    <a:pt x="10" y="45"/>
                  </a:lnTo>
                  <a:lnTo>
                    <a:pt x="9" y="43"/>
                  </a:lnTo>
                  <a:lnTo>
                    <a:pt x="9" y="41"/>
                  </a:lnTo>
                  <a:lnTo>
                    <a:pt x="9" y="38"/>
                  </a:lnTo>
                  <a:lnTo>
                    <a:pt x="8" y="37"/>
                  </a:lnTo>
                  <a:lnTo>
                    <a:pt x="8" y="35"/>
                  </a:lnTo>
                  <a:lnTo>
                    <a:pt x="8" y="34"/>
                  </a:lnTo>
                  <a:lnTo>
                    <a:pt x="8" y="33"/>
                  </a:lnTo>
                  <a:lnTo>
                    <a:pt x="8" y="32"/>
                  </a:lnTo>
                  <a:lnTo>
                    <a:pt x="8" y="29"/>
                  </a:lnTo>
                  <a:lnTo>
                    <a:pt x="8" y="28"/>
                  </a:lnTo>
                  <a:lnTo>
                    <a:pt x="7" y="26"/>
                  </a:lnTo>
                  <a:lnTo>
                    <a:pt x="6" y="23"/>
                  </a:lnTo>
                  <a:lnTo>
                    <a:pt x="4" y="20"/>
                  </a:lnTo>
                  <a:lnTo>
                    <a:pt x="3" y="18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3" y="11"/>
                  </a:lnTo>
                  <a:lnTo>
                    <a:pt x="4" y="8"/>
                  </a:lnTo>
                  <a:lnTo>
                    <a:pt x="4" y="6"/>
                  </a:lnTo>
                  <a:lnTo>
                    <a:pt x="6" y="3"/>
                  </a:lnTo>
                  <a:lnTo>
                    <a:pt x="7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16" name="Freeform 724"/>
            <p:cNvSpPr>
              <a:spLocks/>
            </p:cNvSpPr>
            <p:nvPr/>
          </p:nvSpPr>
          <p:spPr bwMode="auto">
            <a:xfrm>
              <a:off x="298" y="1972"/>
              <a:ext cx="42" cy="24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1" y="3"/>
                </a:cxn>
                <a:cxn ang="0">
                  <a:pos x="40" y="6"/>
                </a:cxn>
                <a:cxn ang="0">
                  <a:pos x="39" y="8"/>
                </a:cxn>
                <a:cxn ang="0">
                  <a:pos x="38" y="11"/>
                </a:cxn>
                <a:cxn ang="0">
                  <a:pos x="36" y="13"/>
                </a:cxn>
                <a:cxn ang="0">
                  <a:pos x="34" y="14"/>
                </a:cxn>
                <a:cxn ang="0">
                  <a:pos x="32" y="15"/>
                </a:cxn>
                <a:cxn ang="0">
                  <a:pos x="28" y="17"/>
                </a:cxn>
                <a:cxn ang="0">
                  <a:pos x="25" y="18"/>
                </a:cxn>
                <a:cxn ang="0">
                  <a:pos x="22" y="19"/>
                </a:cxn>
                <a:cxn ang="0">
                  <a:pos x="18" y="21"/>
                </a:cxn>
                <a:cxn ang="0">
                  <a:pos x="15" y="21"/>
                </a:cxn>
                <a:cxn ang="0">
                  <a:pos x="12" y="21"/>
                </a:cxn>
                <a:cxn ang="0">
                  <a:pos x="8" y="22"/>
                </a:cxn>
                <a:cxn ang="0">
                  <a:pos x="5" y="21"/>
                </a:cxn>
                <a:cxn ang="0">
                  <a:pos x="2" y="21"/>
                </a:cxn>
                <a:cxn ang="0">
                  <a:pos x="0" y="21"/>
                </a:cxn>
                <a:cxn ang="0">
                  <a:pos x="0" y="22"/>
                </a:cxn>
                <a:cxn ang="0">
                  <a:pos x="3" y="23"/>
                </a:cxn>
                <a:cxn ang="0">
                  <a:pos x="4" y="24"/>
                </a:cxn>
                <a:cxn ang="0">
                  <a:pos x="6" y="24"/>
                </a:cxn>
                <a:cxn ang="0">
                  <a:pos x="7" y="24"/>
                </a:cxn>
                <a:cxn ang="0">
                  <a:pos x="9" y="24"/>
                </a:cxn>
                <a:cxn ang="0">
                  <a:pos x="12" y="24"/>
                </a:cxn>
                <a:cxn ang="0">
                  <a:pos x="13" y="24"/>
                </a:cxn>
                <a:cxn ang="0">
                  <a:pos x="15" y="23"/>
                </a:cxn>
                <a:cxn ang="0">
                  <a:pos x="17" y="23"/>
                </a:cxn>
                <a:cxn ang="0">
                  <a:pos x="20" y="22"/>
                </a:cxn>
                <a:cxn ang="0">
                  <a:pos x="22" y="22"/>
                </a:cxn>
                <a:cxn ang="0">
                  <a:pos x="24" y="21"/>
                </a:cxn>
                <a:cxn ang="0">
                  <a:pos x="26" y="19"/>
                </a:cxn>
                <a:cxn ang="0">
                  <a:pos x="27" y="18"/>
                </a:cxn>
                <a:cxn ang="0">
                  <a:pos x="30" y="17"/>
                </a:cxn>
                <a:cxn ang="0">
                  <a:pos x="32" y="16"/>
                </a:cxn>
                <a:cxn ang="0">
                  <a:pos x="34" y="15"/>
                </a:cxn>
                <a:cxn ang="0">
                  <a:pos x="36" y="14"/>
                </a:cxn>
                <a:cxn ang="0">
                  <a:pos x="38" y="12"/>
                </a:cxn>
                <a:cxn ang="0">
                  <a:pos x="39" y="9"/>
                </a:cxn>
                <a:cxn ang="0">
                  <a:pos x="40" y="7"/>
                </a:cxn>
                <a:cxn ang="0">
                  <a:pos x="41" y="5"/>
                </a:cxn>
                <a:cxn ang="0">
                  <a:pos x="42" y="3"/>
                </a:cxn>
                <a:cxn ang="0">
                  <a:pos x="42" y="0"/>
                </a:cxn>
              </a:cxnLst>
              <a:rect l="0" t="0" r="r" b="b"/>
              <a:pathLst>
                <a:path w="42" h="24">
                  <a:moveTo>
                    <a:pt x="42" y="0"/>
                  </a:moveTo>
                  <a:lnTo>
                    <a:pt x="41" y="3"/>
                  </a:lnTo>
                  <a:lnTo>
                    <a:pt x="40" y="6"/>
                  </a:lnTo>
                  <a:lnTo>
                    <a:pt x="39" y="8"/>
                  </a:lnTo>
                  <a:lnTo>
                    <a:pt x="38" y="11"/>
                  </a:lnTo>
                  <a:lnTo>
                    <a:pt x="36" y="13"/>
                  </a:lnTo>
                  <a:lnTo>
                    <a:pt x="34" y="14"/>
                  </a:lnTo>
                  <a:lnTo>
                    <a:pt x="32" y="15"/>
                  </a:lnTo>
                  <a:lnTo>
                    <a:pt x="28" y="17"/>
                  </a:lnTo>
                  <a:lnTo>
                    <a:pt x="25" y="18"/>
                  </a:lnTo>
                  <a:lnTo>
                    <a:pt x="22" y="19"/>
                  </a:lnTo>
                  <a:lnTo>
                    <a:pt x="18" y="21"/>
                  </a:lnTo>
                  <a:lnTo>
                    <a:pt x="15" y="21"/>
                  </a:lnTo>
                  <a:lnTo>
                    <a:pt x="12" y="21"/>
                  </a:lnTo>
                  <a:lnTo>
                    <a:pt x="8" y="22"/>
                  </a:lnTo>
                  <a:lnTo>
                    <a:pt x="5" y="21"/>
                  </a:lnTo>
                  <a:lnTo>
                    <a:pt x="2" y="21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3" y="23"/>
                  </a:lnTo>
                  <a:lnTo>
                    <a:pt x="4" y="24"/>
                  </a:lnTo>
                  <a:lnTo>
                    <a:pt x="6" y="24"/>
                  </a:lnTo>
                  <a:lnTo>
                    <a:pt x="7" y="24"/>
                  </a:lnTo>
                  <a:lnTo>
                    <a:pt x="9" y="24"/>
                  </a:lnTo>
                  <a:lnTo>
                    <a:pt x="12" y="24"/>
                  </a:lnTo>
                  <a:lnTo>
                    <a:pt x="13" y="24"/>
                  </a:lnTo>
                  <a:lnTo>
                    <a:pt x="15" y="23"/>
                  </a:lnTo>
                  <a:lnTo>
                    <a:pt x="17" y="23"/>
                  </a:lnTo>
                  <a:lnTo>
                    <a:pt x="20" y="22"/>
                  </a:lnTo>
                  <a:lnTo>
                    <a:pt x="22" y="22"/>
                  </a:lnTo>
                  <a:lnTo>
                    <a:pt x="24" y="21"/>
                  </a:lnTo>
                  <a:lnTo>
                    <a:pt x="26" y="19"/>
                  </a:lnTo>
                  <a:lnTo>
                    <a:pt x="27" y="18"/>
                  </a:lnTo>
                  <a:lnTo>
                    <a:pt x="30" y="17"/>
                  </a:lnTo>
                  <a:lnTo>
                    <a:pt x="32" y="16"/>
                  </a:lnTo>
                  <a:lnTo>
                    <a:pt x="34" y="15"/>
                  </a:lnTo>
                  <a:lnTo>
                    <a:pt x="36" y="14"/>
                  </a:lnTo>
                  <a:lnTo>
                    <a:pt x="38" y="12"/>
                  </a:lnTo>
                  <a:lnTo>
                    <a:pt x="39" y="9"/>
                  </a:lnTo>
                  <a:lnTo>
                    <a:pt x="40" y="7"/>
                  </a:lnTo>
                  <a:lnTo>
                    <a:pt x="41" y="5"/>
                  </a:lnTo>
                  <a:lnTo>
                    <a:pt x="42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17" name="Freeform 725"/>
            <p:cNvSpPr>
              <a:spLocks/>
            </p:cNvSpPr>
            <p:nvPr/>
          </p:nvSpPr>
          <p:spPr bwMode="auto">
            <a:xfrm>
              <a:off x="291" y="1930"/>
              <a:ext cx="9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4" y="5"/>
                </a:cxn>
                <a:cxn ang="0">
                  <a:pos x="6" y="6"/>
                </a:cxn>
                <a:cxn ang="0">
                  <a:pos x="7" y="8"/>
                </a:cxn>
                <a:cxn ang="0">
                  <a:pos x="7" y="9"/>
                </a:cxn>
                <a:cxn ang="0">
                  <a:pos x="8" y="11"/>
                </a:cxn>
                <a:cxn ang="0">
                  <a:pos x="8" y="13"/>
                </a:cxn>
                <a:cxn ang="0">
                  <a:pos x="7" y="17"/>
                </a:cxn>
                <a:cxn ang="0">
                  <a:pos x="6" y="20"/>
                </a:cxn>
                <a:cxn ang="0">
                  <a:pos x="6" y="23"/>
                </a:cxn>
                <a:cxn ang="0">
                  <a:pos x="4" y="28"/>
                </a:cxn>
                <a:cxn ang="0">
                  <a:pos x="4" y="32"/>
                </a:cxn>
                <a:cxn ang="0">
                  <a:pos x="6" y="36"/>
                </a:cxn>
                <a:cxn ang="0">
                  <a:pos x="7" y="41"/>
                </a:cxn>
                <a:cxn ang="0">
                  <a:pos x="7" y="40"/>
                </a:cxn>
                <a:cxn ang="0">
                  <a:pos x="6" y="38"/>
                </a:cxn>
                <a:cxn ang="0">
                  <a:pos x="6" y="34"/>
                </a:cxn>
                <a:cxn ang="0">
                  <a:pos x="6" y="31"/>
                </a:cxn>
                <a:cxn ang="0">
                  <a:pos x="4" y="28"/>
                </a:cxn>
                <a:cxn ang="0">
                  <a:pos x="6" y="24"/>
                </a:cxn>
                <a:cxn ang="0">
                  <a:pos x="7" y="21"/>
                </a:cxn>
                <a:cxn ang="0">
                  <a:pos x="8" y="18"/>
                </a:cxn>
                <a:cxn ang="0">
                  <a:pos x="9" y="14"/>
                </a:cxn>
                <a:cxn ang="0">
                  <a:pos x="9" y="11"/>
                </a:cxn>
                <a:cxn ang="0">
                  <a:pos x="9" y="9"/>
                </a:cxn>
                <a:cxn ang="0">
                  <a:pos x="9" y="8"/>
                </a:cxn>
                <a:cxn ang="0">
                  <a:pos x="7" y="6"/>
                </a:cxn>
                <a:cxn ang="0">
                  <a:pos x="6" y="3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0" y="0"/>
                </a:cxn>
              </a:cxnLst>
              <a:rect l="0" t="0" r="r" b="b"/>
              <a:pathLst>
                <a:path w="9" h="41">
                  <a:moveTo>
                    <a:pt x="0" y="0"/>
                  </a:moveTo>
                  <a:lnTo>
                    <a:pt x="1" y="1"/>
                  </a:lnTo>
                  <a:lnTo>
                    <a:pt x="2" y="2"/>
                  </a:lnTo>
                  <a:lnTo>
                    <a:pt x="3" y="3"/>
                  </a:lnTo>
                  <a:lnTo>
                    <a:pt x="4" y="5"/>
                  </a:lnTo>
                  <a:lnTo>
                    <a:pt x="6" y="6"/>
                  </a:lnTo>
                  <a:lnTo>
                    <a:pt x="7" y="8"/>
                  </a:lnTo>
                  <a:lnTo>
                    <a:pt x="7" y="9"/>
                  </a:lnTo>
                  <a:lnTo>
                    <a:pt x="8" y="11"/>
                  </a:lnTo>
                  <a:lnTo>
                    <a:pt x="8" y="13"/>
                  </a:lnTo>
                  <a:lnTo>
                    <a:pt x="7" y="17"/>
                  </a:lnTo>
                  <a:lnTo>
                    <a:pt x="6" y="20"/>
                  </a:lnTo>
                  <a:lnTo>
                    <a:pt x="6" y="23"/>
                  </a:lnTo>
                  <a:lnTo>
                    <a:pt x="4" y="28"/>
                  </a:lnTo>
                  <a:lnTo>
                    <a:pt x="4" y="32"/>
                  </a:lnTo>
                  <a:lnTo>
                    <a:pt x="6" y="36"/>
                  </a:lnTo>
                  <a:lnTo>
                    <a:pt x="7" y="41"/>
                  </a:lnTo>
                  <a:lnTo>
                    <a:pt x="7" y="40"/>
                  </a:lnTo>
                  <a:lnTo>
                    <a:pt x="6" y="38"/>
                  </a:lnTo>
                  <a:lnTo>
                    <a:pt x="6" y="34"/>
                  </a:lnTo>
                  <a:lnTo>
                    <a:pt x="6" y="31"/>
                  </a:lnTo>
                  <a:lnTo>
                    <a:pt x="4" y="28"/>
                  </a:lnTo>
                  <a:lnTo>
                    <a:pt x="6" y="24"/>
                  </a:lnTo>
                  <a:lnTo>
                    <a:pt x="7" y="21"/>
                  </a:lnTo>
                  <a:lnTo>
                    <a:pt x="8" y="18"/>
                  </a:lnTo>
                  <a:lnTo>
                    <a:pt x="9" y="14"/>
                  </a:lnTo>
                  <a:lnTo>
                    <a:pt x="9" y="11"/>
                  </a:lnTo>
                  <a:lnTo>
                    <a:pt x="9" y="9"/>
                  </a:lnTo>
                  <a:lnTo>
                    <a:pt x="9" y="8"/>
                  </a:lnTo>
                  <a:lnTo>
                    <a:pt x="7" y="6"/>
                  </a:lnTo>
                  <a:lnTo>
                    <a:pt x="6" y="3"/>
                  </a:lnTo>
                  <a:lnTo>
                    <a:pt x="3" y="2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18" name="Freeform 726"/>
            <p:cNvSpPr>
              <a:spLocks/>
            </p:cNvSpPr>
            <p:nvPr/>
          </p:nvSpPr>
          <p:spPr bwMode="auto">
            <a:xfrm>
              <a:off x="295" y="1941"/>
              <a:ext cx="5" cy="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3"/>
                </a:cxn>
                <a:cxn ang="0">
                  <a:pos x="5" y="2"/>
                </a:cxn>
                <a:cxn ang="0">
                  <a:pos x="4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3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19" name="Freeform 727"/>
            <p:cNvSpPr>
              <a:spLocks/>
            </p:cNvSpPr>
            <p:nvPr/>
          </p:nvSpPr>
          <p:spPr bwMode="auto">
            <a:xfrm>
              <a:off x="311" y="1946"/>
              <a:ext cx="17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5" y="4"/>
                </a:cxn>
                <a:cxn ang="0">
                  <a:pos x="7" y="4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12" y="4"/>
                </a:cxn>
                <a:cxn ang="0">
                  <a:pos x="15" y="4"/>
                </a:cxn>
                <a:cxn ang="0">
                  <a:pos x="16" y="3"/>
                </a:cxn>
                <a:cxn ang="0">
                  <a:pos x="17" y="3"/>
                </a:cxn>
                <a:cxn ang="0">
                  <a:pos x="16" y="3"/>
                </a:cxn>
                <a:cxn ang="0">
                  <a:pos x="15" y="3"/>
                </a:cxn>
                <a:cxn ang="0">
                  <a:pos x="13" y="3"/>
                </a:cxn>
                <a:cxn ang="0">
                  <a:pos x="12" y="3"/>
                </a:cxn>
                <a:cxn ang="0">
                  <a:pos x="10" y="3"/>
                </a:cxn>
                <a:cxn ang="0">
                  <a:pos x="9" y="3"/>
                </a:cxn>
                <a:cxn ang="0">
                  <a:pos x="8" y="2"/>
                </a:cxn>
                <a:cxn ang="0">
                  <a:pos x="7" y="2"/>
                </a:cxn>
                <a:cxn ang="0">
                  <a:pos x="5" y="2"/>
                </a:cxn>
                <a:cxn ang="0">
                  <a:pos x="4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7" h="4">
                  <a:moveTo>
                    <a:pt x="0" y="0"/>
                  </a:moveTo>
                  <a:lnTo>
                    <a:pt x="1" y="1"/>
                  </a:lnTo>
                  <a:lnTo>
                    <a:pt x="1" y="2"/>
                  </a:lnTo>
                  <a:lnTo>
                    <a:pt x="1" y="3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3"/>
                  </a:lnTo>
                  <a:lnTo>
                    <a:pt x="5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1" y="4"/>
                  </a:lnTo>
                  <a:lnTo>
                    <a:pt x="12" y="4"/>
                  </a:lnTo>
                  <a:lnTo>
                    <a:pt x="15" y="4"/>
                  </a:lnTo>
                  <a:lnTo>
                    <a:pt x="16" y="3"/>
                  </a:lnTo>
                  <a:lnTo>
                    <a:pt x="17" y="3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3" y="3"/>
                  </a:lnTo>
                  <a:lnTo>
                    <a:pt x="12" y="3"/>
                  </a:lnTo>
                  <a:lnTo>
                    <a:pt x="10" y="3"/>
                  </a:lnTo>
                  <a:lnTo>
                    <a:pt x="9" y="3"/>
                  </a:lnTo>
                  <a:lnTo>
                    <a:pt x="8" y="2"/>
                  </a:lnTo>
                  <a:lnTo>
                    <a:pt x="7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20" name="Freeform 728"/>
            <p:cNvSpPr>
              <a:spLocks/>
            </p:cNvSpPr>
            <p:nvPr/>
          </p:nvSpPr>
          <p:spPr bwMode="auto">
            <a:xfrm>
              <a:off x="309" y="1936"/>
              <a:ext cx="25" cy="1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3"/>
                </a:cxn>
                <a:cxn ang="0">
                  <a:pos x="5" y="3"/>
                </a:cxn>
                <a:cxn ang="0">
                  <a:pos x="6" y="4"/>
                </a:cxn>
                <a:cxn ang="0">
                  <a:pos x="7" y="4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14" y="5"/>
                </a:cxn>
                <a:cxn ang="0">
                  <a:pos x="15" y="5"/>
                </a:cxn>
                <a:cxn ang="0">
                  <a:pos x="17" y="6"/>
                </a:cxn>
                <a:cxn ang="0">
                  <a:pos x="18" y="6"/>
                </a:cxn>
                <a:cxn ang="0">
                  <a:pos x="19" y="7"/>
                </a:cxn>
                <a:cxn ang="0">
                  <a:pos x="22" y="8"/>
                </a:cxn>
                <a:cxn ang="0">
                  <a:pos x="23" y="9"/>
                </a:cxn>
                <a:cxn ang="0">
                  <a:pos x="24" y="10"/>
                </a:cxn>
                <a:cxn ang="0">
                  <a:pos x="25" y="10"/>
                </a:cxn>
                <a:cxn ang="0">
                  <a:pos x="25" y="9"/>
                </a:cxn>
                <a:cxn ang="0">
                  <a:pos x="24" y="8"/>
                </a:cxn>
                <a:cxn ang="0">
                  <a:pos x="23" y="8"/>
                </a:cxn>
                <a:cxn ang="0">
                  <a:pos x="23" y="7"/>
                </a:cxn>
                <a:cxn ang="0">
                  <a:pos x="22" y="6"/>
                </a:cxn>
                <a:cxn ang="0">
                  <a:pos x="20" y="5"/>
                </a:cxn>
                <a:cxn ang="0">
                  <a:pos x="19" y="4"/>
                </a:cxn>
                <a:cxn ang="0">
                  <a:pos x="18" y="3"/>
                </a:cxn>
                <a:cxn ang="0">
                  <a:pos x="17" y="3"/>
                </a:cxn>
                <a:cxn ang="0">
                  <a:pos x="17" y="1"/>
                </a:cxn>
                <a:cxn ang="0">
                  <a:pos x="16" y="1"/>
                </a:cxn>
                <a:cxn ang="0">
                  <a:pos x="15" y="1"/>
                </a:cxn>
                <a:cxn ang="0">
                  <a:pos x="14" y="1"/>
                </a:cxn>
                <a:cxn ang="0">
                  <a:pos x="12" y="0"/>
                </a:cxn>
                <a:cxn ang="0">
                  <a:pos x="11" y="0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25" h="10">
                  <a:moveTo>
                    <a:pt x="0" y="1"/>
                  </a:moveTo>
                  <a:lnTo>
                    <a:pt x="0" y="1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5" y="3"/>
                  </a:lnTo>
                  <a:lnTo>
                    <a:pt x="6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1" y="4"/>
                  </a:lnTo>
                  <a:lnTo>
                    <a:pt x="14" y="5"/>
                  </a:lnTo>
                  <a:lnTo>
                    <a:pt x="15" y="5"/>
                  </a:lnTo>
                  <a:lnTo>
                    <a:pt x="17" y="6"/>
                  </a:lnTo>
                  <a:lnTo>
                    <a:pt x="18" y="6"/>
                  </a:lnTo>
                  <a:lnTo>
                    <a:pt x="19" y="7"/>
                  </a:lnTo>
                  <a:lnTo>
                    <a:pt x="22" y="8"/>
                  </a:lnTo>
                  <a:lnTo>
                    <a:pt x="23" y="9"/>
                  </a:lnTo>
                  <a:lnTo>
                    <a:pt x="24" y="10"/>
                  </a:lnTo>
                  <a:lnTo>
                    <a:pt x="25" y="10"/>
                  </a:lnTo>
                  <a:lnTo>
                    <a:pt x="25" y="9"/>
                  </a:lnTo>
                  <a:lnTo>
                    <a:pt x="24" y="8"/>
                  </a:lnTo>
                  <a:lnTo>
                    <a:pt x="23" y="8"/>
                  </a:lnTo>
                  <a:lnTo>
                    <a:pt x="23" y="7"/>
                  </a:lnTo>
                  <a:lnTo>
                    <a:pt x="22" y="6"/>
                  </a:lnTo>
                  <a:lnTo>
                    <a:pt x="20" y="5"/>
                  </a:lnTo>
                  <a:lnTo>
                    <a:pt x="19" y="4"/>
                  </a:lnTo>
                  <a:lnTo>
                    <a:pt x="18" y="3"/>
                  </a:lnTo>
                  <a:lnTo>
                    <a:pt x="17" y="3"/>
                  </a:lnTo>
                  <a:lnTo>
                    <a:pt x="17" y="1"/>
                  </a:lnTo>
                  <a:lnTo>
                    <a:pt x="16" y="1"/>
                  </a:lnTo>
                  <a:lnTo>
                    <a:pt x="15" y="1"/>
                  </a:lnTo>
                  <a:lnTo>
                    <a:pt x="14" y="1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21" name="Freeform 729"/>
            <p:cNvSpPr>
              <a:spLocks/>
            </p:cNvSpPr>
            <p:nvPr/>
          </p:nvSpPr>
          <p:spPr bwMode="auto">
            <a:xfrm>
              <a:off x="280" y="1943"/>
              <a:ext cx="17" cy="20"/>
            </a:xfrm>
            <a:custGeom>
              <a:avLst/>
              <a:gdLst/>
              <a:ahLst/>
              <a:cxnLst>
                <a:cxn ang="0">
                  <a:pos x="17" y="12"/>
                </a:cxn>
                <a:cxn ang="0">
                  <a:pos x="16" y="9"/>
                </a:cxn>
                <a:cxn ang="0">
                  <a:pos x="16" y="8"/>
                </a:cxn>
                <a:cxn ang="0">
                  <a:pos x="15" y="6"/>
                </a:cxn>
                <a:cxn ang="0">
                  <a:pos x="15" y="4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11" y="1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5" y="1"/>
                </a:cxn>
                <a:cxn ang="0">
                  <a:pos x="3" y="1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1" y="4"/>
                </a:cxn>
                <a:cxn ang="0">
                  <a:pos x="1" y="6"/>
                </a:cxn>
                <a:cxn ang="0">
                  <a:pos x="0" y="9"/>
                </a:cxn>
                <a:cxn ang="0">
                  <a:pos x="1" y="12"/>
                </a:cxn>
                <a:cxn ang="0">
                  <a:pos x="2" y="15"/>
                </a:cxn>
                <a:cxn ang="0">
                  <a:pos x="4" y="18"/>
                </a:cxn>
                <a:cxn ang="0">
                  <a:pos x="6" y="20"/>
                </a:cxn>
                <a:cxn ang="0">
                  <a:pos x="10" y="20"/>
                </a:cxn>
                <a:cxn ang="0">
                  <a:pos x="12" y="20"/>
                </a:cxn>
                <a:cxn ang="0">
                  <a:pos x="15" y="19"/>
                </a:cxn>
                <a:cxn ang="0">
                  <a:pos x="14" y="19"/>
                </a:cxn>
                <a:cxn ang="0">
                  <a:pos x="12" y="19"/>
                </a:cxn>
                <a:cxn ang="0">
                  <a:pos x="10" y="19"/>
                </a:cxn>
                <a:cxn ang="0">
                  <a:pos x="7" y="18"/>
                </a:cxn>
                <a:cxn ang="0">
                  <a:pos x="6" y="16"/>
                </a:cxn>
                <a:cxn ang="0">
                  <a:pos x="4" y="14"/>
                </a:cxn>
                <a:cxn ang="0">
                  <a:pos x="3" y="12"/>
                </a:cxn>
                <a:cxn ang="0">
                  <a:pos x="2" y="9"/>
                </a:cxn>
                <a:cxn ang="0">
                  <a:pos x="2" y="8"/>
                </a:cxn>
                <a:cxn ang="0">
                  <a:pos x="2" y="6"/>
                </a:cxn>
                <a:cxn ang="0">
                  <a:pos x="3" y="3"/>
                </a:cxn>
                <a:cxn ang="0">
                  <a:pos x="4" y="2"/>
                </a:cxn>
                <a:cxn ang="0">
                  <a:pos x="5" y="1"/>
                </a:cxn>
                <a:cxn ang="0">
                  <a:pos x="7" y="1"/>
                </a:cxn>
                <a:cxn ang="0">
                  <a:pos x="10" y="1"/>
                </a:cxn>
                <a:cxn ang="0">
                  <a:pos x="11" y="2"/>
                </a:cxn>
                <a:cxn ang="0">
                  <a:pos x="13" y="2"/>
                </a:cxn>
                <a:cxn ang="0">
                  <a:pos x="14" y="4"/>
                </a:cxn>
                <a:cxn ang="0">
                  <a:pos x="16" y="7"/>
                </a:cxn>
                <a:cxn ang="0">
                  <a:pos x="16" y="9"/>
                </a:cxn>
                <a:cxn ang="0">
                  <a:pos x="17" y="12"/>
                </a:cxn>
              </a:cxnLst>
              <a:rect l="0" t="0" r="r" b="b"/>
              <a:pathLst>
                <a:path w="17" h="20">
                  <a:moveTo>
                    <a:pt x="17" y="12"/>
                  </a:moveTo>
                  <a:lnTo>
                    <a:pt x="16" y="9"/>
                  </a:lnTo>
                  <a:lnTo>
                    <a:pt x="16" y="8"/>
                  </a:lnTo>
                  <a:lnTo>
                    <a:pt x="15" y="6"/>
                  </a:lnTo>
                  <a:lnTo>
                    <a:pt x="15" y="4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3" y="1"/>
                  </a:lnTo>
                  <a:lnTo>
                    <a:pt x="2" y="2"/>
                  </a:lnTo>
                  <a:lnTo>
                    <a:pt x="2" y="3"/>
                  </a:lnTo>
                  <a:lnTo>
                    <a:pt x="1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2"/>
                  </a:lnTo>
                  <a:lnTo>
                    <a:pt x="2" y="15"/>
                  </a:lnTo>
                  <a:lnTo>
                    <a:pt x="4" y="18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2" y="20"/>
                  </a:lnTo>
                  <a:lnTo>
                    <a:pt x="15" y="19"/>
                  </a:lnTo>
                  <a:lnTo>
                    <a:pt x="14" y="19"/>
                  </a:lnTo>
                  <a:lnTo>
                    <a:pt x="12" y="19"/>
                  </a:lnTo>
                  <a:lnTo>
                    <a:pt x="10" y="19"/>
                  </a:lnTo>
                  <a:lnTo>
                    <a:pt x="7" y="18"/>
                  </a:lnTo>
                  <a:lnTo>
                    <a:pt x="6" y="16"/>
                  </a:lnTo>
                  <a:lnTo>
                    <a:pt x="4" y="14"/>
                  </a:lnTo>
                  <a:lnTo>
                    <a:pt x="3" y="12"/>
                  </a:lnTo>
                  <a:lnTo>
                    <a:pt x="2" y="9"/>
                  </a:lnTo>
                  <a:lnTo>
                    <a:pt x="2" y="8"/>
                  </a:lnTo>
                  <a:lnTo>
                    <a:pt x="2" y="6"/>
                  </a:lnTo>
                  <a:lnTo>
                    <a:pt x="3" y="3"/>
                  </a:lnTo>
                  <a:lnTo>
                    <a:pt x="4" y="2"/>
                  </a:lnTo>
                  <a:lnTo>
                    <a:pt x="5" y="1"/>
                  </a:lnTo>
                  <a:lnTo>
                    <a:pt x="7" y="1"/>
                  </a:lnTo>
                  <a:lnTo>
                    <a:pt x="10" y="1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4" y="4"/>
                  </a:lnTo>
                  <a:lnTo>
                    <a:pt x="16" y="7"/>
                  </a:lnTo>
                  <a:lnTo>
                    <a:pt x="16" y="9"/>
                  </a:lnTo>
                  <a:lnTo>
                    <a:pt x="17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22" name="Freeform 730"/>
            <p:cNvSpPr>
              <a:spLocks/>
            </p:cNvSpPr>
            <p:nvPr/>
          </p:nvSpPr>
          <p:spPr bwMode="auto">
            <a:xfrm>
              <a:off x="295" y="1952"/>
              <a:ext cx="8" cy="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5" y="3"/>
                </a:cxn>
                <a:cxn ang="0">
                  <a:pos x="6" y="3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7" y="5"/>
                </a:cxn>
                <a:cxn ang="0">
                  <a:pos x="7" y="6"/>
                </a:cxn>
                <a:cxn ang="0">
                  <a:pos x="8" y="6"/>
                </a:cxn>
                <a:cxn ang="0">
                  <a:pos x="8" y="5"/>
                </a:cxn>
                <a:cxn ang="0">
                  <a:pos x="8" y="3"/>
                </a:cxn>
                <a:cxn ang="0">
                  <a:pos x="7" y="2"/>
                </a:cxn>
                <a:cxn ang="0">
                  <a:pos x="6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0" y="3"/>
                </a:cxn>
              </a:cxnLst>
              <a:rect l="0" t="0" r="r" b="b"/>
              <a:pathLst>
                <a:path w="8" h="6">
                  <a:moveTo>
                    <a:pt x="0" y="3"/>
                  </a:moveTo>
                  <a:lnTo>
                    <a:pt x="2" y="2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3"/>
                  </a:lnTo>
                  <a:lnTo>
                    <a:pt x="6" y="3"/>
                  </a:lnTo>
                  <a:lnTo>
                    <a:pt x="6" y="4"/>
                  </a:lnTo>
                  <a:lnTo>
                    <a:pt x="6" y="5"/>
                  </a:lnTo>
                  <a:lnTo>
                    <a:pt x="7" y="5"/>
                  </a:lnTo>
                  <a:lnTo>
                    <a:pt x="7" y="6"/>
                  </a:lnTo>
                  <a:lnTo>
                    <a:pt x="8" y="6"/>
                  </a:lnTo>
                  <a:lnTo>
                    <a:pt x="8" y="5"/>
                  </a:lnTo>
                  <a:lnTo>
                    <a:pt x="8" y="3"/>
                  </a:lnTo>
                  <a:lnTo>
                    <a:pt x="7" y="2"/>
                  </a:lnTo>
                  <a:lnTo>
                    <a:pt x="6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2" y="2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23" name="Freeform 731"/>
            <p:cNvSpPr>
              <a:spLocks/>
            </p:cNvSpPr>
            <p:nvPr/>
          </p:nvSpPr>
          <p:spPr bwMode="auto">
            <a:xfrm>
              <a:off x="303" y="1952"/>
              <a:ext cx="18" cy="19"/>
            </a:xfrm>
            <a:custGeom>
              <a:avLst/>
              <a:gdLst/>
              <a:ahLst/>
              <a:cxnLst>
                <a:cxn ang="0">
                  <a:pos x="1" y="8"/>
                </a:cxn>
                <a:cxn ang="0">
                  <a:pos x="1" y="6"/>
                </a:cxn>
                <a:cxn ang="0">
                  <a:pos x="2" y="4"/>
                </a:cxn>
                <a:cxn ang="0">
                  <a:pos x="3" y="2"/>
                </a:cxn>
                <a:cxn ang="0">
                  <a:pos x="6" y="1"/>
                </a:cxn>
                <a:cxn ang="0">
                  <a:pos x="7" y="0"/>
                </a:cxn>
                <a:cxn ang="0">
                  <a:pos x="9" y="0"/>
                </a:cxn>
                <a:cxn ang="0">
                  <a:pos x="11" y="0"/>
                </a:cxn>
                <a:cxn ang="0">
                  <a:pos x="13" y="1"/>
                </a:cxn>
                <a:cxn ang="0">
                  <a:pos x="15" y="2"/>
                </a:cxn>
                <a:cxn ang="0">
                  <a:pos x="16" y="5"/>
                </a:cxn>
                <a:cxn ang="0">
                  <a:pos x="16" y="7"/>
                </a:cxn>
                <a:cxn ang="0">
                  <a:pos x="18" y="11"/>
                </a:cxn>
                <a:cxn ang="0">
                  <a:pos x="16" y="12"/>
                </a:cxn>
                <a:cxn ang="0">
                  <a:pos x="16" y="14"/>
                </a:cxn>
                <a:cxn ang="0">
                  <a:pos x="15" y="15"/>
                </a:cxn>
                <a:cxn ang="0">
                  <a:pos x="14" y="15"/>
                </a:cxn>
                <a:cxn ang="0">
                  <a:pos x="13" y="16"/>
                </a:cxn>
                <a:cxn ang="0">
                  <a:pos x="11" y="16"/>
                </a:cxn>
                <a:cxn ang="0">
                  <a:pos x="10" y="18"/>
                </a:cxn>
                <a:cxn ang="0">
                  <a:pos x="8" y="16"/>
                </a:cxn>
                <a:cxn ang="0">
                  <a:pos x="7" y="16"/>
                </a:cxn>
                <a:cxn ang="0">
                  <a:pos x="6" y="16"/>
                </a:cxn>
                <a:cxn ang="0">
                  <a:pos x="4" y="15"/>
                </a:cxn>
                <a:cxn ang="0">
                  <a:pos x="3" y="14"/>
                </a:cxn>
                <a:cxn ang="0">
                  <a:pos x="2" y="13"/>
                </a:cxn>
                <a:cxn ang="0">
                  <a:pos x="1" y="12"/>
                </a:cxn>
                <a:cxn ang="0">
                  <a:pos x="1" y="11"/>
                </a:cxn>
                <a:cxn ang="0">
                  <a:pos x="0" y="10"/>
                </a:cxn>
                <a:cxn ang="0">
                  <a:pos x="1" y="12"/>
                </a:cxn>
                <a:cxn ang="0">
                  <a:pos x="2" y="13"/>
                </a:cxn>
                <a:cxn ang="0">
                  <a:pos x="2" y="15"/>
                </a:cxn>
                <a:cxn ang="0">
                  <a:pos x="4" y="16"/>
                </a:cxn>
                <a:cxn ang="0">
                  <a:pos x="6" y="18"/>
                </a:cxn>
                <a:cxn ang="0">
                  <a:pos x="8" y="19"/>
                </a:cxn>
                <a:cxn ang="0">
                  <a:pos x="10" y="19"/>
                </a:cxn>
                <a:cxn ang="0">
                  <a:pos x="12" y="19"/>
                </a:cxn>
                <a:cxn ang="0">
                  <a:pos x="13" y="18"/>
                </a:cxn>
                <a:cxn ang="0">
                  <a:pos x="15" y="18"/>
                </a:cxn>
                <a:cxn ang="0">
                  <a:pos x="16" y="16"/>
                </a:cxn>
                <a:cxn ang="0">
                  <a:pos x="18" y="15"/>
                </a:cxn>
                <a:cxn ang="0">
                  <a:pos x="18" y="14"/>
                </a:cxn>
                <a:cxn ang="0">
                  <a:pos x="18" y="12"/>
                </a:cxn>
                <a:cxn ang="0">
                  <a:pos x="18" y="11"/>
                </a:cxn>
                <a:cxn ang="0">
                  <a:pos x="18" y="8"/>
                </a:cxn>
                <a:cxn ang="0">
                  <a:pos x="18" y="7"/>
                </a:cxn>
                <a:cxn ang="0">
                  <a:pos x="18" y="5"/>
                </a:cxn>
                <a:cxn ang="0">
                  <a:pos x="16" y="4"/>
                </a:cxn>
                <a:cxn ang="0">
                  <a:pos x="15" y="1"/>
                </a:cxn>
                <a:cxn ang="0">
                  <a:pos x="13" y="1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7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3" y="2"/>
                </a:cxn>
                <a:cxn ang="0">
                  <a:pos x="2" y="4"/>
                </a:cxn>
                <a:cxn ang="0">
                  <a:pos x="1" y="5"/>
                </a:cxn>
                <a:cxn ang="0">
                  <a:pos x="1" y="6"/>
                </a:cxn>
                <a:cxn ang="0">
                  <a:pos x="1" y="8"/>
                </a:cxn>
              </a:cxnLst>
              <a:rect l="0" t="0" r="r" b="b"/>
              <a:pathLst>
                <a:path w="18" h="19">
                  <a:moveTo>
                    <a:pt x="1" y="8"/>
                  </a:moveTo>
                  <a:lnTo>
                    <a:pt x="1" y="6"/>
                  </a:lnTo>
                  <a:lnTo>
                    <a:pt x="2" y="4"/>
                  </a:lnTo>
                  <a:lnTo>
                    <a:pt x="3" y="2"/>
                  </a:lnTo>
                  <a:lnTo>
                    <a:pt x="6" y="1"/>
                  </a:lnTo>
                  <a:lnTo>
                    <a:pt x="7" y="0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3" y="1"/>
                  </a:lnTo>
                  <a:lnTo>
                    <a:pt x="15" y="2"/>
                  </a:lnTo>
                  <a:lnTo>
                    <a:pt x="16" y="5"/>
                  </a:lnTo>
                  <a:lnTo>
                    <a:pt x="16" y="7"/>
                  </a:lnTo>
                  <a:lnTo>
                    <a:pt x="18" y="11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5" y="15"/>
                  </a:lnTo>
                  <a:lnTo>
                    <a:pt x="14" y="15"/>
                  </a:lnTo>
                  <a:lnTo>
                    <a:pt x="13" y="16"/>
                  </a:lnTo>
                  <a:lnTo>
                    <a:pt x="11" y="16"/>
                  </a:lnTo>
                  <a:lnTo>
                    <a:pt x="10" y="18"/>
                  </a:lnTo>
                  <a:lnTo>
                    <a:pt x="8" y="16"/>
                  </a:lnTo>
                  <a:lnTo>
                    <a:pt x="7" y="16"/>
                  </a:lnTo>
                  <a:lnTo>
                    <a:pt x="6" y="16"/>
                  </a:lnTo>
                  <a:lnTo>
                    <a:pt x="4" y="15"/>
                  </a:lnTo>
                  <a:lnTo>
                    <a:pt x="3" y="14"/>
                  </a:lnTo>
                  <a:lnTo>
                    <a:pt x="2" y="13"/>
                  </a:lnTo>
                  <a:lnTo>
                    <a:pt x="1" y="12"/>
                  </a:lnTo>
                  <a:lnTo>
                    <a:pt x="1" y="11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2" y="13"/>
                  </a:lnTo>
                  <a:lnTo>
                    <a:pt x="2" y="15"/>
                  </a:lnTo>
                  <a:lnTo>
                    <a:pt x="4" y="16"/>
                  </a:lnTo>
                  <a:lnTo>
                    <a:pt x="6" y="18"/>
                  </a:lnTo>
                  <a:lnTo>
                    <a:pt x="8" y="19"/>
                  </a:lnTo>
                  <a:lnTo>
                    <a:pt x="10" y="19"/>
                  </a:lnTo>
                  <a:lnTo>
                    <a:pt x="12" y="19"/>
                  </a:lnTo>
                  <a:lnTo>
                    <a:pt x="13" y="18"/>
                  </a:lnTo>
                  <a:lnTo>
                    <a:pt x="15" y="18"/>
                  </a:lnTo>
                  <a:lnTo>
                    <a:pt x="16" y="16"/>
                  </a:lnTo>
                  <a:lnTo>
                    <a:pt x="18" y="15"/>
                  </a:lnTo>
                  <a:lnTo>
                    <a:pt x="18" y="14"/>
                  </a:lnTo>
                  <a:lnTo>
                    <a:pt x="18" y="12"/>
                  </a:lnTo>
                  <a:lnTo>
                    <a:pt x="18" y="11"/>
                  </a:lnTo>
                  <a:lnTo>
                    <a:pt x="18" y="8"/>
                  </a:lnTo>
                  <a:lnTo>
                    <a:pt x="18" y="7"/>
                  </a:lnTo>
                  <a:lnTo>
                    <a:pt x="18" y="5"/>
                  </a:lnTo>
                  <a:lnTo>
                    <a:pt x="16" y="4"/>
                  </a:lnTo>
                  <a:lnTo>
                    <a:pt x="15" y="1"/>
                  </a:lnTo>
                  <a:lnTo>
                    <a:pt x="13" y="1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7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3" y="2"/>
                  </a:lnTo>
                  <a:lnTo>
                    <a:pt x="2" y="4"/>
                  </a:lnTo>
                  <a:lnTo>
                    <a:pt x="1" y="5"/>
                  </a:lnTo>
                  <a:lnTo>
                    <a:pt x="1" y="6"/>
                  </a:lnTo>
                  <a:lnTo>
                    <a:pt x="1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24" name="Freeform 732"/>
            <p:cNvSpPr>
              <a:spLocks/>
            </p:cNvSpPr>
            <p:nvPr/>
          </p:nvSpPr>
          <p:spPr bwMode="auto">
            <a:xfrm>
              <a:off x="320" y="1958"/>
              <a:ext cx="20" cy="5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17" y="0"/>
                </a:cxn>
                <a:cxn ang="0">
                  <a:pos x="14" y="0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8" y="1"/>
                </a:cxn>
                <a:cxn ang="0">
                  <a:pos x="4" y="3"/>
                </a:cxn>
                <a:cxn ang="0">
                  <a:pos x="2" y="3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8" y="3"/>
                </a:cxn>
                <a:cxn ang="0">
                  <a:pos x="10" y="3"/>
                </a:cxn>
                <a:cxn ang="0">
                  <a:pos x="12" y="1"/>
                </a:cxn>
                <a:cxn ang="0">
                  <a:pos x="14" y="1"/>
                </a:cxn>
                <a:cxn ang="0">
                  <a:pos x="17" y="0"/>
                </a:cxn>
                <a:cxn ang="0">
                  <a:pos x="20" y="0"/>
                </a:cxn>
              </a:cxnLst>
              <a:rect l="0" t="0" r="r" b="b"/>
              <a:pathLst>
                <a:path w="20" h="5">
                  <a:moveTo>
                    <a:pt x="20" y="0"/>
                  </a:moveTo>
                  <a:lnTo>
                    <a:pt x="17" y="0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4"/>
                  </a:lnTo>
                  <a:lnTo>
                    <a:pt x="8" y="3"/>
                  </a:lnTo>
                  <a:lnTo>
                    <a:pt x="10" y="3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7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25" name="Freeform 733"/>
            <p:cNvSpPr>
              <a:spLocks/>
            </p:cNvSpPr>
            <p:nvPr/>
          </p:nvSpPr>
          <p:spPr bwMode="auto">
            <a:xfrm>
              <a:off x="335" y="1914"/>
              <a:ext cx="16" cy="4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6" y="2"/>
                </a:cxn>
                <a:cxn ang="0">
                  <a:pos x="8" y="3"/>
                </a:cxn>
                <a:cxn ang="0">
                  <a:pos x="9" y="4"/>
                </a:cxn>
                <a:cxn ang="0">
                  <a:pos x="10" y="5"/>
                </a:cxn>
                <a:cxn ang="0">
                  <a:pos x="11" y="6"/>
                </a:cxn>
                <a:cxn ang="0">
                  <a:pos x="13" y="7"/>
                </a:cxn>
                <a:cxn ang="0">
                  <a:pos x="14" y="10"/>
                </a:cxn>
                <a:cxn ang="0">
                  <a:pos x="14" y="13"/>
                </a:cxn>
                <a:cxn ang="0">
                  <a:pos x="14" y="16"/>
                </a:cxn>
                <a:cxn ang="0">
                  <a:pos x="12" y="19"/>
                </a:cxn>
                <a:cxn ang="0">
                  <a:pos x="11" y="19"/>
                </a:cxn>
                <a:cxn ang="0">
                  <a:pos x="11" y="20"/>
                </a:cxn>
                <a:cxn ang="0">
                  <a:pos x="10" y="20"/>
                </a:cxn>
                <a:cxn ang="0">
                  <a:pos x="10" y="21"/>
                </a:cxn>
                <a:cxn ang="0">
                  <a:pos x="9" y="21"/>
                </a:cxn>
                <a:cxn ang="0">
                  <a:pos x="8" y="21"/>
                </a:cxn>
                <a:cxn ang="0">
                  <a:pos x="8" y="22"/>
                </a:cxn>
                <a:cxn ang="0">
                  <a:pos x="7" y="23"/>
                </a:cxn>
                <a:cxn ang="0">
                  <a:pos x="6" y="24"/>
                </a:cxn>
                <a:cxn ang="0">
                  <a:pos x="5" y="26"/>
                </a:cxn>
                <a:cxn ang="0">
                  <a:pos x="3" y="29"/>
                </a:cxn>
                <a:cxn ang="0">
                  <a:pos x="3" y="31"/>
                </a:cxn>
                <a:cxn ang="0">
                  <a:pos x="3" y="33"/>
                </a:cxn>
                <a:cxn ang="0">
                  <a:pos x="5" y="35"/>
                </a:cxn>
                <a:cxn ang="0">
                  <a:pos x="5" y="37"/>
                </a:cxn>
                <a:cxn ang="0">
                  <a:pos x="5" y="39"/>
                </a:cxn>
                <a:cxn ang="0">
                  <a:pos x="5" y="41"/>
                </a:cxn>
                <a:cxn ang="0">
                  <a:pos x="3" y="45"/>
                </a:cxn>
                <a:cxn ang="0">
                  <a:pos x="3" y="47"/>
                </a:cxn>
                <a:cxn ang="0">
                  <a:pos x="3" y="49"/>
                </a:cxn>
                <a:cxn ang="0">
                  <a:pos x="3" y="47"/>
                </a:cxn>
                <a:cxn ang="0">
                  <a:pos x="3" y="45"/>
                </a:cxn>
                <a:cxn ang="0">
                  <a:pos x="5" y="42"/>
                </a:cxn>
                <a:cxn ang="0">
                  <a:pos x="6" y="40"/>
                </a:cxn>
                <a:cxn ang="0">
                  <a:pos x="6" y="39"/>
                </a:cxn>
                <a:cxn ang="0">
                  <a:pos x="6" y="37"/>
                </a:cxn>
                <a:cxn ang="0">
                  <a:pos x="6" y="34"/>
                </a:cxn>
                <a:cxn ang="0">
                  <a:pos x="6" y="32"/>
                </a:cxn>
                <a:cxn ang="0">
                  <a:pos x="6" y="30"/>
                </a:cxn>
                <a:cxn ang="0">
                  <a:pos x="7" y="28"/>
                </a:cxn>
                <a:cxn ang="0">
                  <a:pos x="8" y="25"/>
                </a:cxn>
                <a:cxn ang="0">
                  <a:pos x="10" y="24"/>
                </a:cxn>
                <a:cxn ang="0">
                  <a:pos x="11" y="22"/>
                </a:cxn>
                <a:cxn ang="0">
                  <a:pos x="13" y="21"/>
                </a:cxn>
                <a:cxn ang="0">
                  <a:pos x="14" y="19"/>
                </a:cxn>
                <a:cxn ang="0">
                  <a:pos x="15" y="17"/>
                </a:cxn>
                <a:cxn ang="0">
                  <a:pos x="16" y="14"/>
                </a:cxn>
                <a:cxn ang="0">
                  <a:pos x="16" y="11"/>
                </a:cxn>
                <a:cxn ang="0">
                  <a:pos x="14" y="7"/>
                </a:cxn>
                <a:cxn ang="0">
                  <a:pos x="12" y="5"/>
                </a:cxn>
                <a:cxn ang="0">
                  <a:pos x="10" y="4"/>
                </a:cxn>
                <a:cxn ang="0">
                  <a:pos x="7" y="2"/>
                </a:cxn>
                <a:cxn ang="0">
                  <a:pos x="3" y="0"/>
                </a:cxn>
                <a:cxn ang="0">
                  <a:pos x="0" y="0"/>
                </a:cxn>
              </a:cxnLst>
              <a:rect l="0" t="0" r="r" b="b"/>
              <a:pathLst>
                <a:path w="16" h="49">
                  <a:moveTo>
                    <a:pt x="0" y="0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6" y="2"/>
                  </a:lnTo>
                  <a:lnTo>
                    <a:pt x="8" y="3"/>
                  </a:lnTo>
                  <a:lnTo>
                    <a:pt x="9" y="4"/>
                  </a:lnTo>
                  <a:lnTo>
                    <a:pt x="10" y="5"/>
                  </a:lnTo>
                  <a:lnTo>
                    <a:pt x="11" y="6"/>
                  </a:lnTo>
                  <a:lnTo>
                    <a:pt x="13" y="7"/>
                  </a:lnTo>
                  <a:lnTo>
                    <a:pt x="14" y="10"/>
                  </a:lnTo>
                  <a:lnTo>
                    <a:pt x="14" y="13"/>
                  </a:lnTo>
                  <a:lnTo>
                    <a:pt x="14" y="16"/>
                  </a:lnTo>
                  <a:lnTo>
                    <a:pt x="12" y="19"/>
                  </a:lnTo>
                  <a:lnTo>
                    <a:pt x="11" y="19"/>
                  </a:lnTo>
                  <a:lnTo>
                    <a:pt x="11" y="20"/>
                  </a:lnTo>
                  <a:lnTo>
                    <a:pt x="10" y="20"/>
                  </a:lnTo>
                  <a:lnTo>
                    <a:pt x="10" y="21"/>
                  </a:lnTo>
                  <a:lnTo>
                    <a:pt x="9" y="21"/>
                  </a:lnTo>
                  <a:lnTo>
                    <a:pt x="8" y="21"/>
                  </a:lnTo>
                  <a:lnTo>
                    <a:pt x="8" y="22"/>
                  </a:lnTo>
                  <a:lnTo>
                    <a:pt x="7" y="23"/>
                  </a:lnTo>
                  <a:lnTo>
                    <a:pt x="6" y="24"/>
                  </a:lnTo>
                  <a:lnTo>
                    <a:pt x="5" y="26"/>
                  </a:lnTo>
                  <a:lnTo>
                    <a:pt x="3" y="29"/>
                  </a:lnTo>
                  <a:lnTo>
                    <a:pt x="3" y="31"/>
                  </a:lnTo>
                  <a:lnTo>
                    <a:pt x="3" y="33"/>
                  </a:lnTo>
                  <a:lnTo>
                    <a:pt x="5" y="35"/>
                  </a:lnTo>
                  <a:lnTo>
                    <a:pt x="5" y="37"/>
                  </a:lnTo>
                  <a:lnTo>
                    <a:pt x="5" y="39"/>
                  </a:lnTo>
                  <a:lnTo>
                    <a:pt x="5" y="41"/>
                  </a:lnTo>
                  <a:lnTo>
                    <a:pt x="3" y="45"/>
                  </a:lnTo>
                  <a:lnTo>
                    <a:pt x="3" y="47"/>
                  </a:lnTo>
                  <a:lnTo>
                    <a:pt x="3" y="49"/>
                  </a:lnTo>
                  <a:lnTo>
                    <a:pt x="3" y="47"/>
                  </a:lnTo>
                  <a:lnTo>
                    <a:pt x="3" y="45"/>
                  </a:lnTo>
                  <a:lnTo>
                    <a:pt x="5" y="42"/>
                  </a:lnTo>
                  <a:lnTo>
                    <a:pt x="6" y="40"/>
                  </a:lnTo>
                  <a:lnTo>
                    <a:pt x="6" y="39"/>
                  </a:lnTo>
                  <a:lnTo>
                    <a:pt x="6" y="37"/>
                  </a:lnTo>
                  <a:lnTo>
                    <a:pt x="6" y="34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7" y="28"/>
                  </a:lnTo>
                  <a:lnTo>
                    <a:pt x="8" y="25"/>
                  </a:lnTo>
                  <a:lnTo>
                    <a:pt x="10" y="24"/>
                  </a:lnTo>
                  <a:lnTo>
                    <a:pt x="11" y="22"/>
                  </a:lnTo>
                  <a:lnTo>
                    <a:pt x="13" y="21"/>
                  </a:lnTo>
                  <a:lnTo>
                    <a:pt x="14" y="19"/>
                  </a:lnTo>
                  <a:lnTo>
                    <a:pt x="15" y="17"/>
                  </a:lnTo>
                  <a:lnTo>
                    <a:pt x="16" y="14"/>
                  </a:lnTo>
                  <a:lnTo>
                    <a:pt x="16" y="11"/>
                  </a:lnTo>
                  <a:lnTo>
                    <a:pt x="14" y="7"/>
                  </a:lnTo>
                  <a:lnTo>
                    <a:pt x="12" y="5"/>
                  </a:lnTo>
                  <a:lnTo>
                    <a:pt x="10" y="4"/>
                  </a:lnTo>
                  <a:lnTo>
                    <a:pt x="7" y="2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26" name="Freeform 734"/>
            <p:cNvSpPr>
              <a:spLocks/>
            </p:cNvSpPr>
            <p:nvPr/>
          </p:nvSpPr>
          <p:spPr bwMode="auto">
            <a:xfrm>
              <a:off x="292" y="1911"/>
              <a:ext cx="28" cy="3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4" y="0"/>
                </a:cxn>
                <a:cxn ang="0">
                  <a:pos x="21" y="0"/>
                </a:cxn>
                <a:cxn ang="0">
                  <a:pos x="19" y="1"/>
                </a:cxn>
                <a:cxn ang="0">
                  <a:pos x="15" y="3"/>
                </a:cxn>
                <a:cxn ang="0">
                  <a:pos x="13" y="4"/>
                </a:cxn>
                <a:cxn ang="0">
                  <a:pos x="11" y="6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5" y="13"/>
                </a:cxn>
                <a:cxn ang="0">
                  <a:pos x="3" y="15"/>
                </a:cxn>
                <a:cxn ang="0">
                  <a:pos x="1" y="19"/>
                </a:cxn>
                <a:cxn ang="0">
                  <a:pos x="0" y="21"/>
                </a:cxn>
                <a:cxn ang="0">
                  <a:pos x="0" y="24"/>
                </a:cxn>
                <a:cxn ang="0">
                  <a:pos x="0" y="28"/>
                </a:cxn>
                <a:cxn ang="0">
                  <a:pos x="1" y="30"/>
                </a:cxn>
                <a:cxn ang="0">
                  <a:pos x="3" y="33"/>
                </a:cxn>
                <a:cxn ang="0">
                  <a:pos x="4" y="33"/>
                </a:cxn>
                <a:cxn ang="0">
                  <a:pos x="4" y="32"/>
                </a:cxn>
                <a:cxn ang="0">
                  <a:pos x="5" y="32"/>
                </a:cxn>
                <a:cxn ang="0">
                  <a:pos x="4" y="30"/>
                </a:cxn>
                <a:cxn ang="0">
                  <a:pos x="4" y="28"/>
                </a:cxn>
                <a:cxn ang="0">
                  <a:pos x="4" y="26"/>
                </a:cxn>
                <a:cxn ang="0">
                  <a:pos x="3" y="24"/>
                </a:cxn>
                <a:cxn ang="0">
                  <a:pos x="3" y="22"/>
                </a:cxn>
                <a:cxn ang="0">
                  <a:pos x="4" y="19"/>
                </a:cxn>
                <a:cxn ang="0">
                  <a:pos x="5" y="15"/>
                </a:cxn>
                <a:cxn ang="0">
                  <a:pos x="6" y="13"/>
                </a:cxn>
                <a:cxn ang="0">
                  <a:pos x="7" y="10"/>
                </a:cxn>
                <a:cxn ang="0">
                  <a:pos x="10" y="7"/>
                </a:cxn>
                <a:cxn ang="0">
                  <a:pos x="12" y="5"/>
                </a:cxn>
                <a:cxn ang="0">
                  <a:pos x="15" y="4"/>
                </a:cxn>
                <a:cxn ang="0">
                  <a:pos x="18" y="1"/>
                </a:cxn>
                <a:cxn ang="0">
                  <a:pos x="21" y="0"/>
                </a:cxn>
                <a:cxn ang="0">
                  <a:pos x="24" y="0"/>
                </a:cxn>
                <a:cxn ang="0">
                  <a:pos x="28" y="0"/>
                </a:cxn>
              </a:cxnLst>
              <a:rect l="0" t="0" r="r" b="b"/>
              <a:pathLst>
                <a:path w="28" h="33">
                  <a:moveTo>
                    <a:pt x="28" y="0"/>
                  </a:moveTo>
                  <a:lnTo>
                    <a:pt x="24" y="0"/>
                  </a:lnTo>
                  <a:lnTo>
                    <a:pt x="21" y="0"/>
                  </a:lnTo>
                  <a:lnTo>
                    <a:pt x="19" y="1"/>
                  </a:lnTo>
                  <a:lnTo>
                    <a:pt x="15" y="3"/>
                  </a:lnTo>
                  <a:lnTo>
                    <a:pt x="13" y="4"/>
                  </a:lnTo>
                  <a:lnTo>
                    <a:pt x="11" y="6"/>
                  </a:lnTo>
                  <a:lnTo>
                    <a:pt x="8" y="8"/>
                  </a:lnTo>
                  <a:lnTo>
                    <a:pt x="6" y="10"/>
                  </a:lnTo>
                  <a:lnTo>
                    <a:pt x="5" y="13"/>
                  </a:lnTo>
                  <a:lnTo>
                    <a:pt x="3" y="15"/>
                  </a:lnTo>
                  <a:lnTo>
                    <a:pt x="1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8"/>
                  </a:lnTo>
                  <a:lnTo>
                    <a:pt x="1" y="30"/>
                  </a:lnTo>
                  <a:lnTo>
                    <a:pt x="3" y="33"/>
                  </a:lnTo>
                  <a:lnTo>
                    <a:pt x="4" y="33"/>
                  </a:lnTo>
                  <a:lnTo>
                    <a:pt x="4" y="32"/>
                  </a:lnTo>
                  <a:lnTo>
                    <a:pt x="5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3" y="22"/>
                  </a:lnTo>
                  <a:lnTo>
                    <a:pt x="4" y="19"/>
                  </a:lnTo>
                  <a:lnTo>
                    <a:pt x="5" y="15"/>
                  </a:lnTo>
                  <a:lnTo>
                    <a:pt x="6" y="13"/>
                  </a:lnTo>
                  <a:lnTo>
                    <a:pt x="7" y="10"/>
                  </a:lnTo>
                  <a:lnTo>
                    <a:pt x="10" y="7"/>
                  </a:lnTo>
                  <a:lnTo>
                    <a:pt x="12" y="5"/>
                  </a:lnTo>
                  <a:lnTo>
                    <a:pt x="15" y="4"/>
                  </a:lnTo>
                  <a:lnTo>
                    <a:pt x="18" y="1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27" name="Freeform 735"/>
            <p:cNvSpPr>
              <a:spLocks/>
            </p:cNvSpPr>
            <p:nvPr/>
          </p:nvSpPr>
          <p:spPr bwMode="auto">
            <a:xfrm>
              <a:off x="320" y="1905"/>
              <a:ext cx="43" cy="50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2" y="5"/>
                </a:cxn>
                <a:cxn ang="0">
                  <a:pos x="4" y="3"/>
                </a:cxn>
                <a:cxn ang="0">
                  <a:pos x="7" y="2"/>
                </a:cxn>
                <a:cxn ang="0">
                  <a:pos x="9" y="2"/>
                </a:cxn>
                <a:cxn ang="0">
                  <a:pos x="11" y="2"/>
                </a:cxn>
                <a:cxn ang="0">
                  <a:pos x="13" y="2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20" y="3"/>
                </a:cxn>
                <a:cxn ang="0">
                  <a:pos x="22" y="5"/>
                </a:cxn>
                <a:cxn ang="0">
                  <a:pos x="24" y="6"/>
                </a:cxn>
                <a:cxn ang="0">
                  <a:pos x="27" y="7"/>
                </a:cxn>
                <a:cxn ang="0">
                  <a:pos x="29" y="8"/>
                </a:cxn>
                <a:cxn ang="0">
                  <a:pos x="31" y="9"/>
                </a:cxn>
                <a:cxn ang="0">
                  <a:pos x="33" y="10"/>
                </a:cxn>
                <a:cxn ang="0">
                  <a:pos x="34" y="12"/>
                </a:cxn>
                <a:cxn ang="0">
                  <a:pos x="37" y="13"/>
                </a:cxn>
                <a:cxn ang="0">
                  <a:pos x="38" y="16"/>
                </a:cxn>
                <a:cxn ang="0">
                  <a:pos x="39" y="18"/>
                </a:cxn>
                <a:cxn ang="0">
                  <a:pos x="40" y="20"/>
                </a:cxn>
                <a:cxn ang="0">
                  <a:pos x="41" y="22"/>
                </a:cxn>
                <a:cxn ang="0">
                  <a:pos x="41" y="25"/>
                </a:cxn>
                <a:cxn ang="0">
                  <a:pos x="42" y="27"/>
                </a:cxn>
                <a:cxn ang="0">
                  <a:pos x="42" y="29"/>
                </a:cxn>
                <a:cxn ang="0">
                  <a:pos x="42" y="32"/>
                </a:cxn>
                <a:cxn ang="0">
                  <a:pos x="42" y="36"/>
                </a:cxn>
                <a:cxn ang="0">
                  <a:pos x="41" y="38"/>
                </a:cxn>
                <a:cxn ang="0">
                  <a:pos x="40" y="40"/>
                </a:cxn>
                <a:cxn ang="0">
                  <a:pos x="39" y="44"/>
                </a:cxn>
                <a:cxn ang="0">
                  <a:pos x="38" y="46"/>
                </a:cxn>
                <a:cxn ang="0">
                  <a:pos x="35" y="48"/>
                </a:cxn>
                <a:cxn ang="0">
                  <a:pos x="34" y="50"/>
                </a:cxn>
                <a:cxn ang="0">
                  <a:pos x="33" y="50"/>
                </a:cxn>
                <a:cxn ang="0">
                  <a:pos x="34" y="50"/>
                </a:cxn>
                <a:cxn ang="0">
                  <a:pos x="38" y="47"/>
                </a:cxn>
                <a:cxn ang="0">
                  <a:pos x="41" y="42"/>
                </a:cxn>
                <a:cxn ang="0">
                  <a:pos x="42" y="37"/>
                </a:cxn>
                <a:cxn ang="0">
                  <a:pos x="43" y="32"/>
                </a:cxn>
                <a:cxn ang="0">
                  <a:pos x="43" y="27"/>
                </a:cxn>
                <a:cxn ang="0">
                  <a:pos x="43" y="21"/>
                </a:cxn>
                <a:cxn ang="0">
                  <a:pos x="41" y="17"/>
                </a:cxn>
                <a:cxn ang="0">
                  <a:pos x="38" y="12"/>
                </a:cxn>
                <a:cxn ang="0">
                  <a:pos x="37" y="10"/>
                </a:cxn>
                <a:cxn ang="0">
                  <a:pos x="34" y="8"/>
                </a:cxn>
                <a:cxn ang="0">
                  <a:pos x="32" y="6"/>
                </a:cxn>
                <a:cxn ang="0">
                  <a:pos x="30" y="5"/>
                </a:cxn>
                <a:cxn ang="0">
                  <a:pos x="28" y="3"/>
                </a:cxn>
                <a:cxn ang="0">
                  <a:pos x="25" y="2"/>
                </a:cxn>
                <a:cxn ang="0">
                  <a:pos x="23" y="1"/>
                </a:cxn>
                <a:cxn ang="0">
                  <a:pos x="20" y="1"/>
                </a:cxn>
                <a:cxn ang="0">
                  <a:pos x="18" y="1"/>
                </a:cxn>
                <a:cxn ang="0">
                  <a:pos x="14" y="0"/>
                </a:cxn>
                <a:cxn ang="0">
                  <a:pos x="12" y="1"/>
                </a:cxn>
                <a:cxn ang="0">
                  <a:pos x="10" y="1"/>
                </a:cxn>
                <a:cxn ang="0">
                  <a:pos x="7" y="2"/>
                </a:cxn>
                <a:cxn ang="0">
                  <a:pos x="4" y="3"/>
                </a:cxn>
                <a:cxn ang="0">
                  <a:pos x="2" y="5"/>
                </a:cxn>
                <a:cxn ang="0">
                  <a:pos x="0" y="6"/>
                </a:cxn>
              </a:cxnLst>
              <a:rect l="0" t="0" r="r" b="b"/>
              <a:pathLst>
                <a:path w="43" h="50">
                  <a:moveTo>
                    <a:pt x="0" y="6"/>
                  </a:move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2" y="5"/>
                  </a:lnTo>
                  <a:lnTo>
                    <a:pt x="24" y="6"/>
                  </a:lnTo>
                  <a:lnTo>
                    <a:pt x="27" y="7"/>
                  </a:lnTo>
                  <a:lnTo>
                    <a:pt x="29" y="8"/>
                  </a:lnTo>
                  <a:lnTo>
                    <a:pt x="31" y="9"/>
                  </a:lnTo>
                  <a:lnTo>
                    <a:pt x="33" y="10"/>
                  </a:lnTo>
                  <a:lnTo>
                    <a:pt x="34" y="12"/>
                  </a:lnTo>
                  <a:lnTo>
                    <a:pt x="37" y="13"/>
                  </a:lnTo>
                  <a:lnTo>
                    <a:pt x="38" y="16"/>
                  </a:lnTo>
                  <a:lnTo>
                    <a:pt x="39" y="18"/>
                  </a:lnTo>
                  <a:lnTo>
                    <a:pt x="40" y="20"/>
                  </a:lnTo>
                  <a:lnTo>
                    <a:pt x="41" y="22"/>
                  </a:lnTo>
                  <a:lnTo>
                    <a:pt x="41" y="25"/>
                  </a:lnTo>
                  <a:lnTo>
                    <a:pt x="42" y="27"/>
                  </a:lnTo>
                  <a:lnTo>
                    <a:pt x="42" y="29"/>
                  </a:lnTo>
                  <a:lnTo>
                    <a:pt x="42" y="32"/>
                  </a:lnTo>
                  <a:lnTo>
                    <a:pt x="42" y="36"/>
                  </a:lnTo>
                  <a:lnTo>
                    <a:pt x="41" y="38"/>
                  </a:lnTo>
                  <a:lnTo>
                    <a:pt x="40" y="40"/>
                  </a:lnTo>
                  <a:lnTo>
                    <a:pt x="39" y="44"/>
                  </a:lnTo>
                  <a:lnTo>
                    <a:pt x="38" y="46"/>
                  </a:lnTo>
                  <a:lnTo>
                    <a:pt x="35" y="48"/>
                  </a:lnTo>
                  <a:lnTo>
                    <a:pt x="34" y="50"/>
                  </a:lnTo>
                  <a:lnTo>
                    <a:pt x="33" y="50"/>
                  </a:lnTo>
                  <a:lnTo>
                    <a:pt x="34" y="50"/>
                  </a:lnTo>
                  <a:lnTo>
                    <a:pt x="38" y="47"/>
                  </a:lnTo>
                  <a:lnTo>
                    <a:pt x="41" y="42"/>
                  </a:lnTo>
                  <a:lnTo>
                    <a:pt x="42" y="37"/>
                  </a:lnTo>
                  <a:lnTo>
                    <a:pt x="43" y="32"/>
                  </a:lnTo>
                  <a:lnTo>
                    <a:pt x="43" y="27"/>
                  </a:lnTo>
                  <a:lnTo>
                    <a:pt x="43" y="21"/>
                  </a:lnTo>
                  <a:lnTo>
                    <a:pt x="41" y="17"/>
                  </a:lnTo>
                  <a:lnTo>
                    <a:pt x="38" y="12"/>
                  </a:lnTo>
                  <a:lnTo>
                    <a:pt x="37" y="10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30" y="5"/>
                  </a:lnTo>
                  <a:lnTo>
                    <a:pt x="28" y="3"/>
                  </a:lnTo>
                  <a:lnTo>
                    <a:pt x="25" y="2"/>
                  </a:lnTo>
                  <a:lnTo>
                    <a:pt x="23" y="1"/>
                  </a:lnTo>
                  <a:lnTo>
                    <a:pt x="20" y="1"/>
                  </a:lnTo>
                  <a:lnTo>
                    <a:pt x="18" y="1"/>
                  </a:lnTo>
                  <a:lnTo>
                    <a:pt x="14" y="0"/>
                  </a:lnTo>
                  <a:lnTo>
                    <a:pt x="12" y="1"/>
                  </a:lnTo>
                  <a:lnTo>
                    <a:pt x="10" y="1"/>
                  </a:lnTo>
                  <a:lnTo>
                    <a:pt x="7" y="2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28" name="Freeform 736"/>
            <p:cNvSpPr>
              <a:spLocks/>
            </p:cNvSpPr>
            <p:nvPr/>
          </p:nvSpPr>
          <p:spPr bwMode="auto">
            <a:xfrm>
              <a:off x="323" y="1913"/>
              <a:ext cx="40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6" y="2"/>
                </a:cxn>
                <a:cxn ang="0">
                  <a:pos x="8" y="3"/>
                </a:cxn>
                <a:cxn ang="0">
                  <a:pos x="12" y="3"/>
                </a:cxn>
                <a:cxn ang="0">
                  <a:pos x="15" y="3"/>
                </a:cxn>
                <a:cxn ang="0">
                  <a:pos x="17" y="3"/>
                </a:cxn>
                <a:cxn ang="0">
                  <a:pos x="21" y="4"/>
                </a:cxn>
                <a:cxn ang="0">
                  <a:pos x="23" y="4"/>
                </a:cxn>
                <a:cxn ang="0">
                  <a:pos x="26" y="6"/>
                </a:cxn>
                <a:cxn ang="0">
                  <a:pos x="29" y="7"/>
                </a:cxn>
                <a:cxn ang="0">
                  <a:pos x="31" y="9"/>
                </a:cxn>
                <a:cxn ang="0">
                  <a:pos x="33" y="11"/>
                </a:cxn>
                <a:cxn ang="0">
                  <a:pos x="36" y="14"/>
                </a:cxn>
                <a:cxn ang="0">
                  <a:pos x="38" y="16"/>
                </a:cxn>
                <a:cxn ang="0">
                  <a:pos x="39" y="18"/>
                </a:cxn>
                <a:cxn ang="0">
                  <a:pos x="40" y="20"/>
                </a:cxn>
                <a:cxn ang="0">
                  <a:pos x="39" y="18"/>
                </a:cxn>
                <a:cxn ang="0">
                  <a:pos x="38" y="16"/>
                </a:cxn>
                <a:cxn ang="0">
                  <a:pos x="36" y="14"/>
                </a:cxn>
                <a:cxn ang="0">
                  <a:pos x="35" y="11"/>
                </a:cxn>
                <a:cxn ang="0">
                  <a:pos x="32" y="9"/>
                </a:cxn>
                <a:cxn ang="0">
                  <a:pos x="30" y="8"/>
                </a:cxn>
                <a:cxn ang="0">
                  <a:pos x="27" y="6"/>
                </a:cxn>
                <a:cxn ang="0">
                  <a:pos x="25" y="4"/>
                </a:cxn>
                <a:cxn ang="0">
                  <a:pos x="22" y="3"/>
                </a:cxn>
                <a:cxn ang="0">
                  <a:pos x="20" y="2"/>
                </a:cxn>
                <a:cxn ang="0">
                  <a:pos x="16" y="2"/>
                </a:cxn>
                <a:cxn ang="0">
                  <a:pos x="13" y="2"/>
                </a:cxn>
                <a:cxn ang="0">
                  <a:pos x="9" y="2"/>
                </a:cxn>
                <a:cxn ang="0">
                  <a:pos x="7" y="1"/>
                </a:cxn>
                <a:cxn ang="0">
                  <a:pos x="3" y="1"/>
                </a:cxn>
                <a:cxn ang="0">
                  <a:pos x="0" y="0"/>
                </a:cxn>
              </a:cxnLst>
              <a:rect l="0" t="0" r="r" b="b"/>
              <a:pathLst>
                <a:path w="40" h="20">
                  <a:moveTo>
                    <a:pt x="0" y="0"/>
                  </a:moveTo>
                  <a:lnTo>
                    <a:pt x="3" y="1"/>
                  </a:lnTo>
                  <a:lnTo>
                    <a:pt x="6" y="2"/>
                  </a:lnTo>
                  <a:lnTo>
                    <a:pt x="8" y="3"/>
                  </a:lnTo>
                  <a:lnTo>
                    <a:pt x="12" y="3"/>
                  </a:lnTo>
                  <a:lnTo>
                    <a:pt x="15" y="3"/>
                  </a:lnTo>
                  <a:lnTo>
                    <a:pt x="17" y="3"/>
                  </a:lnTo>
                  <a:lnTo>
                    <a:pt x="21" y="4"/>
                  </a:lnTo>
                  <a:lnTo>
                    <a:pt x="23" y="4"/>
                  </a:lnTo>
                  <a:lnTo>
                    <a:pt x="26" y="6"/>
                  </a:lnTo>
                  <a:lnTo>
                    <a:pt x="29" y="7"/>
                  </a:lnTo>
                  <a:lnTo>
                    <a:pt x="31" y="9"/>
                  </a:lnTo>
                  <a:lnTo>
                    <a:pt x="33" y="11"/>
                  </a:lnTo>
                  <a:lnTo>
                    <a:pt x="36" y="14"/>
                  </a:lnTo>
                  <a:lnTo>
                    <a:pt x="38" y="16"/>
                  </a:lnTo>
                  <a:lnTo>
                    <a:pt x="39" y="18"/>
                  </a:lnTo>
                  <a:lnTo>
                    <a:pt x="40" y="20"/>
                  </a:lnTo>
                  <a:lnTo>
                    <a:pt x="39" y="18"/>
                  </a:lnTo>
                  <a:lnTo>
                    <a:pt x="38" y="16"/>
                  </a:lnTo>
                  <a:lnTo>
                    <a:pt x="36" y="14"/>
                  </a:lnTo>
                  <a:lnTo>
                    <a:pt x="35" y="11"/>
                  </a:lnTo>
                  <a:lnTo>
                    <a:pt x="32" y="9"/>
                  </a:lnTo>
                  <a:lnTo>
                    <a:pt x="30" y="8"/>
                  </a:lnTo>
                  <a:lnTo>
                    <a:pt x="27" y="6"/>
                  </a:lnTo>
                  <a:lnTo>
                    <a:pt x="25" y="4"/>
                  </a:lnTo>
                  <a:lnTo>
                    <a:pt x="22" y="3"/>
                  </a:lnTo>
                  <a:lnTo>
                    <a:pt x="20" y="2"/>
                  </a:lnTo>
                  <a:lnTo>
                    <a:pt x="16" y="2"/>
                  </a:lnTo>
                  <a:lnTo>
                    <a:pt x="13" y="2"/>
                  </a:lnTo>
                  <a:lnTo>
                    <a:pt x="9" y="2"/>
                  </a:lnTo>
                  <a:lnTo>
                    <a:pt x="7" y="1"/>
                  </a:lnTo>
                  <a:lnTo>
                    <a:pt x="3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29" name="Freeform 737"/>
            <p:cNvSpPr>
              <a:spLocks/>
            </p:cNvSpPr>
            <p:nvPr/>
          </p:nvSpPr>
          <p:spPr bwMode="auto">
            <a:xfrm>
              <a:off x="337" y="1950"/>
              <a:ext cx="17" cy="22"/>
            </a:xfrm>
            <a:custGeom>
              <a:avLst/>
              <a:gdLst/>
              <a:ahLst/>
              <a:cxnLst>
                <a:cxn ang="0">
                  <a:pos x="1" y="12"/>
                </a:cxn>
                <a:cxn ang="0">
                  <a:pos x="1" y="10"/>
                </a:cxn>
                <a:cxn ang="0">
                  <a:pos x="2" y="9"/>
                </a:cxn>
                <a:cxn ang="0">
                  <a:pos x="3" y="6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8" y="2"/>
                </a:cxn>
                <a:cxn ang="0">
                  <a:pos x="9" y="2"/>
                </a:cxn>
                <a:cxn ang="0">
                  <a:pos x="11" y="2"/>
                </a:cxn>
                <a:cxn ang="0">
                  <a:pos x="12" y="2"/>
                </a:cxn>
                <a:cxn ang="0">
                  <a:pos x="13" y="3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5" y="10"/>
                </a:cxn>
                <a:cxn ang="0">
                  <a:pos x="13" y="12"/>
                </a:cxn>
                <a:cxn ang="0">
                  <a:pos x="11" y="14"/>
                </a:cxn>
                <a:cxn ang="0">
                  <a:pos x="9" y="17"/>
                </a:cxn>
                <a:cxn ang="0">
                  <a:pos x="8" y="18"/>
                </a:cxn>
                <a:cxn ang="0">
                  <a:pos x="6" y="19"/>
                </a:cxn>
                <a:cxn ang="0">
                  <a:pos x="3" y="20"/>
                </a:cxn>
                <a:cxn ang="0">
                  <a:pos x="3" y="21"/>
                </a:cxn>
                <a:cxn ang="0">
                  <a:pos x="2" y="21"/>
                </a:cxn>
                <a:cxn ang="0">
                  <a:pos x="3" y="22"/>
                </a:cxn>
                <a:cxn ang="0">
                  <a:pos x="6" y="21"/>
                </a:cxn>
                <a:cxn ang="0">
                  <a:pos x="9" y="20"/>
                </a:cxn>
                <a:cxn ang="0">
                  <a:pos x="11" y="18"/>
                </a:cxn>
                <a:cxn ang="0">
                  <a:pos x="15" y="15"/>
                </a:cxn>
                <a:cxn ang="0">
                  <a:pos x="16" y="12"/>
                </a:cxn>
                <a:cxn ang="0">
                  <a:pos x="17" y="10"/>
                </a:cxn>
                <a:cxn ang="0">
                  <a:pos x="17" y="6"/>
                </a:cxn>
                <a:cxn ang="0">
                  <a:pos x="17" y="3"/>
                </a:cxn>
                <a:cxn ang="0">
                  <a:pos x="16" y="2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2" y="0"/>
                </a:cxn>
                <a:cxn ang="0">
                  <a:pos x="11" y="0"/>
                </a:cxn>
                <a:cxn ang="0">
                  <a:pos x="9" y="0"/>
                </a:cxn>
                <a:cxn ang="0">
                  <a:pos x="8" y="0"/>
                </a:cxn>
                <a:cxn ang="0">
                  <a:pos x="7" y="2"/>
                </a:cxn>
                <a:cxn ang="0">
                  <a:pos x="6" y="2"/>
                </a:cxn>
                <a:cxn ang="0">
                  <a:pos x="4" y="3"/>
                </a:cxn>
                <a:cxn ang="0">
                  <a:pos x="3" y="5"/>
                </a:cxn>
                <a:cxn ang="0">
                  <a:pos x="3" y="6"/>
                </a:cxn>
                <a:cxn ang="0">
                  <a:pos x="2" y="7"/>
                </a:cxn>
                <a:cxn ang="0">
                  <a:pos x="1" y="10"/>
                </a:cxn>
                <a:cxn ang="0">
                  <a:pos x="1" y="11"/>
                </a:cxn>
                <a:cxn ang="0">
                  <a:pos x="0" y="12"/>
                </a:cxn>
                <a:cxn ang="0">
                  <a:pos x="1" y="12"/>
                </a:cxn>
              </a:cxnLst>
              <a:rect l="0" t="0" r="r" b="b"/>
              <a:pathLst>
                <a:path w="17" h="22">
                  <a:moveTo>
                    <a:pt x="1" y="12"/>
                  </a:moveTo>
                  <a:lnTo>
                    <a:pt x="1" y="10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8" y="2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2" y="2"/>
                  </a:lnTo>
                  <a:lnTo>
                    <a:pt x="13" y="3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5" y="10"/>
                  </a:lnTo>
                  <a:lnTo>
                    <a:pt x="13" y="12"/>
                  </a:lnTo>
                  <a:lnTo>
                    <a:pt x="11" y="14"/>
                  </a:lnTo>
                  <a:lnTo>
                    <a:pt x="9" y="17"/>
                  </a:lnTo>
                  <a:lnTo>
                    <a:pt x="8" y="18"/>
                  </a:lnTo>
                  <a:lnTo>
                    <a:pt x="6" y="19"/>
                  </a:lnTo>
                  <a:lnTo>
                    <a:pt x="3" y="20"/>
                  </a:lnTo>
                  <a:lnTo>
                    <a:pt x="3" y="21"/>
                  </a:lnTo>
                  <a:lnTo>
                    <a:pt x="2" y="21"/>
                  </a:lnTo>
                  <a:lnTo>
                    <a:pt x="3" y="22"/>
                  </a:lnTo>
                  <a:lnTo>
                    <a:pt x="6" y="21"/>
                  </a:lnTo>
                  <a:lnTo>
                    <a:pt x="9" y="20"/>
                  </a:lnTo>
                  <a:lnTo>
                    <a:pt x="11" y="18"/>
                  </a:lnTo>
                  <a:lnTo>
                    <a:pt x="15" y="15"/>
                  </a:lnTo>
                  <a:lnTo>
                    <a:pt x="16" y="12"/>
                  </a:lnTo>
                  <a:lnTo>
                    <a:pt x="17" y="10"/>
                  </a:lnTo>
                  <a:lnTo>
                    <a:pt x="17" y="6"/>
                  </a:lnTo>
                  <a:lnTo>
                    <a:pt x="17" y="3"/>
                  </a:lnTo>
                  <a:lnTo>
                    <a:pt x="16" y="2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8" y="0"/>
                  </a:lnTo>
                  <a:lnTo>
                    <a:pt x="7" y="2"/>
                  </a:lnTo>
                  <a:lnTo>
                    <a:pt x="6" y="2"/>
                  </a:lnTo>
                  <a:lnTo>
                    <a:pt x="4" y="3"/>
                  </a:lnTo>
                  <a:lnTo>
                    <a:pt x="3" y="5"/>
                  </a:lnTo>
                  <a:lnTo>
                    <a:pt x="3" y="6"/>
                  </a:lnTo>
                  <a:lnTo>
                    <a:pt x="2" y="7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30" name="Freeform 738"/>
            <p:cNvSpPr>
              <a:spLocks/>
            </p:cNvSpPr>
            <p:nvPr/>
          </p:nvSpPr>
          <p:spPr bwMode="auto">
            <a:xfrm>
              <a:off x="346" y="1966"/>
              <a:ext cx="76" cy="8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23"/>
                </a:cxn>
                <a:cxn ang="0">
                  <a:pos x="4" y="33"/>
                </a:cxn>
                <a:cxn ang="0">
                  <a:pos x="7" y="38"/>
                </a:cxn>
                <a:cxn ang="0">
                  <a:pos x="11" y="44"/>
                </a:cxn>
                <a:cxn ang="0">
                  <a:pos x="16" y="48"/>
                </a:cxn>
                <a:cxn ang="0">
                  <a:pos x="20" y="50"/>
                </a:cxn>
                <a:cxn ang="0">
                  <a:pos x="24" y="53"/>
                </a:cxn>
                <a:cxn ang="0">
                  <a:pos x="27" y="55"/>
                </a:cxn>
                <a:cxn ang="0">
                  <a:pos x="30" y="57"/>
                </a:cxn>
                <a:cxn ang="0">
                  <a:pos x="35" y="59"/>
                </a:cxn>
                <a:cxn ang="0">
                  <a:pos x="38" y="61"/>
                </a:cxn>
                <a:cxn ang="0">
                  <a:pos x="41" y="62"/>
                </a:cxn>
                <a:cxn ang="0">
                  <a:pos x="46" y="63"/>
                </a:cxn>
                <a:cxn ang="0">
                  <a:pos x="49" y="65"/>
                </a:cxn>
                <a:cxn ang="0">
                  <a:pos x="53" y="68"/>
                </a:cxn>
                <a:cxn ang="0">
                  <a:pos x="57" y="70"/>
                </a:cxn>
                <a:cxn ang="0">
                  <a:pos x="60" y="72"/>
                </a:cxn>
                <a:cxn ang="0">
                  <a:pos x="63" y="75"/>
                </a:cxn>
                <a:cxn ang="0">
                  <a:pos x="67" y="77"/>
                </a:cxn>
                <a:cxn ang="0">
                  <a:pos x="70" y="80"/>
                </a:cxn>
                <a:cxn ang="0">
                  <a:pos x="73" y="83"/>
                </a:cxn>
                <a:cxn ang="0">
                  <a:pos x="76" y="84"/>
                </a:cxn>
                <a:cxn ang="0">
                  <a:pos x="71" y="79"/>
                </a:cxn>
                <a:cxn ang="0">
                  <a:pos x="66" y="75"/>
                </a:cxn>
                <a:cxn ang="0">
                  <a:pos x="60" y="70"/>
                </a:cxn>
                <a:cxn ang="0">
                  <a:pos x="55" y="67"/>
                </a:cxn>
                <a:cxn ang="0">
                  <a:pos x="49" y="62"/>
                </a:cxn>
                <a:cxn ang="0">
                  <a:pos x="41" y="59"/>
                </a:cxn>
                <a:cxn ang="0">
                  <a:pos x="35" y="55"/>
                </a:cxn>
                <a:cxn ang="0">
                  <a:pos x="28" y="50"/>
                </a:cxn>
                <a:cxn ang="0">
                  <a:pos x="22" y="47"/>
                </a:cxn>
                <a:cxn ang="0">
                  <a:pos x="17" y="43"/>
                </a:cxn>
                <a:cxn ang="0">
                  <a:pos x="11" y="38"/>
                </a:cxn>
                <a:cxn ang="0">
                  <a:pos x="7" y="32"/>
                </a:cxn>
                <a:cxn ang="0">
                  <a:pos x="2" y="25"/>
                </a:cxn>
                <a:cxn ang="0">
                  <a:pos x="0" y="17"/>
                </a:cxn>
                <a:cxn ang="0">
                  <a:pos x="0" y="9"/>
                </a:cxn>
                <a:cxn ang="0">
                  <a:pos x="1" y="0"/>
                </a:cxn>
              </a:cxnLst>
              <a:rect l="0" t="0" r="r" b="b"/>
              <a:pathLst>
                <a:path w="76" h="85">
                  <a:moveTo>
                    <a:pt x="1" y="0"/>
                  </a:moveTo>
                  <a:lnTo>
                    <a:pt x="0" y="8"/>
                  </a:lnTo>
                  <a:lnTo>
                    <a:pt x="0" y="15"/>
                  </a:lnTo>
                  <a:lnTo>
                    <a:pt x="0" y="23"/>
                  </a:lnTo>
                  <a:lnTo>
                    <a:pt x="1" y="30"/>
                  </a:lnTo>
                  <a:lnTo>
                    <a:pt x="4" y="33"/>
                  </a:lnTo>
                  <a:lnTo>
                    <a:pt x="5" y="36"/>
                  </a:lnTo>
                  <a:lnTo>
                    <a:pt x="7" y="38"/>
                  </a:lnTo>
                  <a:lnTo>
                    <a:pt x="9" y="41"/>
                  </a:lnTo>
                  <a:lnTo>
                    <a:pt x="11" y="44"/>
                  </a:lnTo>
                  <a:lnTo>
                    <a:pt x="14" y="46"/>
                  </a:lnTo>
                  <a:lnTo>
                    <a:pt x="16" y="48"/>
                  </a:lnTo>
                  <a:lnTo>
                    <a:pt x="19" y="49"/>
                  </a:lnTo>
                  <a:lnTo>
                    <a:pt x="20" y="50"/>
                  </a:lnTo>
                  <a:lnTo>
                    <a:pt x="22" y="52"/>
                  </a:lnTo>
                  <a:lnTo>
                    <a:pt x="24" y="53"/>
                  </a:lnTo>
                  <a:lnTo>
                    <a:pt x="26" y="54"/>
                  </a:lnTo>
                  <a:lnTo>
                    <a:pt x="27" y="55"/>
                  </a:lnTo>
                  <a:lnTo>
                    <a:pt x="29" y="56"/>
                  </a:lnTo>
                  <a:lnTo>
                    <a:pt x="30" y="57"/>
                  </a:lnTo>
                  <a:lnTo>
                    <a:pt x="32" y="57"/>
                  </a:lnTo>
                  <a:lnTo>
                    <a:pt x="35" y="59"/>
                  </a:lnTo>
                  <a:lnTo>
                    <a:pt x="36" y="60"/>
                  </a:lnTo>
                  <a:lnTo>
                    <a:pt x="38" y="61"/>
                  </a:lnTo>
                  <a:lnTo>
                    <a:pt x="40" y="61"/>
                  </a:lnTo>
                  <a:lnTo>
                    <a:pt x="41" y="62"/>
                  </a:lnTo>
                  <a:lnTo>
                    <a:pt x="43" y="63"/>
                  </a:lnTo>
                  <a:lnTo>
                    <a:pt x="46" y="63"/>
                  </a:lnTo>
                  <a:lnTo>
                    <a:pt x="47" y="64"/>
                  </a:lnTo>
                  <a:lnTo>
                    <a:pt x="49" y="65"/>
                  </a:lnTo>
                  <a:lnTo>
                    <a:pt x="51" y="67"/>
                  </a:lnTo>
                  <a:lnTo>
                    <a:pt x="53" y="68"/>
                  </a:lnTo>
                  <a:lnTo>
                    <a:pt x="55" y="69"/>
                  </a:lnTo>
                  <a:lnTo>
                    <a:pt x="57" y="70"/>
                  </a:lnTo>
                  <a:lnTo>
                    <a:pt x="58" y="71"/>
                  </a:lnTo>
                  <a:lnTo>
                    <a:pt x="60" y="72"/>
                  </a:lnTo>
                  <a:lnTo>
                    <a:pt x="62" y="73"/>
                  </a:lnTo>
                  <a:lnTo>
                    <a:pt x="63" y="75"/>
                  </a:lnTo>
                  <a:lnTo>
                    <a:pt x="66" y="76"/>
                  </a:lnTo>
                  <a:lnTo>
                    <a:pt x="67" y="77"/>
                  </a:lnTo>
                  <a:lnTo>
                    <a:pt x="69" y="79"/>
                  </a:lnTo>
                  <a:lnTo>
                    <a:pt x="70" y="80"/>
                  </a:lnTo>
                  <a:lnTo>
                    <a:pt x="72" y="82"/>
                  </a:lnTo>
                  <a:lnTo>
                    <a:pt x="73" y="83"/>
                  </a:lnTo>
                  <a:lnTo>
                    <a:pt x="76" y="85"/>
                  </a:lnTo>
                  <a:lnTo>
                    <a:pt x="76" y="84"/>
                  </a:lnTo>
                  <a:lnTo>
                    <a:pt x="73" y="82"/>
                  </a:lnTo>
                  <a:lnTo>
                    <a:pt x="71" y="79"/>
                  </a:lnTo>
                  <a:lnTo>
                    <a:pt x="68" y="77"/>
                  </a:lnTo>
                  <a:lnTo>
                    <a:pt x="66" y="75"/>
                  </a:lnTo>
                  <a:lnTo>
                    <a:pt x="63" y="72"/>
                  </a:lnTo>
                  <a:lnTo>
                    <a:pt x="60" y="70"/>
                  </a:lnTo>
                  <a:lnTo>
                    <a:pt x="58" y="69"/>
                  </a:lnTo>
                  <a:lnTo>
                    <a:pt x="55" y="67"/>
                  </a:lnTo>
                  <a:lnTo>
                    <a:pt x="51" y="64"/>
                  </a:lnTo>
                  <a:lnTo>
                    <a:pt x="49" y="62"/>
                  </a:lnTo>
                  <a:lnTo>
                    <a:pt x="46" y="61"/>
                  </a:lnTo>
                  <a:lnTo>
                    <a:pt x="41" y="59"/>
                  </a:lnTo>
                  <a:lnTo>
                    <a:pt x="38" y="56"/>
                  </a:lnTo>
                  <a:lnTo>
                    <a:pt x="35" y="55"/>
                  </a:lnTo>
                  <a:lnTo>
                    <a:pt x="31" y="53"/>
                  </a:lnTo>
                  <a:lnTo>
                    <a:pt x="28" y="50"/>
                  </a:lnTo>
                  <a:lnTo>
                    <a:pt x="26" y="49"/>
                  </a:lnTo>
                  <a:lnTo>
                    <a:pt x="22" y="47"/>
                  </a:lnTo>
                  <a:lnTo>
                    <a:pt x="19" y="45"/>
                  </a:lnTo>
                  <a:lnTo>
                    <a:pt x="17" y="43"/>
                  </a:lnTo>
                  <a:lnTo>
                    <a:pt x="14" y="40"/>
                  </a:lnTo>
                  <a:lnTo>
                    <a:pt x="11" y="38"/>
                  </a:lnTo>
                  <a:lnTo>
                    <a:pt x="9" y="36"/>
                  </a:lnTo>
                  <a:lnTo>
                    <a:pt x="7" y="32"/>
                  </a:lnTo>
                  <a:lnTo>
                    <a:pt x="5" y="29"/>
                  </a:lnTo>
                  <a:lnTo>
                    <a:pt x="2" y="25"/>
                  </a:lnTo>
                  <a:lnTo>
                    <a:pt x="1" y="22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31" name="Freeform 739"/>
            <p:cNvSpPr>
              <a:spLocks/>
            </p:cNvSpPr>
            <p:nvPr/>
          </p:nvSpPr>
          <p:spPr bwMode="auto">
            <a:xfrm>
              <a:off x="317" y="2043"/>
              <a:ext cx="103" cy="132"/>
            </a:xfrm>
            <a:custGeom>
              <a:avLst/>
              <a:gdLst/>
              <a:ahLst/>
              <a:cxnLst>
                <a:cxn ang="0">
                  <a:pos x="101" y="9"/>
                </a:cxn>
                <a:cxn ang="0">
                  <a:pos x="97" y="27"/>
                </a:cxn>
                <a:cxn ang="0">
                  <a:pos x="91" y="44"/>
                </a:cxn>
                <a:cxn ang="0">
                  <a:pos x="84" y="61"/>
                </a:cxn>
                <a:cxn ang="0">
                  <a:pos x="76" y="75"/>
                </a:cxn>
                <a:cxn ang="0">
                  <a:pos x="70" y="86"/>
                </a:cxn>
                <a:cxn ang="0">
                  <a:pos x="60" y="96"/>
                </a:cxn>
                <a:cxn ang="0">
                  <a:pos x="52" y="105"/>
                </a:cxn>
                <a:cxn ang="0">
                  <a:pos x="41" y="113"/>
                </a:cxn>
                <a:cxn ang="0">
                  <a:pos x="30" y="118"/>
                </a:cxn>
                <a:cxn ang="0">
                  <a:pos x="19" y="125"/>
                </a:cxn>
                <a:cxn ang="0">
                  <a:pos x="7" y="129"/>
                </a:cxn>
                <a:cxn ang="0">
                  <a:pos x="0" y="132"/>
                </a:cxn>
                <a:cxn ang="0">
                  <a:pos x="7" y="131"/>
                </a:cxn>
                <a:cxn ang="0">
                  <a:pos x="13" y="129"/>
                </a:cxn>
                <a:cxn ang="0">
                  <a:pos x="20" y="127"/>
                </a:cxn>
                <a:cxn ang="0">
                  <a:pos x="27" y="124"/>
                </a:cxn>
                <a:cxn ang="0">
                  <a:pos x="34" y="122"/>
                </a:cxn>
                <a:cxn ang="0">
                  <a:pos x="39" y="118"/>
                </a:cxn>
                <a:cxn ang="0">
                  <a:pos x="45" y="115"/>
                </a:cxn>
                <a:cxn ang="0">
                  <a:pos x="52" y="110"/>
                </a:cxn>
                <a:cxn ang="0">
                  <a:pos x="56" y="107"/>
                </a:cxn>
                <a:cxn ang="0">
                  <a:pos x="60" y="103"/>
                </a:cxn>
                <a:cxn ang="0">
                  <a:pos x="65" y="98"/>
                </a:cxn>
                <a:cxn ang="0">
                  <a:pos x="68" y="94"/>
                </a:cxn>
                <a:cxn ang="0">
                  <a:pos x="73" y="89"/>
                </a:cxn>
                <a:cxn ang="0">
                  <a:pos x="76" y="84"/>
                </a:cxn>
                <a:cxn ang="0">
                  <a:pos x="79" y="79"/>
                </a:cxn>
                <a:cxn ang="0">
                  <a:pos x="83" y="73"/>
                </a:cxn>
                <a:cxn ang="0">
                  <a:pos x="91" y="56"/>
                </a:cxn>
                <a:cxn ang="0">
                  <a:pos x="96" y="38"/>
                </a:cxn>
                <a:cxn ang="0">
                  <a:pos x="100" y="19"/>
                </a:cxn>
                <a:cxn ang="0">
                  <a:pos x="103" y="0"/>
                </a:cxn>
              </a:cxnLst>
              <a:rect l="0" t="0" r="r" b="b"/>
              <a:pathLst>
                <a:path w="103" h="132">
                  <a:moveTo>
                    <a:pt x="103" y="0"/>
                  </a:moveTo>
                  <a:lnTo>
                    <a:pt x="101" y="9"/>
                  </a:lnTo>
                  <a:lnTo>
                    <a:pt x="100" y="18"/>
                  </a:lnTo>
                  <a:lnTo>
                    <a:pt x="97" y="27"/>
                  </a:lnTo>
                  <a:lnTo>
                    <a:pt x="94" y="36"/>
                  </a:lnTo>
                  <a:lnTo>
                    <a:pt x="91" y="44"/>
                  </a:lnTo>
                  <a:lnTo>
                    <a:pt x="87" y="53"/>
                  </a:lnTo>
                  <a:lnTo>
                    <a:pt x="84" y="61"/>
                  </a:lnTo>
                  <a:lnTo>
                    <a:pt x="79" y="70"/>
                  </a:lnTo>
                  <a:lnTo>
                    <a:pt x="76" y="75"/>
                  </a:lnTo>
                  <a:lnTo>
                    <a:pt x="73" y="81"/>
                  </a:lnTo>
                  <a:lnTo>
                    <a:pt x="70" y="86"/>
                  </a:lnTo>
                  <a:lnTo>
                    <a:pt x="65" y="91"/>
                  </a:lnTo>
                  <a:lnTo>
                    <a:pt x="60" y="96"/>
                  </a:lnTo>
                  <a:lnTo>
                    <a:pt x="56" y="100"/>
                  </a:lnTo>
                  <a:lnTo>
                    <a:pt x="52" y="105"/>
                  </a:lnTo>
                  <a:lnTo>
                    <a:pt x="47" y="108"/>
                  </a:lnTo>
                  <a:lnTo>
                    <a:pt x="41" y="113"/>
                  </a:lnTo>
                  <a:lnTo>
                    <a:pt x="36" y="116"/>
                  </a:lnTo>
                  <a:lnTo>
                    <a:pt x="30" y="118"/>
                  </a:lnTo>
                  <a:lnTo>
                    <a:pt x="25" y="122"/>
                  </a:lnTo>
                  <a:lnTo>
                    <a:pt x="19" y="125"/>
                  </a:lnTo>
                  <a:lnTo>
                    <a:pt x="13" y="127"/>
                  </a:lnTo>
                  <a:lnTo>
                    <a:pt x="7" y="129"/>
                  </a:lnTo>
                  <a:lnTo>
                    <a:pt x="1" y="131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1"/>
                  </a:lnTo>
                  <a:lnTo>
                    <a:pt x="10" y="131"/>
                  </a:lnTo>
                  <a:lnTo>
                    <a:pt x="13" y="129"/>
                  </a:lnTo>
                  <a:lnTo>
                    <a:pt x="17" y="128"/>
                  </a:lnTo>
                  <a:lnTo>
                    <a:pt x="20" y="127"/>
                  </a:lnTo>
                  <a:lnTo>
                    <a:pt x="24" y="126"/>
                  </a:lnTo>
                  <a:lnTo>
                    <a:pt x="27" y="124"/>
                  </a:lnTo>
                  <a:lnTo>
                    <a:pt x="30" y="123"/>
                  </a:lnTo>
                  <a:lnTo>
                    <a:pt x="34" y="122"/>
                  </a:lnTo>
                  <a:lnTo>
                    <a:pt x="37" y="120"/>
                  </a:lnTo>
                  <a:lnTo>
                    <a:pt x="39" y="118"/>
                  </a:lnTo>
                  <a:lnTo>
                    <a:pt x="43" y="116"/>
                  </a:lnTo>
                  <a:lnTo>
                    <a:pt x="45" y="115"/>
                  </a:lnTo>
                  <a:lnTo>
                    <a:pt x="48" y="113"/>
                  </a:lnTo>
                  <a:lnTo>
                    <a:pt x="52" y="110"/>
                  </a:lnTo>
                  <a:lnTo>
                    <a:pt x="54" y="108"/>
                  </a:lnTo>
                  <a:lnTo>
                    <a:pt x="56" y="107"/>
                  </a:lnTo>
                  <a:lnTo>
                    <a:pt x="58" y="105"/>
                  </a:lnTo>
                  <a:lnTo>
                    <a:pt x="60" y="103"/>
                  </a:lnTo>
                  <a:lnTo>
                    <a:pt x="63" y="100"/>
                  </a:lnTo>
                  <a:lnTo>
                    <a:pt x="65" y="98"/>
                  </a:lnTo>
                  <a:lnTo>
                    <a:pt x="67" y="96"/>
                  </a:lnTo>
                  <a:lnTo>
                    <a:pt x="68" y="94"/>
                  </a:lnTo>
                  <a:lnTo>
                    <a:pt x="71" y="91"/>
                  </a:lnTo>
                  <a:lnTo>
                    <a:pt x="73" y="89"/>
                  </a:lnTo>
                  <a:lnTo>
                    <a:pt x="74" y="87"/>
                  </a:lnTo>
                  <a:lnTo>
                    <a:pt x="76" y="84"/>
                  </a:lnTo>
                  <a:lnTo>
                    <a:pt x="78" y="81"/>
                  </a:lnTo>
                  <a:lnTo>
                    <a:pt x="79" y="79"/>
                  </a:lnTo>
                  <a:lnTo>
                    <a:pt x="81" y="77"/>
                  </a:lnTo>
                  <a:lnTo>
                    <a:pt x="83" y="73"/>
                  </a:lnTo>
                  <a:lnTo>
                    <a:pt x="87" y="65"/>
                  </a:lnTo>
                  <a:lnTo>
                    <a:pt x="91" y="56"/>
                  </a:lnTo>
                  <a:lnTo>
                    <a:pt x="94" y="47"/>
                  </a:lnTo>
                  <a:lnTo>
                    <a:pt x="96" y="38"/>
                  </a:lnTo>
                  <a:lnTo>
                    <a:pt x="99" y="28"/>
                  </a:lnTo>
                  <a:lnTo>
                    <a:pt x="100" y="19"/>
                  </a:lnTo>
                  <a:lnTo>
                    <a:pt x="102" y="10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32" name="Freeform 740"/>
            <p:cNvSpPr>
              <a:spLocks/>
            </p:cNvSpPr>
            <p:nvPr/>
          </p:nvSpPr>
          <p:spPr bwMode="auto">
            <a:xfrm>
              <a:off x="243" y="2087"/>
              <a:ext cx="15" cy="23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4" y="4"/>
                </a:cxn>
                <a:cxn ang="0">
                  <a:pos x="13" y="8"/>
                </a:cxn>
                <a:cxn ang="0">
                  <a:pos x="12" y="12"/>
                </a:cxn>
                <a:cxn ang="0">
                  <a:pos x="10" y="16"/>
                </a:cxn>
                <a:cxn ang="0">
                  <a:pos x="8" y="17"/>
                </a:cxn>
                <a:cxn ang="0">
                  <a:pos x="8" y="18"/>
                </a:cxn>
                <a:cxn ang="0">
                  <a:pos x="7" y="19"/>
                </a:cxn>
                <a:cxn ang="0">
                  <a:pos x="6" y="20"/>
                </a:cxn>
                <a:cxn ang="0">
                  <a:pos x="5" y="20"/>
                </a:cxn>
                <a:cxn ang="0">
                  <a:pos x="4" y="21"/>
                </a:cxn>
                <a:cxn ang="0">
                  <a:pos x="2" y="21"/>
                </a:cxn>
                <a:cxn ang="0">
                  <a:pos x="0" y="22"/>
                </a:cxn>
                <a:cxn ang="0">
                  <a:pos x="0" y="23"/>
                </a:cxn>
                <a:cxn ang="0">
                  <a:pos x="1" y="23"/>
                </a:cxn>
                <a:cxn ang="0">
                  <a:pos x="2" y="23"/>
                </a:cxn>
                <a:cxn ang="0">
                  <a:pos x="4" y="22"/>
                </a:cxn>
                <a:cxn ang="0">
                  <a:pos x="5" y="22"/>
                </a:cxn>
                <a:cxn ang="0">
                  <a:pos x="6" y="21"/>
                </a:cxn>
                <a:cxn ang="0">
                  <a:pos x="7" y="20"/>
                </a:cxn>
                <a:cxn ang="0">
                  <a:pos x="8" y="19"/>
                </a:cxn>
                <a:cxn ang="0">
                  <a:pos x="10" y="18"/>
                </a:cxn>
                <a:cxn ang="0">
                  <a:pos x="11" y="16"/>
                </a:cxn>
                <a:cxn ang="0">
                  <a:pos x="12" y="13"/>
                </a:cxn>
                <a:cxn ang="0">
                  <a:pos x="13" y="11"/>
                </a:cxn>
                <a:cxn ang="0">
                  <a:pos x="14" y="9"/>
                </a:cxn>
                <a:cxn ang="0">
                  <a:pos x="14" y="7"/>
                </a:cxn>
                <a:cxn ang="0">
                  <a:pos x="14" y="4"/>
                </a:cxn>
                <a:cxn ang="0">
                  <a:pos x="15" y="2"/>
                </a:cxn>
                <a:cxn ang="0">
                  <a:pos x="15" y="0"/>
                </a:cxn>
              </a:cxnLst>
              <a:rect l="0" t="0" r="r" b="b"/>
              <a:pathLst>
                <a:path w="15" h="23">
                  <a:moveTo>
                    <a:pt x="15" y="0"/>
                  </a:moveTo>
                  <a:lnTo>
                    <a:pt x="14" y="4"/>
                  </a:lnTo>
                  <a:lnTo>
                    <a:pt x="13" y="8"/>
                  </a:lnTo>
                  <a:lnTo>
                    <a:pt x="12" y="12"/>
                  </a:lnTo>
                  <a:lnTo>
                    <a:pt x="10" y="16"/>
                  </a:lnTo>
                  <a:lnTo>
                    <a:pt x="8" y="17"/>
                  </a:lnTo>
                  <a:lnTo>
                    <a:pt x="8" y="18"/>
                  </a:lnTo>
                  <a:lnTo>
                    <a:pt x="7" y="19"/>
                  </a:lnTo>
                  <a:lnTo>
                    <a:pt x="6" y="20"/>
                  </a:lnTo>
                  <a:lnTo>
                    <a:pt x="5" y="20"/>
                  </a:lnTo>
                  <a:lnTo>
                    <a:pt x="4" y="21"/>
                  </a:lnTo>
                  <a:lnTo>
                    <a:pt x="2" y="21"/>
                  </a:lnTo>
                  <a:lnTo>
                    <a:pt x="0" y="22"/>
                  </a:lnTo>
                  <a:lnTo>
                    <a:pt x="0" y="23"/>
                  </a:lnTo>
                  <a:lnTo>
                    <a:pt x="1" y="23"/>
                  </a:lnTo>
                  <a:lnTo>
                    <a:pt x="2" y="23"/>
                  </a:lnTo>
                  <a:lnTo>
                    <a:pt x="4" y="22"/>
                  </a:lnTo>
                  <a:lnTo>
                    <a:pt x="5" y="22"/>
                  </a:lnTo>
                  <a:lnTo>
                    <a:pt x="6" y="21"/>
                  </a:lnTo>
                  <a:lnTo>
                    <a:pt x="7" y="20"/>
                  </a:lnTo>
                  <a:lnTo>
                    <a:pt x="8" y="19"/>
                  </a:lnTo>
                  <a:lnTo>
                    <a:pt x="10" y="18"/>
                  </a:lnTo>
                  <a:lnTo>
                    <a:pt x="11" y="16"/>
                  </a:lnTo>
                  <a:lnTo>
                    <a:pt x="12" y="13"/>
                  </a:lnTo>
                  <a:lnTo>
                    <a:pt x="13" y="11"/>
                  </a:lnTo>
                  <a:lnTo>
                    <a:pt x="14" y="9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15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33" name="Freeform 741"/>
            <p:cNvSpPr>
              <a:spLocks/>
            </p:cNvSpPr>
            <p:nvPr/>
          </p:nvSpPr>
          <p:spPr bwMode="auto">
            <a:xfrm>
              <a:off x="246" y="2092"/>
              <a:ext cx="17" cy="32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7" y="3"/>
                </a:cxn>
                <a:cxn ang="0">
                  <a:pos x="17" y="5"/>
                </a:cxn>
                <a:cxn ang="0">
                  <a:pos x="16" y="9"/>
                </a:cxn>
                <a:cxn ang="0">
                  <a:pos x="16" y="11"/>
                </a:cxn>
                <a:cxn ang="0">
                  <a:pos x="15" y="13"/>
                </a:cxn>
                <a:cxn ang="0">
                  <a:pos x="14" y="16"/>
                </a:cxn>
                <a:cxn ang="0">
                  <a:pos x="13" y="18"/>
                </a:cxn>
                <a:cxn ang="0">
                  <a:pos x="12" y="20"/>
                </a:cxn>
                <a:cxn ang="0">
                  <a:pos x="10" y="21"/>
                </a:cxn>
                <a:cxn ang="0">
                  <a:pos x="9" y="22"/>
                </a:cxn>
                <a:cxn ang="0">
                  <a:pos x="7" y="25"/>
                </a:cxn>
                <a:cxn ang="0">
                  <a:pos x="5" y="26"/>
                </a:cxn>
                <a:cxn ang="0">
                  <a:pos x="4" y="27"/>
                </a:cxn>
                <a:cxn ang="0">
                  <a:pos x="2" y="28"/>
                </a:cxn>
                <a:cxn ang="0">
                  <a:pos x="1" y="29"/>
                </a:cxn>
                <a:cxn ang="0">
                  <a:pos x="0" y="30"/>
                </a:cxn>
                <a:cxn ang="0">
                  <a:pos x="0" y="31"/>
                </a:cxn>
                <a:cxn ang="0">
                  <a:pos x="0" y="32"/>
                </a:cxn>
                <a:cxn ang="0">
                  <a:pos x="2" y="32"/>
                </a:cxn>
                <a:cxn ang="0">
                  <a:pos x="4" y="31"/>
                </a:cxn>
                <a:cxn ang="0">
                  <a:pos x="7" y="29"/>
                </a:cxn>
                <a:cxn ang="0">
                  <a:pos x="9" y="28"/>
                </a:cxn>
                <a:cxn ang="0">
                  <a:pos x="10" y="26"/>
                </a:cxn>
                <a:cxn ang="0">
                  <a:pos x="12" y="23"/>
                </a:cxn>
                <a:cxn ang="0">
                  <a:pos x="13" y="21"/>
                </a:cxn>
                <a:cxn ang="0">
                  <a:pos x="14" y="19"/>
                </a:cxn>
                <a:cxn ang="0">
                  <a:pos x="16" y="16"/>
                </a:cxn>
                <a:cxn ang="0">
                  <a:pos x="17" y="10"/>
                </a:cxn>
                <a:cxn ang="0">
                  <a:pos x="17" y="5"/>
                </a:cxn>
                <a:cxn ang="0">
                  <a:pos x="17" y="0"/>
                </a:cxn>
              </a:cxnLst>
              <a:rect l="0" t="0" r="r" b="b"/>
              <a:pathLst>
                <a:path w="17" h="32">
                  <a:moveTo>
                    <a:pt x="17" y="0"/>
                  </a:moveTo>
                  <a:lnTo>
                    <a:pt x="17" y="3"/>
                  </a:lnTo>
                  <a:lnTo>
                    <a:pt x="17" y="5"/>
                  </a:lnTo>
                  <a:lnTo>
                    <a:pt x="16" y="9"/>
                  </a:lnTo>
                  <a:lnTo>
                    <a:pt x="16" y="11"/>
                  </a:lnTo>
                  <a:lnTo>
                    <a:pt x="15" y="13"/>
                  </a:lnTo>
                  <a:lnTo>
                    <a:pt x="14" y="16"/>
                  </a:lnTo>
                  <a:lnTo>
                    <a:pt x="13" y="18"/>
                  </a:lnTo>
                  <a:lnTo>
                    <a:pt x="12" y="20"/>
                  </a:lnTo>
                  <a:lnTo>
                    <a:pt x="10" y="21"/>
                  </a:lnTo>
                  <a:lnTo>
                    <a:pt x="9" y="22"/>
                  </a:lnTo>
                  <a:lnTo>
                    <a:pt x="7" y="25"/>
                  </a:lnTo>
                  <a:lnTo>
                    <a:pt x="5" y="26"/>
                  </a:lnTo>
                  <a:lnTo>
                    <a:pt x="4" y="27"/>
                  </a:lnTo>
                  <a:lnTo>
                    <a:pt x="2" y="28"/>
                  </a:lnTo>
                  <a:lnTo>
                    <a:pt x="1" y="29"/>
                  </a:lnTo>
                  <a:lnTo>
                    <a:pt x="0" y="30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2" y="32"/>
                  </a:lnTo>
                  <a:lnTo>
                    <a:pt x="4" y="31"/>
                  </a:lnTo>
                  <a:lnTo>
                    <a:pt x="7" y="29"/>
                  </a:lnTo>
                  <a:lnTo>
                    <a:pt x="9" y="28"/>
                  </a:lnTo>
                  <a:lnTo>
                    <a:pt x="10" y="26"/>
                  </a:lnTo>
                  <a:lnTo>
                    <a:pt x="12" y="23"/>
                  </a:lnTo>
                  <a:lnTo>
                    <a:pt x="13" y="21"/>
                  </a:lnTo>
                  <a:lnTo>
                    <a:pt x="14" y="19"/>
                  </a:lnTo>
                  <a:lnTo>
                    <a:pt x="16" y="16"/>
                  </a:lnTo>
                  <a:lnTo>
                    <a:pt x="17" y="10"/>
                  </a:lnTo>
                  <a:lnTo>
                    <a:pt x="17" y="5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34" name="Freeform 742"/>
            <p:cNvSpPr>
              <a:spLocks/>
            </p:cNvSpPr>
            <p:nvPr/>
          </p:nvSpPr>
          <p:spPr bwMode="auto">
            <a:xfrm>
              <a:off x="205" y="2032"/>
              <a:ext cx="53" cy="61"/>
            </a:xfrm>
            <a:custGeom>
              <a:avLst/>
              <a:gdLst/>
              <a:ahLst/>
              <a:cxnLst>
                <a:cxn ang="0">
                  <a:pos x="51" y="59"/>
                </a:cxn>
                <a:cxn ang="0">
                  <a:pos x="49" y="56"/>
                </a:cxn>
                <a:cxn ang="0">
                  <a:pos x="46" y="51"/>
                </a:cxn>
                <a:cxn ang="0">
                  <a:pos x="43" y="47"/>
                </a:cxn>
                <a:cxn ang="0">
                  <a:pos x="41" y="42"/>
                </a:cxn>
                <a:cxn ang="0">
                  <a:pos x="40" y="35"/>
                </a:cxn>
                <a:cxn ang="0">
                  <a:pos x="39" y="29"/>
                </a:cxn>
                <a:cxn ang="0">
                  <a:pos x="38" y="25"/>
                </a:cxn>
                <a:cxn ang="0">
                  <a:pos x="36" y="22"/>
                </a:cxn>
                <a:cxn ang="0">
                  <a:pos x="33" y="19"/>
                </a:cxn>
                <a:cxn ang="0">
                  <a:pos x="31" y="17"/>
                </a:cxn>
                <a:cxn ang="0">
                  <a:pos x="29" y="16"/>
                </a:cxn>
                <a:cxn ang="0">
                  <a:pos x="28" y="14"/>
                </a:cxn>
                <a:cxn ang="0">
                  <a:pos x="25" y="12"/>
                </a:cxn>
                <a:cxn ang="0">
                  <a:pos x="23" y="10"/>
                </a:cxn>
                <a:cxn ang="0">
                  <a:pos x="21" y="10"/>
                </a:cxn>
                <a:cxn ang="0">
                  <a:pos x="15" y="8"/>
                </a:cxn>
                <a:cxn ang="0">
                  <a:pos x="10" y="6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5" y="6"/>
                </a:cxn>
                <a:cxn ang="0">
                  <a:pos x="10" y="8"/>
                </a:cxn>
                <a:cxn ang="0">
                  <a:pos x="14" y="10"/>
                </a:cxn>
                <a:cxn ang="0">
                  <a:pos x="17" y="12"/>
                </a:cxn>
                <a:cxn ang="0">
                  <a:pos x="20" y="14"/>
                </a:cxn>
                <a:cxn ang="0">
                  <a:pos x="23" y="15"/>
                </a:cxn>
                <a:cxn ang="0">
                  <a:pos x="25" y="16"/>
                </a:cxn>
                <a:cxn ang="0">
                  <a:pos x="28" y="18"/>
                </a:cxn>
                <a:cxn ang="0">
                  <a:pos x="30" y="19"/>
                </a:cxn>
                <a:cxn ang="0">
                  <a:pos x="32" y="22"/>
                </a:cxn>
                <a:cxn ang="0">
                  <a:pos x="34" y="24"/>
                </a:cxn>
                <a:cxn ang="0">
                  <a:pos x="38" y="28"/>
                </a:cxn>
                <a:cxn ang="0">
                  <a:pos x="40" y="34"/>
                </a:cxn>
                <a:cxn ang="0">
                  <a:pos x="40" y="40"/>
                </a:cxn>
                <a:cxn ang="0">
                  <a:pos x="42" y="45"/>
                </a:cxn>
                <a:cxn ang="0">
                  <a:pos x="44" y="50"/>
                </a:cxn>
                <a:cxn ang="0">
                  <a:pos x="47" y="54"/>
                </a:cxn>
                <a:cxn ang="0">
                  <a:pos x="50" y="58"/>
                </a:cxn>
                <a:cxn ang="0">
                  <a:pos x="53" y="61"/>
                </a:cxn>
              </a:cxnLst>
              <a:rect l="0" t="0" r="r" b="b"/>
              <a:pathLst>
                <a:path w="53" h="61">
                  <a:moveTo>
                    <a:pt x="53" y="61"/>
                  </a:moveTo>
                  <a:lnTo>
                    <a:pt x="51" y="59"/>
                  </a:lnTo>
                  <a:lnTo>
                    <a:pt x="50" y="58"/>
                  </a:lnTo>
                  <a:lnTo>
                    <a:pt x="49" y="56"/>
                  </a:lnTo>
                  <a:lnTo>
                    <a:pt x="47" y="53"/>
                  </a:lnTo>
                  <a:lnTo>
                    <a:pt x="46" y="51"/>
                  </a:lnTo>
                  <a:lnTo>
                    <a:pt x="44" y="49"/>
                  </a:lnTo>
                  <a:lnTo>
                    <a:pt x="43" y="47"/>
                  </a:lnTo>
                  <a:lnTo>
                    <a:pt x="42" y="44"/>
                  </a:lnTo>
                  <a:lnTo>
                    <a:pt x="41" y="42"/>
                  </a:lnTo>
                  <a:lnTo>
                    <a:pt x="41" y="38"/>
                  </a:lnTo>
                  <a:lnTo>
                    <a:pt x="40" y="35"/>
                  </a:lnTo>
                  <a:lnTo>
                    <a:pt x="40" y="33"/>
                  </a:lnTo>
                  <a:lnTo>
                    <a:pt x="39" y="29"/>
                  </a:lnTo>
                  <a:lnTo>
                    <a:pt x="39" y="27"/>
                  </a:lnTo>
                  <a:lnTo>
                    <a:pt x="38" y="25"/>
                  </a:lnTo>
                  <a:lnTo>
                    <a:pt x="36" y="23"/>
                  </a:lnTo>
                  <a:lnTo>
                    <a:pt x="36" y="22"/>
                  </a:lnTo>
                  <a:lnTo>
                    <a:pt x="34" y="20"/>
                  </a:lnTo>
                  <a:lnTo>
                    <a:pt x="33" y="19"/>
                  </a:lnTo>
                  <a:lnTo>
                    <a:pt x="32" y="18"/>
                  </a:lnTo>
                  <a:lnTo>
                    <a:pt x="31" y="17"/>
                  </a:lnTo>
                  <a:lnTo>
                    <a:pt x="30" y="17"/>
                  </a:lnTo>
                  <a:lnTo>
                    <a:pt x="29" y="16"/>
                  </a:lnTo>
                  <a:lnTo>
                    <a:pt x="28" y="15"/>
                  </a:lnTo>
                  <a:lnTo>
                    <a:pt x="28" y="14"/>
                  </a:lnTo>
                  <a:lnTo>
                    <a:pt x="27" y="12"/>
                  </a:lnTo>
                  <a:lnTo>
                    <a:pt x="25" y="12"/>
                  </a:lnTo>
                  <a:lnTo>
                    <a:pt x="24" y="11"/>
                  </a:lnTo>
                  <a:lnTo>
                    <a:pt x="23" y="10"/>
                  </a:lnTo>
                  <a:lnTo>
                    <a:pt x="22" y="10"/>
                  </a:lnTo>
                  <a:lnTo>
                    <a:pt x="21" y="10"/>
                  </a:lnTo>
                  <a:lnTo>
                    <a:pt x="17" y="9"/>
                  </a:lnTo>
                  <a:lnTo>
                    <a:pt x="15" y="8"/>
                  </a:lnTo>
                  <a:lnTo>
                    <a:pt x="13" y="7"/>
                  </a:lnTo>
                  <a:lnTo>
                    <a:pt x="10" y="6"/>
                  </a:lnTo>
                  <a:lnTo>
                    <a:pt x="7" y="5"/>
                  </a:lnTo>
                  <a:lnTo>
                    <a:pt x="5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1"/>
                  </a:lnTo>
                  <a:lnTo>
                    <a:pt x="1" y="3"/>
                  </a:lnTo>
                  <a:lnTo>
                    <a:pt x="3" y="5"/>
                  </a:lnTo>
                  <a:lnTo>
                    <a:pt x="5" y="6"/>
                  </a:lnTo>
                  <a:lnTo>
                    <a:pt x="7" y="7"/>
                  </a:lnTo>
                  <a:lnTo>
                    <a:pt x="10" y="8"/>
                  </a:lnTo>
                  <a:lnTo>
                    <a:pt x="12" y="9"/>
                  </a:lnTo>
                  <a:lnTo>
                    <a:pt x="14" y="10"/>
                  </a:lnTo>
                  <a:lnTo>
                    <a:pt x="16" y="11"/>
                  </a:lnTo>
                  <a:lnTo>
                    <a:pt x="17" y="12"/>
                  </a:lnTo>
                  <a:lnTo>
                    <a:pt x="19" y="12"/>
                  </a:lnTo>
                  <a:lnTo>
                    <a:pt x="20" y="14"/>
                  </a:lnTo>
                  <a:lnTo>
                    <a:pt x="22" y="14"/>
                  </a:lnTo>
                  <a:lnTo>
                    <a:pt x="23" y="15"/>
                  </a:lnTo>
                  <a:lnTo>
                    <a:pt x="24" y="15"/>
                  </a:lnTo>
                  <a:lnTo>
                    <a:pt x="25" y="16"/>
                  </a:lnTo>
                  <a:lnTo>
                    <a:pt x="27" y="17"/>
                  </a:lnTo>
                  <a:lnTo>
                    <a:pt x="28" y="18"/>
                  </a:lnTo>
                  <a:lnTo>
                    <a:pt x="29" y="19"/>
                  </a:lnTo>
                  <a:lnTo>
                    <a:pt x="30" y="19"/>
                  </a:lnTo>
                  <a:lnTo>
                    <a:pt x="31" y="20"/>
                  </a:lnTo>
                  <a:lnTo>
                    <a:pt x="32" y="22"/>
                  </a:lnTo>
                  <a:lnTo>
                    <a:pt x="33" y="23"/>
                  </a:lnTo>
                  <a:lnTo>
                    <a:pt x="34" y="24"/>
                  </a:lnTo>
                  <a:lnTo>
                    <a:pt x="37" y="26"/>
                  </a:lnTo>
                  <a:lnTo>
                    <a:pt x="38" y="28"/>
                  </a:lnTo>
                  <a:lnTo>
                    <a:pt x="39" y="31"/>
                  </a:lnTo>
                  <a:lnTo>
                    <a:pt x="40" y="34"/>
                  </a:lnTo>
                  <a:lnTo>
                    <a:pt x="40" y="37"/>
                  </a:lnTo>
                  <a:lnTo>
                    <a:pt x="40" y="40"/>
                  </a:lnTo>
                  <a:lnTo>
                    <a:pt x="41" y="43"/>
                  </a:lnTo>
                  <a:lnTo>
                    <a:pt x="42" y="45"/>
                  </a:lnTo>
                  <a:lnTo>
                    <a:pt x="43" y="48"/>
                  </a:lnTo>
                  <a:lnTo>
                    <a:pt x="44" y="50"/>
                  </a:lnTo>
                  <a:lnTo>
                    <a:pt x="46" y="52"/>
                  </a:lnTo>
                  <a:lnTo>
                    <a:pt x="47" y="54"/>
                  </a:lnTo>
                  <a:lnTo>
                    <a:pt x="49" y="56"/>
                  </a:lnTo>
                  <a:lnTo>
                    <a:pt x="50" y="58"/>
                  </a:lnTo>
                  <a:lnTo>
                    <a:pt x="51" y="60"/>
                  </a:lnTo>
                  <a:lnTo>
                    <a:pt x="53" y="6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35" name="Freeform 743"/>
            <p:cNvSpPr>
              <a:spLocks/>
            </p:cNvSpPr>
            <p:nvPr/>
          </p:nvSpPr>
          <p:spPr bwMode="auto">
            <a:xfrm>
              <a:off x="220" y="2071"/>
              <a:ext cx="29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4"/>
                </a:cxn>
                <a:cxn ang="0">
                  <a:pos x="1" y="7"/>
                </a:cxn>
                <a:cxn ang="0">
                  <a:pos x="1" y="9"/>
                </a:cxn>
                <a:cxn ang="0">
                  <a:pos x="1" y="13"/>
                </a:cxn>
                <a:cxn ang="0">
                  <a:pos x="2" y="16"/>
                </a:cxn>
                <a:cxn ang="0">
                  <a:pos x="2" y="20"/>
                </a:cxn>
                <a:cxn ang="0">
                  <a:pos x="3" y="22"/>
                </a:cxn>
                <a:cxn ang="0">
                  <a:pos x="6" y="24"/>
                </a:cxn>
                <a:cxn ang="0">
                  <a:pos x="7" y="27"/>
                </a:cxn>
                <a:cxn ang="0">
                  <a:pos x="8" y="27"/>
                </a:cxn>
                <a:cxn ang="0">
                  <a:pos x="9" y="28"/>
                </a:cxn>
                <a:cxn ang="0">
                  <a:pos x="10" y="29"/>
                </a:cxn>
                <a:cxn ang="0">
                  <a:pos x="11" y="30"/>
                </a:cxn>
                <a:cxn ang="0">
                  <a:pos x="12" y="31"/>
                </a:cxn>
                <a:cxn ang="0">
                  <a:pos x="15" y="31"/>
                </a:cxn>
                <a:cxn ang="0">
                  <a:pos x="16" y="32"/>
                </a:cxn>
                <a:cxn ang="0">
                  <a:pos x="17" y="32"/>
                </a:cxn>
                <a:cxn ang="0">
                  <a:pos x="18" y="33"/>
                </a:cxn>
                <a:cxn ang="0">
                  <a:pos x="19" y="33"/>
                </a:cxn>
                <a:cxn ang="0">
                  <a:pos x="20" y="33"/>
                </a:cxn>
                <a:cxn ang="0">
                  <a:pos x="21" y="33"/>
                </a:cxn>
                <a:cxn ang="0">
                  <a:pos x="22" y="34"/>
                </a:cxn>
                <a:cxn ang="0">
                  <a:pos x="24" y="34"/>
                </a:cxn>
                <a:cxn ang="0">
                  <a:pos x="24" y="36"/>
                </a:cxn>
                <a:cxn ang="0">
                  <a:pos x="25" y="36"/>
                </a:cxn>
                <a:cxn ang="0">
                  <a:pos x="26" y="37"/>
                </a:cxn>
                <a:cxn ang="0">
                  <a:pos x="27" y="37"/>
                </a:cxn>
                <a:cxn ang="0">
                  <a:pos x="28" y="38"/>
                </a:cxn>
                <a:cxn ang="0">
                  <a:pos x="29" y="37"/>
                </a:cxn>
                <a:cxn ang="0">
                  <a:pos x="28" y="37"/>
                </a:cxn>
                <a:cxn ang="0">
                  <a:pos x="28" y="36"/>
                </a:cxn>
                <a:cxn ang="0">
                  <a:pos x="27" y="34"/>
                </a:cxn>
                <a:cxn ang="0">
                  <a:pos x="26" y="33"/>
                </a:cxn>
                <a:cxn ang="0">
                  <a:pos x="26" y="32"/>
                </a:cxn>
                <a:cxn ang="0">
                  <a:pos x="25" y="31"/>
                </a:cxn>
                <a:cxn ang="0">
                  <a:pos x="24" y="31"/>
                </a:cxn>
                <a:cxn ang="0">
                  <a:pos x="22" y="30"/>
                </a:cxn>
                <a:cxn ang="0">
                  <a:pos x="21" y="30"/>
                </a:cxn>
                <a:cxn ang="0">
                  <a:pos x="20" y="29"/>
                </a:cxn>
                <a:cxn ang="0">
                  <a:pos x="18" y="28"/>
                </a:cxn>
                <a:cxn ang="0">
                  <a:pos x="17" y="28"/>
                </a:cxn>
                <a:cxn ang="0">
                  <a:pos x="16" y="27"/>
                </a:cxn>
                <a:cxn ang="0">
                  <a:pos x="15" y="27"/>
                </a:cxn>
                <a:cxn ang="0">
                  <a:pos x="12" y="25"/>
                </a:cxn>
                <a:cxn ang="0">
                  <a:pos x="11" y="24"/>
                </a:cxn>
                <a:cxn ang="0">
                  <a:pos x="10" y="23"/>
                </a:cxn>
                <a:cxn ang="0">
                  <a:pos x="8" y="21"/>
                </a:cxn>
                <a:cxn ang="0">
                  <a:pos x="6" y="18"/>
                </a:cxn>
                <a:cxn ang="0">
                  <a:pos x="4" y="15"/>
                </a:cxn>
                <a:cxn ang="0">
                  <a:pos x="4" y="13"/>
                </a:cxn>
                <a:cxn ang="0">
                  <a:pos x="3" y="9"/>
                </a:cxn>
                <a:cxn ang="0">
                  <a:pos x="2" y="7"/>
                </a:cxn>
                <a:cxn ang="0">
                  <a:pos x="1" y="4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9" h="38">
                  <a:moveTo>
                    <a:pt x="0" y="0"/>
                  </a:moveTo>
                  <a:lnTo>
                    <a:pt x="1" y="4"/>
                  </a:lnTo>
                  <a:lnTo>
                    <a:pt x="1" y="7"/>
                  </a:lnTo>
                  <a:lnTo>
                    <a:pt x="1" y="9"/>
                  </a:lnTo>
                  <a:lnTo>
                    <a:pt x="1" y="13"/>
                  </a:lnTo>
                  <a:lnTo>
                    <a:pt x="2" y="16"/>
                  </a:lnTo>
                  <a:lnTo>
                    <a:pt x="2" y="20"/>
                  </a:lnTo>
                  <a:lnTo>
                    <a:pt x="3" y="22"/>
                  </a:lnTo>
                  <a:lnTo>
                    <a:pt x="6" y="24"/>
                  </a:lnTo>
                  <a:lnTo>
                    <a:pt x="7" y="27"/>
                  </a:lnTo>
                  <a:lnTo>
                    <a:pt x="8" y="27"/>
                  </a:lnTo>
                  <a:lnTo>
                    <a:pt x="9" y="28"/>
                  </a:lnTo>
                  <a:lnTo>
                    <a:pt x="10" y="29"/>
                  </a:lnTo>
                  <a:lnTo>
                    <a:pt x="11" y="30"/>
                  </a:lnTo>
                  <a:lnTo>
                    <a:pt x="12" y="31"/>
                  </a:lnTo>
                  <a:lnTo>
                    <a:pt x="15" y="31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8" y="33"/>
                  </a:lnTo>
                  <a:lnTo>
                    <a:pt x="19" y="33"/>
                  </a:lnTo>
                  <a:lnTo>
                    <a:pt x="20" y="33"/>
                  </a:lnTo>
                  <a:lnTo>
                    <a:pt x="21" y="33"/>
                  </a:lnTo>
                  <a:lnTo>
                    <a:pt x="22" y="34"/>
                  </a:lnTo>
                  <a:lnTo>
                    <a:pt x="24" y="34"/>
                  </a:lnTo>
                  <a:lnTo>
                    <a:pt x="24" y="36"/>
                  </a:lnTo>
                  <a:lnTo>
                    <a:pt x="25" y="36"/>
                  </a:lnTo>
                  <a:lnTo>
                    <a:pt x="26" y="37"/>
                  </a:lnTo>
                  <a:lnTo>
                    <a:pt x="27" y="37"/>
                  </a:lnTo>
                  <a:lnTo>
                    <a:pt x="28" y="38"/>
                  </a:lnTo>
                  <a:lnTo>
                    <a:pt x="29" y="37"/>
                  </a:lnTo>
                  <a:lnTo>
                    <a:pt x="28" y="37"/>
                  </a:lnTo>
                  <a:lnTo>
                    <a:pt x="28" y="36"/>
                  </a:lnTo>
                  <a:lnTo>
                    <a:pt x="27" y="34"/>
                  </a:lnTo>
                  <a:lnTo>
                    <a:pt x="26" y="33"/>
                  </a:lnTo>
                  <a:lnTo>
                    <a:pt x="26" y="32"/>
                  </a:lnTo>
                  <a:lnTo>
                    <a:pt x="25" y="31"/>
                  </a:lnTo>
                  <a:lnTo>
                    <a:pt x="24" y="31"/>
                  </a:lnTo>
                  <a:lnTo>
                    <a:pt x="22" y="30"/>
                  </a:lnTo>
                  <a:lnTo>
                    <a:pt x="21" y="30"/>
                  </a:lnTo>
                  <a:lnTo>
                    <a:pt x="20" y="29"/>
                  </a:lnTo>
                  <a:lnTo>
                    <a:pt x="18" y="28"/>
                  </a:lnTo>
                  <a:lnTo>
                    <a:pt x="17" y="28"/>
                  </a:lnTo>
                  <a:lnTo>
                    <a:pt x="16" y="27"/>
                  </a:lnTo>
                  <a:lnTo>
                    <a:pt x="15" y="27"/>
                  </a:lnTo>
                  <a:lnTo>
                    <a:pt x="12" y="25"/>
                  </a:lnTo>
                  <a:lnTo>
                    <a:pt x="11" y="24"/>
                  </a:lnTo>
                  <a:lnTo>
                    <a:pt x="10" y="23"/>
                  </a:lnTo>
                  <a:lnTo>
                    <a:pt x="8" y="21"/>
                  </a:lnTo>
                  <a:lnTo>
                    <a:pt x="6" y="18"/>
                  </a:lnTo>
                  <a:lnTo>
                    <a:pt x="4" y="15"/>
                  </a:lnTo>
                  <a:lnTo>
                    <a:pt x="4" y="13"/>
                  </a:lnTo>
                  <a:lnTo>
                    <a:pt x="3" y="9"/>
                  </a:lnTo>
                  <a:lnTo>
                    <a:pt x="2" y="7"/>
                  </a:lnTo>
                  <a:lnTo>
                    <a:pt x="1" y="4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36" name="Freeform 744"/>
            <p:cNvSpPr>
              <a:spLocks/>
            </p:cNvSpPr>
            <p:nvPr/>
          </p:nvSpPr>
          <p:spPr bwMode="auto">
            <a:xfrm>
              <a:off x="209" y="2065"/>
              <a:ext cx="22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0" y="9"/>
                </a:cxn>
                <a:cxn ang="0">
                  <a:pos x="1" y="8"/>
                </a:cxn>
                <a:cxn ang="0">
                  <a:pos x="2" y="5"/>
                </a:cxn>
                <a:cxn ang="0">
                  <a:pos x="4" y="5"/>
                </a:cxn>
                <a:cxn ang="0">
                  <a:pos x="5" y="4"/>
                </a:cxn>
                <a:cxn ang="0">
                  <a:pos x="7" y="4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2" y="3"/>
                </a:cxn>
                <a:cxn ang="0">
                  <a:pos x="13" y="3"/>
                </a:cxn>
                <a:cxn ang="0">
                  <a:pos x="14" y="3"/>
                </a:cxn>
                <a:cxn ang="0">
                  <a:pos x="16" y="2"/>
                </a:cxn>
                <a:cxn ang="0">
                  <a:pos x="17" y="2"/>
                </a:cxn>
                <a:cxn ang="0">
                  <a:pos x="18" y="2"/>
                </a:cxn>
                <a:cxn ang="0">
                  <a:pos x="20" y="1"/>
                </a:cxn>
                <a:cxn ang="0">
                  <a:pos x="21" y="1"/>
                </a:cxn>
                <a:cxn ang="0">
                  <a:pos x="22" y="1"/>
                </a:cxn>
                <a:cxn ang="0">
                  <a:pos x="22" y="0"/>
                </a:cxn>
                <a:cxn ang="0">
                  <a:pos x="21" y="0"/>
                </a:cxn>
                <a:cxn ang="0">
                  <a:pos x="18" y="0"/>
                </a:cxn>
                <a:cxn ang="0">
                  <a:pos x="15" y="1"/>
                </a:cxn>
                <a:cxn ang="0">
                  <a:pos x="12" y="1"/>
                </a:cxn>
                <a:cxn ang="0">
                  <a:pos x="8" y="2"/>
                </a:cxn>
                <a:cxn ang="0">
                  <a:pos x="5" y="3"/>
                </a:cxn>
                <a:cxn ang="0">
                  <a:pos x="1" y="5"/>
                </a:cxn>
                <a:cxn ang="0">
                  <a:pos x="0" y="8"/>
                </a:cxn>
                <a:cxn ang="0">
                  <a:pos x="0" y="11"/>
                </a:cxn>
              </a:cxnLst>
              <a:rect l="0" t="0" r="r" b="b"/>
              <a:pathLst>
                <a:path w="22" h="11">
                  <a:moveTo>
                    <a:pt x="0" y="11"/>
                  </a:moveTo>
                  <a:lnTo>
                    <a:pt x="0" y="9"/>
                  </a:lnTo>
                  <a:lnTo>
                    <a:pt x="1" y="8"/>
                  </a:lnTo>
                  <a:lnTo>
                    <a:pt x="2" y="5"/>
                  </a:lnTo>
                  <a:lnTo>
                    <a:pt x="4" y="5"/>
                  </a:lnTo>
                  <a:lnTo>
                    <a:pt x="5" y="4"/>
                  </a:lnTo>
                  <a:lnTo>
                    <a:pt x="7" y="4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2" y="3"/>
                  </a:lnTo>
                  <a:lnTo>
                    <a:pt x="13" y="3"/>
                  </a:lnTo>
                  <a:lnTo>
                    <a:pt x="14" y="3"/>
                  </a:lnTo>
                  <a:lnTo>
                    <a:pt x="16" y="2"/>
                  </a:lnTo>
                  <a:lnTo>
                    <a:pt x="17" y="2"/>
                  </a:lnTo>
                  <a:lnTo>
                    <a:pt x="18" y="2"/>
                  </a:lnTo>
                  <a:lnTo>
                    <a:pt x="20" y="1"/>
                  </a:lnTo>
                  <a:lnTo>
                    <a:pt x="21" y="1"/>
                  </a:lnTo>
                  <a:lnTo>
                    <a:pt x="22" y="1"/>
                  </a:lnTo>
                  <a:lnTo>
                    <a:pt x="22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5" y="1"/>
                  </a:lnTo>
                  <a:lnTo>
                    <a:pt x="12" y="1"/>
                  </a:lnTo>
                  <a:lnTo>
                    <a:pt x="8" y="2"/>
                  </a:lnTo>
                  <a:lnTo>
                    <a:pt x="5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37" name="Freeform 745"/>
            <p:cNvSpPr>
              <a:spLocks/>
            </p:cNvSpPr>
            <p:nvPr/>
          </p:nvSpPr>
          <p:spPr bwMode="auto">
            <a:xfrm>
              <a:off x="215" y="2073"/>
              <a:ext cx="9" cy="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4"/>
                </a:cxn>
                <a:cxn ang="0">
                  <a:pos x="5" y="5"/>
                </a:cxn>
                <a:cxn ang="0">
                  <a:pos x="5" y="6"/>
                </a:cxn>
                <a:cxn ang="0">
                  <a:pos x="7" y="6"/>
                </a:cxn>
                <a:cxn ang="0">
                  <a:pos x="7" y="8"/>
                </a:cxn>
                <a:cxn ang="0">
                  <a:pos x="7" y="8"/>
                </a:cxn>
                <a:cxn ang="0">
                  <a:pos x="9" y="8"/>
                </a:cxn>
                <a:cxn ang="0">
                  <a:pos x="9" y="6"/>
                </a:cxn>
                <a:cxn ang="0">
                  <a:pos x="9" y="5"/>
                </a:cxn>
                <a:cxn ang="0">
                  <a:pos x="9" y="5"/>
                </a:cxn>
                <a:cxn ang="0">
                  <a:pos x="7" y="5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5" y="4"/>
                </a:cxn>
                <a:cxn ang="0">
                  <a:pos x="3" y="4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9" h="8">
                  <a:moveTo>
                    <a:pt x="0" y="1"/>
                  </a:moveTo>
                  <a:lnTo>
                    <a:pt x="1" y="1"/>
                  </a:lnTo>
                  <a:lnTo>
                    <a:pt x="2" y="2"/>
                  </a:lnTo>
                  <a:lnTo>
                    <a:pt x="3" y="4"/>
                  </a:lnTo>
                  <a:lnTo>
                    <a:pt x="5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8"/>
                  </a:lnTo>
                  <a:lnTo>
                    <a:pt x="7" y="8"/>
                  </a:lnTo>
                  <a:lnTo>
                    <a:pt x="9" y="8"/>
                  </a:lnTo>
                  <a:lnTo>
                    <a:pt x="9" y="6"/>
                  </a:lnTo>
                  <a:lnTo>
                    <a:pt x="9" y="5"/>
                  </a:lnTo>
                  <a:lnTo>
                    <a:pt x="9" y="5"/>
                  </a:lnTo>
                  <a:lnTo>
                    <a:pt x="7" y="5"/>
                  </a:lnTo>
                  <a:lnTo>
                    <a:pt x="7" y="4"/>
                  </a:lnTo>
                  <a:lnTo>
                    <a:pt x="5" y="4"/>
                  </a:lnTo>
                  <a:lnTo>
                    <a:pt x="5" y="4"/>
                  </a:lnTo>
                  <a:lnTo>
                    <a:pt x="3" y="4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38" name="Freeform 746"/>
            <p:cNvSpPr>
              <a:spLocks/>
            </p:cNvSpPr>
            <p:nvPr/>
          </p:nvSpPr>
          <p:spPr bwMode="auto">
            <a:xfrm>
              <a:off x="211" y="2076"/>
              <a:ext cx="15" cy="13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1" y="2"/>
                </a:cxn>
                <a:cxn ang="0">
                  <a:pos x="2" y="2"/>
                </a:cxn>
                <a:cxn ang="0">
                  <a:pos x="2" y="3"/>
                </a:cxn>
                <a:cxn ang="0">
                  <a:pos x="3" y="3"/>
                </a:cxn>
                <a:cxn ang="0">
                  <a:pos x="4" y="4"/>
                </a:cxn>
                <a:cxn ang="0">
                  <a:pos x="5" y="4"/>
                </a:cxn>
                <a:cxn ang="0">
                  <a:pos x="6" y="6"/>
                </a:cxn>
                <a:cxn ang="0">
                  <a:pos x="7" y="7"/>
                </a:cxn>
                <a:cxn ang="0">
                  <a:pos x="9" y="7"/>
                </a:cxn>
                <a:cxn ang="0">
                  <a:pos x="10" y="8"/>
                </a:cxn>
                <a:cxn ang="0">
                  <a:pos x="11" y="9"/>
                </a:cxn>
                <a:cxn ang="0">
                  <a:pos x="12" y="10"/>
                </a:cxn>
                <a:cxn ang="0">
                  <a:pos x="13" y="10"/>
                </a:cxn>
                <a:cxn ang="0">
                  <a:pos x="14" y="11"/>
                </a:cxn>
                <a:cxn ang="0">
                  <a:pos x="15" y="13"/>
                </a:cxn>
                <a:cxn ang="0">
                  <a:pos x="14" y="11"/>
                </a:cxn>
                <a:cxn ang="0">
                  <a:pos x="14" y="10"/>
                </a:cxn>
                <a:cxn ang="0">
                  <a:pos x="13" y="9"/>
                </a:cxn>
                <a:cxn ang="0">
                  <a:pos x="12" y="9"/>
                </a:cxn>
                <a:cxn ang="0">
                  <a:pos x="11" y="8"/>
                </a:cxn>
                <a:cxn ang="0">
                  <a:pos x="10" y="7"/>
                </a:cxn>
                <a:cxn ang="0">
                  <a:pos x="9" y="7"/>
                </a:cxn>
                <a:cxn ang="0">
                  <a:pos x="7" y="6"/>
                </a:cxn>
                <a:cxn ang="0">
                  <a:pos x="5" y="4"/>
                </a:cxn>
                <a:cxn ang="0">
                  <a:pos x="4" y="4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</a:cxnLst>
              <a:rect l="0" t="0" r="r" b="b"/>
              <a:pathLst>
                <a:path w="15" h="13">
                  <a:moveTo>
                    <a:pt x="0" y="1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3" y="3"/>
                  </a:lnTo>
                  <a:lnTo>
                    <a:pt x="4" y="4"/>
                  </a:lnTo>
                  <a:lnTo>
                    <a:pt x="5" y="4"/>
                  </a:lnTo>
                  <a:lnTo>
                    <a:pt x="6" y="6"/>
                  </a:lnTo>
                  <a:lnTo>
                    <a:pt x="7" y="7"/>
                  </a:lnTo>
                  <a:lnTo>
                    <a:pt x="9" y="7"/>
                  </a:lnTo>
                  <a:lnTo>
                    <a:pt x="10" y="8"/>
                  </a:lnTo>
                  <a:lnTo>
                    <a:pt x="11" y="9"/>
                  </a:lnTo>
                  <a:lnTo>
                    <a:pt x="12" y="10"/>
                  </a:lnTo>
                  <a:lnTo>
                    <a:pt x="13" y="10"/>
                  </a:lnTo>
                  <a:lnTo>
                    <a:pt x="14" y="11"/>
                  </a:lnTo>
                  <a:lnTo>
                    <a:pt x="15" y="13"/>
                  </a:lnTo>
                  <a:lnTo>
                    <a:pt x="14" y="11"/>
                  </a:lnTo>
                  <a:lnTo>
                    <a:pt x="14" y="10"/>
                  </a:lnTo>
                  <a:lnTo>
                    <a:pt x="13" y="9"/>
                  </a:lnTo>
                  <a:lnTo>
                    <a:pt x="12" y="9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9" y="7"/>
                  </a:lnTo>
                  <a:lnTo>
                    <a:pt x="7" y="6"/>
                  </a:lnTo>
                  <a:lnTo>
                    <a:pt x="5" y="4"/>
                  </a:lnTo>
                  <a:lnTo>
                    <a:pt x="4" y="4"/>
                  </a:lnTo>
                  <a:lnTo>
                    <a:pt x="3" y="3"/>
                  </a:lnTo>
                  <a:lnTo>
                    <a:pt x="2" y="3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39" name="Freeform 747"/>
            <p:cNvSpPr>
              <a:spLocks/>
            </p:cNvSpPr>
            <p:nvPr/>
          </p:nvSpPr>
          <p:spPr bwMode="auto">
            <a:xfrm>
              <a:off x="208" y="2060"/>
              <a:ext cx="26" cy="13"/>
            </a:xfrm>
            <a:custGeom>
              <a:avLst/>
              <a:gdLst/>
              <a:ahLst/>
              <a:cxnLst>
                <a:cxn ang="0">
                  <a:pos x="1" y="13"/>
                </a:cxn>
                <a:cxn ang="0">
                  <a:pos x="1" y="10"/>
                </a:cxn>
                <a:cxn ang="0">
                  <a:pos x="1" y="8"/>
                </a:cxn>
                <a:cxn ang="0">
                  <a:pos x="2" y="7"/>
                </a:cxn>
                <a:cxn ang="0">
                  <a:pos x="4" y="5"/>
                </a:cxn>
                <a:cxn ang="0">
                  <a:pos x="6" y="4"/>
                </a:cxn>
                <a:cxn ang="0">
                  <a:pos x="8" y="4"/>
                </a:cxn>
                <a:cxn ang="0">
                  <a:pos x="11" y="4"/>
                </a:cxn>
                <a:cxn ang="0">
                  <a:pos x="13" y="4"/>
                </a:cxn>
                <a:cxn ang="0">
                  <a:pos x="14" y="4"/>
                </a:cxn>
                <a:cxn ang="0">
                  <a:pos x="16" y="3"/>
                </a:cxn>
                <a:cxn ang="0">
                  <a:pos x="17" y="3"/>
                </a:cxn>
                <a:cxn ang="0">
                  <a:pos x="19" y="3"/>
                </a:cxn>
                <a:cxn ang="0">
                  <a:pos x="20" y="1"/>
                </a:cxn>
                <a:cxn ang="0">
                  <a:pos x="23" y="1"/>
                </a:cxn>
                <a:cxn ang="0">
                  <a:pos x="24" y="1"/>
                </a:cxn>
                <a:cxn ang="0">
                  <a:pos x="25" y="1"/>
                </a:cxn>
                <a:cxn ang="0">
                  <a:pos x="26" y="1"/>
                </a:cxn>
                <a:cxn ang="0">
                  <a:pos x="25" y="0"/>
                </a:cxn>
                <a:cxn ang="0">
                  <a:pos x="24" y="0"/>
                </a:cxn>
                <a:cxn ang="0">
                  <a:pos x="23" y="0"/>
                </a:cxn>
                <a:cxn ang="0">
                  <a:pos x="21" y="0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1" y="1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4" y="3"/>
                </a:cxn>
                <a:cxn ang="0">
                  <a:pos x="3" y="3"/>
                </a:cxn>
                <a:cxn ang="0">
                  <a:pos x="2" y="4"/>
                </a:cxn>
                <a:cxn ang="0">
                  <a:pos x="1" y="7"/>
                </a:cxn>
                <a:cxn ang="0">
                  <a:pos x="0" y="8"/>
                </a:cxn>
                <a:cxn ang="0">
                  <a:pos x="0" y="9"/>
                </a:cxn>
                <a:cxn ang="0">
                  <a:pos x="1" y="10"/>
                </a:cxn>
                <a:cxn ang="0">
                  <a:pos x="1" y="13"/>
                </a:cxn>
              </a:cxnLst>
              <a:rect l="0" t="0" r="r" b="b"/>
              <a:pathLst>
                <a:path w="26" h="13">
                  <a:moveTo>
                    <a:pt x="1" y="13"/>
                  </a:moveTo>
                  <a:lnTo>
                    <a:pt x="1" y="10"/>
                  </a:lnTo>
                  <a:lnTo>
                    <a:pt x="1" y="8"/>
                  </a:lnTo>
                  <a:lnTo>
                    <a:pt x="2" y="7"/>
                  </a:lnTo>
                  <a:lnTo>
                    <a:pt x="4" y="5"/>
                  </a:lnTo>
                  <a:lnTo>
                    <a:pt x="6" y="4"/>
                  </a:lnTo>
                  <a:lnTo>
                    <a:pt x="8" y="4"/>
                  </a:lnTo>
                  <a:lnTo>
                    <a:pt x="11" y="4"/>
                  </a:lnTo>
                  <a:lnTo>
                    <a:pt x="13" y="4"/>
                  </a:lnTo>
                  <a:lnTo>
                    <a:pt x="14" y="4"/>
                  </a:lnTo>
                  <a:lnTo>
                    <a:pt x="16" y="3"/>
                  </a:lnTo>
                  <a:lnTo>
                    <a:pt x="17" y="3"/>
                  </a:lnTo>
                  <a:lnTo>
                    <a:pt x="19" y="3"/>
                  </a:lnTo>
                  <a:lnTo>
                    <a:pt x="20" y="1"/>
                  </a:lnTo>
                  <a:lnTo>
                    <a:pt x="23" y="1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6" y="1"/>
                  </a:lnTo>
                  <a:lnTo>
                    <a:pt x="25" y="0"/>
                  </a:lnTo>
                  <a:lnTo>
                    <a:pt x="24" y="0"/>
                  </a:lnTo>
                  <a:lnTo>
                    <a:pt x="23" y="0"/>
                  </a:lnTo>
                  <a:lnTo>
                    <a:pt x="21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1" y="1"/>
                  </a:lnTo>
                  <a:lnTo>
                    <a:pt x="8" y="1"/>
                  </a:lnTo>
                  <a:lnTo>
                    <a:pt x="7" y="1"/>
                  </a:lnTo>
                  <a:lnTo>
                    <a:pt x="6" y="1"/>
                  </a:lnTo>
                  <a:lnTo>
                    <a:pt x="4" y="3"/>
                  </a:lnTo>
                  <a:lnTo>
                    <a:pt x="3" y="3"/>
                  </a:lnTo>
                  <a:lnTo>
                    <a:pt x="2" y="4"/>
                  </a:lnTo>
                  <a:lnTo>
                    <a:pt x="1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1" y="10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40" name="Freeform 748"/>
            <p:cNvSpPr>
              <a:spLocks/>
            </p:cNvSpPr>
            <p:nvPr/>
          </p:nvSpPr>
          <p:spPr bwMode="auto">
            <a:xfrm>
              <a:off x="211" y="2052"/>
              <a:ext cx="24" cy="11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" y="9"/>
                </a:cxn>
                <a:cxn ang="0">
                  <a:pos x="2" y="7"/>
                </a:cxn>
                <a:cxn ang="0">
                  <a:pos x="3" y="5"/>
                </a:cxn>
                <a:cxn ang="0">
                  <a:pos x="5" y="5"/>
                </a:cxn>
                <a:cxn ang="0">
                  <a:pos x="6" y="5"/>
                </a:cxn>
                <a:cxn ang="0">
                  <a:pos x="7" y="5"/>
                </a:cxn>
                <a:cxn ang="0">
                  <a:pos x="8" y="5"/>
                </a:cxn>
                <a:cxn ang="0">
                  <a:pos x="9" y="5"/>
                </a:cxn>
                <a:cxn ang="0">
                  <a:pos x="10" y="5"/>
                </a:cxn>
                <a:cxn ang="0">
                  <a:pos x="13" y="5"/>
                </a:cxn>
                <a:cxn ang="0">
                  <a:pos x="14" y="5"/>
                </a:cxn>
                <a:cxn ang="0">
                  <a:pos x="16" y="5"/>
                </a:cxn>
                <a:cxn ang="0">
                  <a:pos x="17" y="5"/>
                </a:cxn>
                <a:cxn ang="0">
                  <a:pos x="19" y="5"/>
                </a:cxn>
                <a:cxn ang="0">
                  <a:pos x="20" y="5"/>
                </a:cxn>
                <a:cxn ang="0">
                  <a:pos x="22" y="5"/>
                </a:cxn>
                <a:cxn ang="0">
                  <a:pos x="23" y="7"/>
                </a:cxn>
                <a:cxn ang="0">
                  <a:pos x="24" y="7"/>
                </a:cxn>
                <a:cxn ang="0">
                  <a:pos x="24" y="5"/>
                </a:cxn>
                <a:cxn ang="0">
                  <a:pos x="22" y="5"/>
                </a:cxn>
                <a:cxn ang="0">
                  <a:pos x="21" y="5"/>
                </a:cxn>
                <a:cxn ang="0">
                  <a:pos x="20" y="4"/>
                </a:cxn>
                <a:cxn ang="0">
                  <a:pos x="19" y="4"/>
                </a:cxn>
                <a:cxn ang="0">
                  <a:pos x="18" y="4"/>
                </a:cxn>
                <a:cxn ang="0">
                  <a:pos x="17" y="4"/>
                </a:cxn>
                <a:cxn ang="0">
                  <a:pos x="16" y="3"/>
                </a:cxn>
                <a:cxn ang="0">
                  <a:pos x="15" y="3"/>
                </a:cxn>
                <a:cxn ang="0">
                  <a:pos x="14" y="3"/>
                </a:cxn>
                <a:cxn ang="0">
                  <a:pos x="13" y="2"/>
                </a:cxn>
                <a:cxn ang="0">
                  <a:pos x="11" y="2"/>
                </a:cxn>
                <a:cxn ang="0">
                  <a:pos x="10" y="2"/>
                </a:cxn>
                <a:cxn ang="0">
                  <a:pos x="9" y="0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2" y="3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7"/>
                </a:cxn>
                <a:cxn ang="0">
                  <a:pos x="0" y="8"/>
                </a:cxn>
                <a:cxn ang="0">
                  <a:pos x="0" y="9"/>
                </a:cxn>
                <a:cxn ang="0">
                  <a:pos x="0" y="11"/>
                </a:cxn>
              </a:cxnLst>
              <a:rect l="0" t="0" r="r" b="b"/>
              <a:pathLst>
                <a:path w="24" h="11">
                  <a:moveTo>
                    <a:pt x="0" y="11"/>
                  </a:move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5"/>
                  </a:lnTo>
                  <a:lnTo>
                    <a:pt x="7" y="5"/>
                  </a:lnTo>
                  <a:lnTo>
                    <a:pt x="8" y="5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3" y="5"/>
                  </a:lnTo>
                  <a:lnTo>
                    <a:pt x="14" y="5"/>
                  </a:lnTo>
                  <a:lnTo>
                    <a:pt x="16" y="5"/>
                  </a:lnTo>
                  <a:lnTo>
                    <a:pt x="17" y="5"/>
                  </a:lnTo>
                  <a:lnTo>
                    <a:pt x="19" y="5"/>
                  </a:lnTo>
                  <a:lnTo>
                    <a:pt x="20" y="5"/>
                  </a:lnTo>
                  <a:lnTo>
                    <a:pt x="22" y="5"/>
                  </a:lnTo>
                  <a:lnTo>
                    <a:pt x="23" y="7"/>
                  </a:lnTo>
                  <a:lnTo>
                    <a:pt x="24" y="7"/>
                  </a:lnTo>
                  <a:lnTo>
                    <a:pt x="24" y="5"/>
                  </a:lnTo>
                  <a:lnTo>
                    <a:pt x="22" y="5"/>
                  </a:lnTo>
                  <a:lnTo>
                    <a:pt x="21" y="5"/>
                  </a:lnTo>
                  <a:lnTo>
                    <a:pt x="20" y="4"/>
                  </a:lnTo>
                  <a:lnTo>
                    <a:pt x="19" y="4"/>
                  </a:lnTo>
                  <a:lnTo>
                    <a:pt x="18" y="4"/>
                  </a:lnTo>
                  <a:lnTo>
                    <a:pt x="17" y="4"/>
                  </a:lnTo>
                  <a:lnTo>
                    <a:pt x="16" y="3"/>
                  </a:lnTo>
                  <a:lnTo>
                    <a:pt x="15" y="3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1" y="2"/>
                  </a:lnTo>
                  <a:lnTo>
                    <a:pt x="10" y="2"/>
                  </a:lnTo>
                  <a:lnTo>
                    <a:pt x="9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3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8"/>
                  </a:lnTo>
                  <a:lnTo>
                    <a:pt x="0" y="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41" name="Freeform 749"/>
            <p:cNvSpPr>
              <a:spLocks/>
            </p:cNvSpPr>
            <p:nvPr/>
          </p:nvSpPr>
          <p:spPr bwMode="auto">
            <a:xfrm>
              <a:off x="226" y="2065"/>
              <a:ext cx="6" cy="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4" y="2"/>
                </a:cxn>
                <a:cxn ang="0">
                  <a:pos x="5" y="2"/>
                </a:cxn>
                <a:cxn ang="0">
                  <a:pos x="5" y="3"/>
                </a:cxn>
                <a:cxn ang="0">
                  <a:pos x="5" y="5"/>
                </a:cxn>
                <a:cxn ang="0">
                  <a:pos x="6" y="6"/>
                </a:cxn>
                <a:cxn ang="0">
                  <a:pos x="6" y="7"/>
                </a:cxn>
                <a:cxn ang="0">
                  <a:pos x="6" y="8"/>
                </a:cxn>
                <a:cxn ang="0">
                  <a:pos x="6" y="7"/>
                </a:cxn>
                <a:cxn ang="0">
                  <a:pos x="6" y="5"/>
                </a:cxn>
                <a:cxn ang="0">
                  <a:pos x="6" y="3"/>
                </a:cxn>
                <a:cxn ang="0">
                  <a:pos x="6" y="2"/>
                </a:cxn>
                <a:cxn ang="0">
                  <a:pos x="5" y="1"/>
                </a:cxn>
                <a:cxn ang="0">
                  <a:pos x="4" y="0"/>
                </a:cxn>
                <a:cxn ang="0">
                  <a:pos x="3" y="0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1"/>
                </a:cxn>
              </a:cxnLst>
              <a:rect l="0" t="0" r="r" b="b"/>
              <a:pathLst>
                <a:path w="6" h="8">
                  <a:moveTo>
                    <a:pt x="0" y="1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3" y="1"/>
                  </a:lnTo>
                  <a:lnTo>
                    <a:pt x="4" y="1"/>
                  </a:lnTo>
                  <a:lnTo>
                    <a:pt x="4" y="2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5"/>
                  </a:lnTo>
                  <a:lnTo>
                    <a:pt x="6" y="6"/>
                  </a:lnTo>
                  <a:lnTo>
                    <a:pt x="6" y="7"/>
                  </a:lnTo>
                  <a:lnTo>
                    <a:pt x="6" y="8"/>
                  </a:lnTo>
                  <a:lnTo>
                    <a:pt x="6" y="7"/>
                  </a:lnTo>
                  <a:lnTo>
                    <a:pt x="6" y="5"/>
                  </a:lnTo>
                  <a:lnTo>
                    <a:pt x="6" y="3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0"/>
                  </a:lnTo>
                  <a:lnTo>
                    <a:pt x="3" y="0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42" name="Freeform 750"/>
            <p:cNvSpPr>
              <a:spLocks/>
            </p:cNvSpPr>
            <p:nvPr/>
          </p:nvSpPr>
          <p:spPr bwMode="auto">
            <a:xfrm>
              <a:off x="231" y="2062"/>
              <a:ext cx="6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4" y="1"/>
                </a:cxn>
                <a:cxn ang="0">
                  <a:pos x="5" y="2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6" y="6"/>
                </a:cxn>
                <a:cxn ang="0">
                  <a:pos x="6" y="5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1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4" y="1"/>
                  </a:lnTo>
                  <a:lnTo>
                    <a:pt x="5" y="2"/>
                  </a:lnTo>
                  <a:lnTo>
                    <a:pt x="6" y="4"/>
                  </a:lnTo>
                  <a:lnTo>
                    <a:pt x="6" y="5"/>
                  </a:lnTo>
                  <a:lnTo>
                    <a:pt x="6" y="6"/>
                  </a:lnTo>
                  <a:lnTo>
                    <a:pt x="6" y="5"/>
                  </a:lnTo>
                  <a:lnTo>
                    <a:pt x="6" y="4"/>
                  </a:lnTo>
                  <a:lnTo>
                    <a:pt x="6" y="2"/>
                  </a:lnTo>
                  <a:lnTo>
                    <a:pt x="5" y="1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43" name="Freeform 751"/>
            <p:cNvSpPr>
              <a:spLocks/>
            </p:cNvSpPr>
            <p:nvPr/>
          </p:nvSpPr>
          <p:spPr bwMode="auto">
            <a:xfrm>
              <a:off x="232" y="2057"/>
              <a:ext cx="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4" y="1"/>
                </a:cxn>
                <a:cxn ang="0">
                  <a:pos x="5" y="1"/>
                </a:cxn>
                <a:cxn ang="0">
                  <a:pos x="5" y="3"/>
                </a:cxn>
                <a:cxn ang="0">
                  <a:pos x="6" y="4"/>
                </a:cxn>
                <a:cxn ang="0">
                  <a:pos x="6" y="5"/>
                </a:cxn>
                <a:cxn ang="0">
                  <a:pos x="7" y="7"/>
                </a:cxn>
                <a:cxn ang="0">
                  <a:pos x="7" y="8"/>
                </a:cxn>
                <a:cxn ang="0">
                  <a:pos x="8" y="8"/>
                </a:cxn>
                <a:cxn ang="0">
                  <a:pos x="8" y="7"/>
                </a:cxn>
                <a:cxn ang="0">
                  <a:pos x="7" y="4"/>
                </a:cxn>
                <a:cxn ang="0">
                  <a:pos x="7" y="3"/>
                </a:cxn>
                <a:cxn ang="0">
                  <a:pos x="6" y="3"/>
                </a:cxn>
                <a:cxn ang="0">
                  <a:pos x="5" y="1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8" h="8">
                  <a:moveTo>
                    <a:pt x="0" y="0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5" y="1"/>
                  </a:lnTo>
                  <a:lnTo>
                    <a:pt x="5" y="3"/>
                  </a:lnTo>
                  <a:lnTo>
                    <a:pt x="6" y="4"/>
                  </a:lnTo>
                  <a:lnTo>
                    <a:pt x="6" y="5"/>
                  </a:lnTo>
                  <a:lnTo>
                    <a:pt x="7" y="7"/>
                  </a:lnTo>
                  <a:lnTo>
                    <a:pt x="7" y="8"/>
                  </a:lnTo>
                  <a:lnTo>
                    <a:pt x="8" y="8"/>
                  </a:lnTo>
                  <a:lnTo>
                    <a:pt x="8" y="7"/>
                  </a:lnTo>
                  <a:lnTo>
                    <a:pt x="7" y="4"/>
                  </a:lnTo>
                  <a:lnTo>
                    <a:pt x="7" y="3"/>
                  </a:lnTo>
                  <a:lnTo>
                    <a:pt x="6" y="3"/>
                  </a:lnTo>
                  <a:lnTo>
                    <a:pt x="5" y="1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44" name="Freeform 752"/>
            <p:cNvSpPr>
              <a:spLocks/>
            </p:cNvSpPr>
            <p:nvPr/>
          </p:nvSpPr>
          <p:spPr bwMode="auto">
            <a:xfrm>
              <a:off x="243" y="2112"/>
              <a:ext cx="83" cy="64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9" y="11"/>
                </a:cxn>
                <a:cxn ang="0">
                  <a:pos x="14" y="19"/>
                </a:cxn>
                <a:cxn ang="0">
                  <a:pos x="21" y="26"/>
                </a:cxn>
                <a:cxn ang="0">
                  <a:pos x="28" y="34"/>
                </a:cxn>
                <a:cxn ang="0">
                  <a:pos x="35" y="40"/>
                </a:cxn>
                <a:cxn ang="0">
                  <a:pos x="42" y="46"/>
                </a:cxn>
                <a:cxn ang="0">
                  <a:pos x="50" y="51"/>
                </a:cxn>
                <a:cxn ang="0">
                  <a:pos x="56" y="55"/>
                </a:cxn>
                <a:cxn ang="0">
                  <a:pos x="62" y="58"/>
                </a:cxn>
                <a:cxn ang="0">
                  <a:pos x="66" y="60"/>
                </a:cxn>
                <a:cxn ang="0">
                  <a:pos x="71" y="61"/>
                </a:cxn>
                <a:cxn ang="0">
                  <a:pos x="74" y="62"/>
                </a:cxn>
                <a:cxn ang="0">
                  <a:pos x="76" y="63"/>
                </a:cxn>
                <a:cxn ang="0">
                  <a:pos x="79" y="63"/>
                </a:cxn>
                <a:cxn ang="0">
                  <a:pos x="80" y="64"/>
                </a:cxn>
                <a:cxn ang="0">
                  <a:pos x="82" y="64"/>
                </a:cxn>
                <a:cxn ang="0">
                  <a:pos x="83" y="63"/>
                </a:cxn>
                <a:cxn ang="0">
                  <a:pos x="81" y="61"/>
                </a:cxn>
                <a:cxn ang="0">
                  <a:pos x="79" y="61"/>
                </a:cxn>
                <a:cxn ang="0">
                  <a:pos x="78" y="60"/>
                </a:cxn>
                <a:cxn ang="0">
                  <a:pos x="74" y="60"/>
                </a:cxn>
                <a:cxn ang="0">
                  <a:pos x="69" y="58"/>
                </a:cxn>
                <a:cxn ang="0">
                  <a:pos x="64" y="55"/>
                </a:cxn>
                <a:cxn ang="0">
                  <a:pos x="60" y="53"/>
                </a:cxn>
                <a:cxn ang="0">
                  <a:pos x="53" y="50"/>
                </a:cxn>
                <a:cxn ang="0">
                  <a:pos x="44" y="45"/>
                </a:cxn>
                <a:cxn ang="0">
                  <a:pos x="37" y="40"/>
                </a:cxn>
                <a:cxn ang="0">
                  <a:pos x="29" y="33"/>
                </a:cxn>
                <a:cxn ang="0">
                  <a:pos x="22" y="26"/>
                </a:cxn>
                <a:cxn ang="0">
                  <a:pos x="15" y="19"/>
                </a:cxn>
                <a:cxn ang="0">
                  <a:pos x="9" y="11"/>
                </a:cxn>
                <a:cxn ang="0">
                  <a:pos x="3" y="3"/>
                </a:cxn>
              </a:cxnLst>
              <a:rect l="0" t="0" r="r" b="b"/>
              <a:pathLst>
                <a:path w="83" h="64">
                  <a:moveTo>
                    <a:pt x="0" y="0"/>
                  </a:moveTo>
                  <a:lnTo>
                    <a:pt x="2" y="3"/>
                  </a:lnTo>
                  <a:lnTo>
                    <a:pt x="6" y="8"/>
                  </a:lnTo>
                  <a:lnTo>
                    <a:pt x="9" y="11"/>
                  </a:lnTo>
                  <a:lnTo>
                    <a:pt x="11" y="16"/>
                  </a:lnTo>
                  <a:lnTo>
                    <a:pt x="14" y="19"/>
                  </a:lnTo>
                  <a:lnTo>
                    <a:pt x="18" y="23"/>
                  </a:lnTo>
                  <a:lnTo>
                    <a:pt x="21" y="26"/>
                  </a:lnTo>
                  <a:lnTo>
                    <a:pt x="24" y="29"/>
                  </a:lnTo>
                  <a:lnTo>
                    <a:pt x="28" y="34"/>
                  </a:lnTo>
                  <a:lnTo>
                    <a:pt x="31" y="36"/>
                  </a:lnTo>
                  <a:lnTo>
                    <a:pt x="35" y="40"/>
                  </a:lnTo>
                  <a:lnTo>
                    <a:pt x="39" y="43"/>
                  </a:lnTo>
                  <a:lnTo>
                    <a:pt x="42" y="46"/>
                  </a:lnTo>
                  <a:lnTo>
                    <a:pt x="47" y="49"/>
                  </a:lnTo>
                  <a:lnTo>
                    <a:pt x="50" y="51"/>
                  </a:lnTo>
                  <a:lnTo>
                    <a:pt x="54" y="54"/>
                  </a:lnTo>
                  <a:lnTo>
                    <a:pt x="56" y="55"/>
                  </a:lnTo>
                  <a:lnTo>
                    <a:pt x="59" y="56"/>
                  </a:lnTo>
                  <a:lnTo>
                    <a:pt x="62" y="58"/>
                  </a:lnTo>
                  <a:lnTo>
                    <a:pt x="64" y="59"/>
                  </a:lnTo>
                  <a:lnTo>
                    <a:pt x="66" y="60"/>
                  </a:lnTo>
                  <a:lnTo>
                    <a:pt x="69" y="60"/>
                  </a:lnTo>
                  <a:lnTo>
                    <a:pt x="71" y="61"/>
                  </a:lnTo>
                  <a:lnTo>
                    <a:pt x="73" y="62"/>
                  </a:lnTo>
                  <a:lnTo>
                    <a:pt x="74" y="62"/>
                  </a:lnTo>
                  <a:lnTo>
                    <a:pt x="75" y="63"/>
                  </a:lnTo>
                  <a:lnTo>
                    <a:pt x="76" y="63"/>
                  </a:lnTo>
                  <a:lnTo>
                    <a:pt x="78" y="63"/>
                  </a:lnTo>
                  <a:lnTo>
                    <a:pt x="79" y="63"/>
                  </a:lnTo>
                  <a:lnTo>
                    <a:pt x="79" y="64"/>
                  </a:lnTo>
                  <a:lnTo>
                    <a:pt x="80" y="64"/>
                  </a:lnTo>
                  <a:lnTo>
                    <a:pt x="81" y="64"/>
                  </a:lnTo>
                  <a:lnTo>
                    <a:pt x="82" y="64"/>
                  </a:lnTo>
                  <a:lnTo>
                    <a:pt x="83" y="64"/>
                  </a:lnTo>
                  <a:lnTo>
                    <a:pt x="83" y="63"/>
                  </a:lnTo>
                  <a:lnTo>
                    <a:pt x="82" y="62"/>
                  </a:lnTo>
                  <a:lnTo>
                    <a:pt x="81" y="61"/>
                  </a:lnTo>
                  <a:lnTo>
                    <a:pt x="80" y="61"/>
                  </a:lnTo>
                  <a:lnTo>
                    <a:pt x="79" y="61"/>
                  </a:lnTo>
                  <a:lnTo>
                    <a:pt x="78" y="61"/>
                  </a:lnTo>
                  <a:lnTo>
                    <a:pt x="78" y="60"/>
                  </a:lnTo>
                  <a:lnTo>
                    <a:pt x="76" y="60"/>
                  </a:lnTo>
                  <a:lnTo>
                    <a:pt x="74" y="60"/>
                  </a:lnTo>
                  <a:lnTo>
                    <a:pt x="72" y="59"/>
                  </a:lnTo>
                  <a:lnTo>
                    <a:pt x="69" y="58"/>
                  </a:lnTo>
                  <a:lnTo>
                    <a:pt x="66" y="56"/>
                  </a:lnTo>
                  <a:lnTo>
                    <a:pt x="64" y="55"/>
                  </a:lnTo>
                  <a:lnTo>
                    <a:pt x="62" y="54"/>
                  </a:lnTo>
                  <a:lnTo>
                    <a:pt x="60" y="53"/>
                  </a:lnTo>
                  <a:lnTo>
                    <a:pt x="58" y="53"/>
                  </a:lnTo>
                  <a:lnTo>
                    <a:pt x="53" y="50"/>
                  </a:lnTo>
                  <a:lnTo>
                    <a:pt x="49" y="47"/>
                  </a:lnTo>
                  <a:lnTo>
                    <a:pt x="44" y="45"/>
                  </a:lnTo>
                  <a:lnTo>
                    <a:pt x="41" y="42"/>
                  </a:lnTo>
                  <a:lnTo>
                    <a:pt x="37" y="40"/>
                  </a:lnTo>
                  <a:lnTo>
                    <a:pt x="33" y="36"/>
                  </a:lnTo>
                  <a:lnTo>
                    <a:pt x="29" y="33"/>
                  </a:lnTo>
                  <a:lnTo>
                    <a:pt x="25" y="29"/>
                  </a:lnTo>
                  <a:lnTo>
                    <a:pt x="22" y="26"/>
                  </a:lnTo>
                  <a:lnTo>
                    <a:pt x="19" y="23"/>
                  </a:lnTo>
                  <a:lnTo>
                    <a:pt x="15" y="19"/>
                  </a:lnTo>
                  <a:lnTo>
                    <a:pt x="12" y="16"/>
                  </a:lnTo>
                  <a:lnTo>
                    <a:pt x="9" y="11"/>
                  </a:lnTo>
                  <a:lnTo>
                    <a:pt x="6" y="8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45" name="Freeform 753"/>
            <p:cNvSpPr>
              <a:spLocks/>
            </p:cNvSpPr>
            <p:nvPr/>
          </p:nvSpPr>
          <p:spPr bwMode="auto">
            <a:xfrm>
              <a:off x="258" y="2089"/>
              <a:ext cx="73" cy="57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5" y="6"/>
                </a:cxn>
                <a:cxn ang="0">
                  <a:pos x="8" y="11"/>
                </a:cxn>
                <a:cxn ang="0">
                  <a:pos x="13" y="14"/>
                </a:cxn>
                <a:cxn ang="0">
                  <a:pos x="17" y="17"/>
                </a:cxn>
                <a:cxn ang="0">
                  <a:pos x="23" y="20"/>
                </a:cxn>
                <a:cxn ang="0">
                  <a:pos x="29" y="22"/>
                </a:cxn>
                <a:cxn ang="0">
                  <a:pos x="35" y="23"/>
                </a:cxn>
                <a:cxn ang="0">
                  <a:pos x="39" y="24"/>
                </a:cxn>
                <a:cxn ang="0">
                  <a:pos x="43" y="24"/>
                </a:cxn>
                <a:cxn ang="0">
                  <a:pos x="46" y="25"/>
                </a:cxn>
                <a:cxn ang="0">
                  <a:pos x="48" y="27"/>
                </a:cxn>
                <a:cxn ang="0">
                  <a:pos x="52" y="28"/>
                </a:cxn>
                <a:cxn ang="0">
                  <a:pos x="54" y="31"/>
                </a:cxn>
                <a:cxn ang="0">
                  <a:pos x="56" y="32"/>
                </a:cxn>
                <a:cxn ang="0">
                  <a:pos x="58" y="34"/>
                </a:cxn>
                <a:cxn ang="0">
                  <a:pos x="63" y="37"/>
                </a:cxn>
                <a:cxn ang="0">
                  <a:pos x="67" y="42"/>
                </a:cxn>
                <a:cxn ang="0">
                  <a:pos x="69" y="48"/>
                </a:cxn>
                <a:cxn ang="0">
                  <a:pos x="72" y="54"/>
                </a:cxn>
                <a:cxn ang="0">
                  <a:pos x="73" y="54"/>
                </a:cxn>
                <a:cxn ang="0">
                  <a:pos x="72" y="49"/>
                </a:cxn>
                <a:cxn ang="0">
                  <a:pos x="69" y="44"/>
                </a:cxn>
                <a:cxn ang="0">
                  <a:pos x="67" y="38"/>
                </a:cxn>
                <a:cxn ang="0">
                  <a:pos x="64" y="35"/>
                </a:cxn>
                <a:cxn ang="0">
                  <a:pos x="62" y="34"/>
                </a:cxn>
                <a:cxn ang="0">
                  <a:pos x="59" y="32"/>
                </a:cxn>
                <a:cxn ang="0">
                  <a:pos x="57" y="30"/>
                </a:cxn>
                <a:cxn ang="0">
                  <a:pos x="55" y="27"/>
                </a:cxn>
                <a:cxn ang="0">
                  <a:pos x="53" y="26"/>
                </a:cxn>
                <a:cxn ang="0">
                  <a:pos x="51" y="24"/>
                </a:cxn>
                <a:cxn ang="0">
                  <a:pos x="47" y="23"/>
                </a:cxn>
                <a:cxn ang="0">
                  <a:pos x="43" y="21"/>
                </a:cxn>
                <a:cxn ang="0">
                  <a:pos x="36" y="20"/>
                </a:cxn>
                <a:cxn ang="0">
                  <a:pos x="29" y="19"/>
                </a:cxn>
                <a:cxn ang="0">
                  <a:pos x="23" y="16"/>
                </a:cxn>
                <a:cxn ang="0">
                  <a:pos x="18" y="15"/>
                </a:cxn>
                <a:cxn ang="0">
                  <a:pos x="15" y="14"/>
                </a:cxn>
                <a:cxn ang="0">
                  <a:pos x="13" y="12"/>
                </a:cxn>
                <a:cxn ang="0">
                  <a:pos x="9" y="9"/>
                </a:cxn>
                <a:cxn ang="0">
                  <a:pos x="7" y="7"/>
                </a:cxn>
                <a:cxn ang="0">
                  <a:pos x="5" y="5"/>
                </a:cxn>
                <a:cxn ang="0">
                  <a:pos x="3" y="3"/>
                </a:cxn>
                <a:cxn ang="0">
                  <a:pos x="2" y="1"/>
                </a:cxn>
              </a:cxnLst>
              <a:rect l="0" t="0" r="r" b="b"/>
              <a:pathLst>
                <a:path w="73" h="57">
                  <a:moveTo>
                    <a:pt x="0" y="0"/>
                  </a:moveTo>
                  <a:lnTo>
                    <a:pt x="2" y="2"/>
                  </a:lnTo>
                  <a:lnTo>
                    <a:pt x="4" y="4"/>
                  </a:lnTo>
                  <a:lnTo>
                    <a:pt x="5" y="6"/>
                  </a:lnTo>
                  <a:lnTo>
                    <a:pt x="7" y="8"/>
                  </a:lnTo>
                  <a:lnTo>
                    <a:pt x="8" y="11"/>
                  </a:lnTo>
                  <a:lnTo>
                    <a:pt x="10" y="12"/>
                  </a:lnTo>
                  <a:lnTo>
                    <a:pt x="13" y="14"/>
                  </a:lnTo>
                  <a:lnTo>
                    <a:pt x="15" y="15"/>
                  </a:lnTo>
                  <a:lnTo>
                    <a:pt x="17" y="17"/>
                  </a:lnTo>
                  <a:lnTo>
                    <a:pt x="20" y="19"/>
                  </a:lnTo>
                  <a:lnTo>
                    <a:pt x="23" y="20"/>
                  </a:lnTo>
                  <a:lnTo>
                    <a:pt x="26" y="21"/>
                  </a:lnTo>
                  <a:lnTo>
                    <a:pt x="29" y="22"/>
                  </a:lnTo>
                  <a:lnTo>
                    <a:pt x="32" y="22"/>
                  </a:lnTo>
                  <a:lnTo>
                    <a:pt x="35" y="23"/>
                  </a:lnTo>
                  <a:lnTo>
                    <a:pt x="38" y="23"/>
                  </a:lnTo>
                  <a:lnTo>
                    <a:pt x="39" y="24"/>
                  </a:lnTo>
                  <a:lnTo>
                    <a:pt x="42" y="24"/>
                  </a:lnTo>
                  <a:lnTo>
                    <a:pt x="43" y="24"/>
                  </a:lnTo>
                  <a:lnTo>
                    <a:pt x="45" y="25"/>
                  </a:lnTo>
                  <a:lnTo>
                    <a:pt x="46" y="25"/>
                  </a:lnTo>
                  <a:lnTo>
                    <a:pt x="47" y="26"/>
                  </a:lnTo>
                  <a:lnTo>
                    <a:pt x="48" y="27"/>
                  </a:lnTo>
                  <a:lnTo>
                    <a:pt x="51" y="27"/>
                  </a:lnTo>
                  <a:lnTo>
                    <a:pt x="52" y="28"/>
                  </a:lnTo>
                  <a:lnTo>
                    <a:pt x="53" y="30"/>
                  </a:lnTo>
                  <a:lnTo>
                    <a:pt x="54" y="31"/>
                  </a:lnTo>
                  <a:lnTo>
                    <a:pt x="55" y="32"/>
                  </a:lnTo>
                  <a:lnTo>
                    <a:pt x="56" y="32"/>
                  </a:lnTo>
                  <a:lnTo>
                    <a:pt x="57" y="33"/>
                  </a:lnTo>
                  <a:lnTo>
                    <a:pt x="58" y="34"/>
                  </a:lnTo>
                  <a:lnTo>
                    <a:pt x="61" y="35"/>
                  </a:lnTo>
                  <a:lnTo>
                    <a:pt x="63" y="37"/>
                  </a:lnTo>
                  <a:lnTo>
                    <a:pt x="65" y="40"/>
                  </a:lnTo>
                  <a:lnTo>
                    <a:pt x="67" y="42"/>
                  </a:lnTo>
                  <a:lnTo>
                    <a:pt x="68" y="45"/>
                  </a:lnTo>
                  <a:lnTo>
                    <a:pt x="69" y="48"/>
                  </a:lnTo>
                  <a:lnTo>
                    <a:pt x="71" y="51"/>
                  </a:lnTo>
                  <a:lnTo>
                    <a:pt x="72" y="54"/>
                  </a:lnTo>
                  <a:lnTo>
                    <a:pt x="73" y="57"/>
                  </a:lnTo>
                  <a:lnTo>
                    <a:pt x="73" y="54"/>
                  </a:lnTo>
                  <a:lnTo>
                    <a:pt x="73" y="52"/>
                  </a:lnTo>
                  <a:lnTo>
                    <a:pt x="72" y="49"/>
                  </a:lnTo>
                  <a:lnTo>
                    <a:pt x="71" y="46"/>
                  </a:lnTo>
                  <a:lnTo>
                    <a:pt x="69" y="44"/>
                  </a:lnTo>
                  <a:lnTo>
                    <a:pt x="68" y="42"/>
                  </a:lnTo>
                  <a:lnTo>
                    <a:pt x="67" y="38"/>
                  </a:lnTo>
                  <a:lnTo>
                    <a:pt x="65" y="36"/>
                  </a:lnTo>
                  <a:lnTo>
                    <a:pt x="64" y="35"/>
                  </a:lnTo>
                  <a:lnTo>
                    <a:pt x="63" y="35"/>
                  </a:lnTo>
                  <a:lnTo>
                    <a:pt x="62" y="34"/>
                  </a:lnTo>
                  <a:lnTo>
                    <a:pt x="61" y="33"/>
                  </a:lnTo>
                  <a:lnTo>
                    <a:pt x="59" y="32"/>
                  </a:lnTo>
                  <a:lnTo>
                    <a:pt x="58" y="31"/>
                  </a:lnTo>
                  <a:lnTo>
                    <a:pt x="57" y="30"/>
                  </a:lnTo>
                  <a:lnTo>
                    <a:pt x="56" y="28"/>
                  </a:lnTo>
                  <a:lnTo>
                    <a:pt x="55" y="27"/>
                  </a:lnTo>
                  <a:lnTo>
                    <a:pt x="54" y="26"/>
                  </a:lnTo>
                  <a:lnTo>
                    <a:pt x="53" y="26"/>
                  </a:lnTo>
                  <a:lnTo>
                    <a:pt x="52" y="25"/>
                  </a:lnTo>
                  <a:lnTo>
                    <a:pt x="51" y="24"/>
                  </a:lnTo>
                  <a:lnTo>
                    <a:pt x="48" y="24"/>
                  </a:lnTo>
                  <a:lnTo>
                    <a:pt x="47" y="23"/>
                  </a:lnTo>
                  <a:lnTo>
                    <a:pt x="46" y="22"/>
                  </a:lnTo>
                  <a:lnTo>
                    <a:pt x="43" y="21"/>
                  </a:lnTo>
                  <a:lnTo>
                    <a:pt x="39" y="21"/>
                  </a:lnTo>
                  <a:lnTo>
                    <a:pt x="36" y="20"/>
                  </a:lnTo>
                  <a:lnTo>
                    <a:pt x="33" y="19"/>
                  </a:lnTo>
                  <a:lnTo>
                    <a:pt x="29" y="19"/>
                  </a:lnTo>
                  <a:lnTo>
                    <a:pt x="26" y="17"/>
                  </a:lnTo>
                  <a:lnTo>
                    <a:pt x="23" y="16"/>
                  </a:lnTo>
                  <a:lnTo>
                    <a:pt x="19" y="15"/>
                  </a:lnTo>
                  <a:lnTo>
                    <a:pt x="18" y="15"/>
                  </a:lnTo>
                  <a:lnTo>
                    <a:pt x="16" y="14"/>
                  </a:lnTo>
                  <a:lnTo>
                    <a:pt x="15" y="14"/>
                  </a:lnTo>
                  <a:lnTo>
                    <a:pt x="14" y="13"/>
                  </a:lnTo>
                  <a:lnTo>
                    <a:pt x="13" y="12"/>
                  </a:lnTo>
                  <a:lnTo>
                    <a:pt x="10" y="11"/>
                  </a:lnTo>
                  <a:lnTo>
                    <a:pt x="9" y="9"/>
                  </a:lnTo>
                  <a:lnTo>
                    <a:pt x="8" y="8"/>
                  </a:lnTo>
                  <a:lnTo>
                    <a:pt x="7" y="7"/>
                  </a:lnTo>
                  <a:lnTo>
                    <a:pt x="6" y="6"/>
                  </a:lnTo>
                  <a:lnTo>
                    <a:pt x="5" y="5"/>
                  </a:lnTo>
                  <a:lnTo>
                    <a:pt x="4" y="4"/>
                  </a:lnTo>
                  <a:lnTo>
                    <a:pt x="3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46" name="Freeform 754"/>
            <p:cNvSpPr>
              <a:spLocks/>
            </p:cNvSpPr>
            <p:nvPr/>
          </p:nvSpPr>
          <p:spPr bwMode="auto">
            <a:xfrm>
              <a:off x="323" y="2044"/>
              <a:ext cx="88" cy="82"/>
            </a:xfrm>
            <a:custGeom>
              <a:avLst/>
              <a:gdLst/>
              <a:ahLst/>
              <a:cxnLst>
                <a:cxn ang="0">
                  <a:pos x="82" y="2"/>
                </a:cxn>
                <a:cxn ang="0">
                  <a:pos x="73" y="0"/>
                </a:cxn>
                <a:cxn ang="0">
                  <a:pos x="65" y="0"/>
                </a:cxn>
                <a:cxn ang="0">
                  <a:pos x="56" y="2"/>
                </a:cxn>
                <a:cxn ang="0">
                  <a:pos x="46" y="3"/>
                </a:cxn>
                <a:cxn ang="0">
                  <a:pos x="38" y="5"/>
                </a:cxn>
                <a:cxn ang="0">
                  <a:pos x="29" y="9"/>
                </a:cxn>
                <a:cxn ang="0">
                  <a:pos x="21" y="12"/>
                </a:cxn>
                <a:cxn ang="0">
                  <a:pos x="13" y="16"/>
                </a:cxn>
                <a:cxn ang="0">
                  <a:pos x="8" y="22"/>
                </a:cxn>
                <a:cxn ang="0">
                  <a:pos x="2" y="30"/>
                </a:cxn>
                <a:cxn ang="0">
                  <a:pos x="0" y="46"/>
                </a:cxn>
                <a:cxn ang="0">
                  <a:pos x="6" y="55"/>
                </a:cxn>
                <a:cxn ang="0">
                  <a:pos x="11" y="59"/>
                </a:cxn>
                <a:cxn ang="0">
                  <a:pos x="18" y="63"/>
                </a:cxn>
                <a:cxn ang="0">
                  <a:pos x="21" y="65"/>
                </a:cxn>
                <a:cxn ang="0">
                  <a:pos x="23" y="67"/>
                </a:cxn>
                <a:cxn ang="0">
                  <a:pos x="20" y="69"/>
                </a:cxn>
                <a:cxn ang="0">
                  <a:pos x="18" y="70"/>
                </a:cxn>
                <a:cxn ang="0">
                  <a:pos x="15" y="71"/>
                </a:cxn>
                <a:cxn ang="0">
                  <a:pos x="11" y="78"/>
                </a:cxn>
                <a:cxn ang="0">
                  <a:pos x="13" y="80"/>
                </a:cxn>
                <a:cxn ang="0">
                  <a:pos x="12" y="74"/>
                </a:cxn>
                <a:cxn ang="0">
                  <a:pos x="17" y="71"/>
                </a:cxn>
                <a:cxn ang="0">
                  <a:pos x="21" y="70"/>
                </a:cxn>
                <a:cxn ang="0">
                  <a:pos x="25" y="67"/>
                </a:cxn>
                <a:cxn ang="0">
                  <a:pos x="23" y="62"/>
                </a:cxn>
                <a:cxn ang="0">
                  <a:pos x="19" y="57"/>
                </a:cxn>
                <a:cxn ang="0">
                  <a:pos x="13" y="53"/>
                </a:cxn>
                <a:cxn ang="0">
                  <a:pos x="8" y="47"/>
                </a:cxn>
                <a:cxn ang="0">
                  <a:pos x="6" y="40"/>
                </a:cxn>
                <a:cxn ang="0">
                  <a:pos x="8" y="31"/>
                </a:cxn>
                <a:cxn ang="0">
                  <a:pos x="10" y="24"/>
                </a:cxn>
                <a:cxn ang="0">
                  <a:pos x="16" y="20"/>
                </a:cxn>
                <a:cxn ang="0">
                  <a:pos x="22" y="15"/>
                </a:cxn>
                <a:cxn ang="0">
                  <a:pos x="30" y="11"/>
                </a:cxn>
                <a:cxn ang="0">
                  <a:pos x="39" y="7"/>
                </a:cxn>
                <a:cxn ang="0">
                  <a:pos x="47" y="5"/>
                </a:cxn>
                <a:cxn ang="0">
                  <a:pos x="56" y="3"/>
                </a:cxn>
                <a:cxn ang="0">
                  <a:pos x="64" y="2"/>
                </a:cxn>
                <a:cxn ang="0">
                  <a:pos x="71" y="2"/>
                </a:cxn>
                <a:cxn ang="0">
                  <a:pos x="80" y="2"/>
                </a:cxn>
                <a:cxn ang="0">
                  <a:pos x="88" y="3"/>
                </a:cxn>
              </a:cxnLst>
              <a:rect l="0" t="0" r="r" b="b"/>
              <a:pathLst>
                <a:path w="88" h="82">
                  <a:moveTo>
                    <a:pt x="88" y="3"/>
                  </a:moveTo>
                  <a:lnTo>
                    <a:pt x="86" y="2"/>
                  </a:lnTo>
                  <a:lnTo>
                    <a:pt x="82" y="2"/>
                  </a:lnTo>
                  <a:lnTo>
                    <a:pt x="79" y="0"/>
                  </a:lnTo>
                  <a:lnTo>
                    <a:pt x="77" y="0"/>
                  </a:lnTo>
                  <a:lnTo>
                    <a:pt x="73" y="0"/>
                  </a:lnTo>
                  <a:lnTo>
                    <a:pt x="70" y="0"/>
                  </a:lnTo>
                  <a:lnTo>
                    <a:pt x="68" y="0"/>
                  </a:lnTo>
                  <a:lnTo>
                    <a:pt x="65" y="0"/>
                  </a:lnTo>
                  <a:lnTo>
                    <a:pt x="61" y="2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2" y="3"/>
                  </a:lnTo>
                  <a:lnTo>
                    <a:pt x="49" y="3"/>
                  </a:lnTo>
                  <a:lnTo>
                    <a:pt x="46" y="3"/>
                  </a:lnTo>
                  <a:lnTo>
                    <a:pt x="43" y="4"/>
                  </a:lnTo>
                  <a:lnTo>
                    <a:pt x="40" y="4"/>
                  </a:lnTo>
                  <a:lnTo>
                    <a:pt x="38" y="5"/>
                  </a:lnTo>
                  <a:lnTo>
                    <a:pt x="35" y="6"/>
                  </a:lnTo>
                  <a:lnTo>
                    <a:pt x="31" y="6"/>
                  </a:lnTo>
                  <a:lnTo>
                    <a:pt x="29" y="9"/>
                  </a:lnTo>
                  <a:lnTo>
                    <a:pt x="27" y="10"/>
                  </a:lnTo>
                  <a:lnTo>
                    <a:pt x="23" y="11"/>
                  </a:lnTo>
                  <a:lnTo>
                    <a:pt x="21" y="12"/>
                  </a:lnTo>
                  <a:lnTo>
                    <a:pt x="19" y="14"/>
                  </a:lnTo>
                  <a:lnTo>
                    <a:pt x="16" y="15"/>
                  </a:lnTo>
                  <a:lnTo>
                    <a:pt x="13" y="16"/>
                  </a:lnTo>
                  <a:lnTo>
                    <a:pt x="11" y="19"/>
                  </a:lnTo>
                  <a:lnTo>
                    <a:pt x="9" y="20"/>
                  </a:lnTo>
                  <a:lnTo>
                    <a:pt x="8" y="22"/>
                  </a:lnTo>
                  <a:lnTo>
                    <a:pt x="6" y="24"/>
                  </a:lnTo>
                  <a:lnTo>
                    <a:pt x="5" y="27"/>
                  </a:lnTo>
                  <a:lnTo>
                    <a:pt x="2" y="30"/>
                  </a:lnTo>
                  <a:lnTo>
                    <a:pt x="1" y="35"/>
                  </a:lnTo>
                  <a:lnTo>
                    <a:pt x="0" y="40"/>
                  </a:lnTo>
                  <a:lnTo>
                    <a:pt x="0" y="46"/>
                  </a:lnTo>
                  <a:lnTo>
                    <a:pt x="2" y="50"/>
                  </a:lnTo>
                  <a:lnTo>
                    <a:pt x="3" y="53"/>
                  </a:lnTo>
                  <a:lnTo>
                    <a:pt x="6" y="55"/>
                  </a:lnTo>
                  <a:lnTo>
                    <a:pt x="8" y="56"/>
                  </a:lnTo>
                  <a:lnTo>
                    <a:pt x="9" y="57"/>
                  </a:lnTo>
                  <a:lnTo>
                    <a:pt x="11" y="59"/>
                  </a:lnTo>
                  <a:lnTo>
                    <a:pt x="13" y="61"/>
                  </a:lnTo>
                  <a:lnTo>
                    <a:pt x="16" y="62"/>
                  </a:lnTo>
                  <a:lnTo>
                    <a:pt x="18" y="63"/>
                  </a:lnTo>
                  <a:lnTo>
                    <a:pt x="19" y="63"/>
                  </a:lnTo>
                  <a:lnTo>
                    <a:pt x="20" y="64"/>
                  </a:lnTo>
                  <a:lnTo>
                    <a:pt x="21" y="65"/>
                  </a:lnTo>
                  <a:lnTo>
                    <a:pt x="22" y="65"/>
                  </a:lnTo>
                  <a:lnTo>
                    <a:pt x="23" y="66"/>
                  </a:lnTo>
                  <a:lnTo>
                    <a:pt x="23" y="67"/>
                  </a:lnTo>
                  <a:lnTo>
                    <a:pt x="22" y="67"/>
                  </a:lnTo>
                  <a:lnTo>
                    <a:pt x="21" y="69"/>
                  </a:lnTo>
                  <a:lnTo>
                    <a:pt x="20" y="69"/>
                  </a:lnTo>
                  <a:lnTo>
                    <a:pt x="20" y="70"/>
                  </a:lnTo>
                  <a:lnTo>
                    <a:pt x="19" y="70"/>
                  </a:lnTo>
                  <a:lnTo>
                    <a:pt x="18" y="70"/>
                  </a:lnTo>
                  <a:lnTo>
                    <a:pt x="17" y="70"/>
                  </a:lnTo>
                  <a:lnTo>
                    <a:pt x="16" y="71"/>
                  </a:lnTo>
                  <a:lnTo>
                    <a:pt x="15" y="71"/>
                  </a:lnTo>
                  <a:lnTo>
                    <a:pt x="13" y="72"/>
                  </a:lnTo>
                  <a:lnTo>
                    <a:pt x="12" y="74"/>
                  </a:lnTo>
                  <a:lnTo>
                    <a:pt x="11" y="78"/>
                  </a:lnTo>
                  <a:lnTo>
                    <a:pt x="12" y="80"/>
                  </a:lnTo>
                  <a:lnTo>
                    <a:pt x="15" y="82"/>
                  </a:lnTo>
                  <a:lnTo>
                    <a:pt x="13" y="80"/>
                  </a:lnTo>
                  <a:lnTo>
                    <a:pt x="12" y="78"/>
                  </a:lnTo>
                  <a:lnTo>
                    <a:pt x="12" y="77"/>
                  </a:lnTo>
                  <a:lnTo>
                    <a:pt x="12" y="74"/>
                  </a:lnTo>
                  <a:lnTo>
                    <a:pt x="13" y="73"/>
                  </a:lnTo>
                  <a:lnTo>
                    <a:pt x="15" y="72"/>
                  </a:lnTo>
                  <a:lnTo>
                    <a:pt x="17" y="71"/>
                  </a:lnTo>
                  <a:lnTo>
                    <a:pt x="19" y="71"/>
                  </a:lnTo>
                  <a:lnTo>
                    <a:pt x="20" y="71"/>
                  </a:lnTo>
                  <a:lnTo>
                    <a:pt x="21" y="70"/>
                  </a:lnTo>
                  <a:lnTo>
                    <a:pt x="22" y="70"/>
                  </a:lnTo>
                  <a:lnTo>
                    <a:pt x="23" y="69"/>
                  </a:lnTo>
                  <a:lnTo>
                    <a:pt x="25" y="67"/>
                  </a:lnTo>
                  <a:lnTo>
                    <a:pt x="25" y="65"/>
                  </a:lnTo>
                  <a:lnTo>
                    <a:pt x="25" y="63"/>
                  </a:lnTo>
                  <a:lnTo>
                    <a:pt x="23" y="62"/>
                  </a:lnTo>
                  <a:lnTo>
                    <a:pt x="22" y="59"/>
                  </a:lnTo>
                  <a:lnTo>
                    <a:pt x="21" y="58"/>
                  </a:lnTo>
                  <a:lnTo>
                    <a:pt x="19" y="57"/>
                  </a:lnTo>
                  <a:lnTo>
                    <a:pt x="17" y="55"/>
                  </a:lnTo>
                  <a:lnTo>
                    <a:pt x="15" y="54"/>
                  </a:lnTo>
                  <a:lnTo>
                    <a:pt x="13" y="53"/>
                  </a:lnTo>
                  <a:lnTo>
                    <a:pt x="11" y="51"/>
                  </a:lnTo>
                  <a:lnTo>
                    <a:pt x="9" y="49"/>
                  </a:lnTo>
                  <a:lnTo>
                    <a:pt x="8" y="47"/>
                  </a:lnTo>
                  <a:lnTo>
                    <a:pt x="7" y="45"/>
                  </a:lnTo>
                  <a:lnTo>
                    <a:pt x="6" y="42"/>
                  </a:lnTo>
                  <a:lnTo>
                    <a:pt x="6" y="40"/>
                  </a:lnTo>
                  <a:lnTo>
                    <a:pt x="7" y="37"/>
                  </a:lnTo>
                  <a:lnTo>
                    <a:pt x="7" y="35"/>
                  </a:lnTo>
                  <a:lnTo>
                    <a:pt x="8" y="31"/>
                  </a:lnTo>
                  <a:lnTo>
                    <a:pt x="8" y="29"/>
                  </a:lnTo>
                  <a:lnTo>
                    <a:pt x="9" y="27"/>
                  </a:lnTo>
                  <a:lnTo>
                    <a:pt x="10" y="24"/>
                  </a:lnTo>
                  <a:lnTo>
                    <a:pt x="12" y="23"/>
                  </a:lnTo>
                  <a:lnTo>
                    <a:pt x="15" y="21"/>
                  </a:lnTo>
                  <a:lnTo>
                    <a:pt x="16" y="20"/>
                  </a:lnTo>
                  <a:lnTo>
                    <a:pt x="18" y="18"/>
                  </a:lnTo>
                  <a:lnTo>
                    <a:pt x="20" y="16"/>
                  </a:lnTo>
                  <a:lnTo>
                    <a:pt x="22" y="15"/>
                  </a:lnTo>
                  <a:lnTo>
                    <a:pt x="25" y="13"/>
                  </a:lnTo>
                  <a:lnTo>
                    <a:pt x="27" y="12"/>
                  </a:lnTo>
                  <a:lnTo>
                    <a:pt x="30" y="11"/>
                  </a:lnTo>
                  <a:lnTo>
                    <a:pt x="32" y="10"/>
                  </a:lnTo>
                  <a:lnTo>
                    <a:pt x="36" y="9"/>
                  </a:lnTo>
                  <a:lnTo>
                    <a:pt x="39" y="7"/>
                  </a:lnTo>
                  <a:lnTo>
                    <a:pt x="42" y="6"/>
                  </a:lnTo>
                  <a:lnTo>
                    <a:pt x="44" y="5"/>
                  </a:lnTo>
                  <a:lnTo>
                    <a:pt x="47" y="5"/>
                  </a:lnTo>
                  <a:lnTo>
                    <a:pt x="50" y="4"/>
                  </a:lnTo>
                  <a:lnTo>
                    <a:pt x="52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1" y="2"/>
                  </a:lnTo>
                  <a:lnTo>
                    <a:pt x="64" y="2"/>
                  </a:lnTo>
                  <a:lnTo>
                    <a:pt x="66" y="2"/>
                  </a:lnTo>
                  <a:lnTo>
                    <a:pt x="69" y="2"/>
                  </a:lnTo>
                  <a:lnTo>
                    <a:pt x="71" y="2"/>
                  </a:lnTo>
                  <a:lnTo>
                    <a:pt x="75" y="2"/>
                  </a:lnTo>
                  <a:lnTo>
                    <a:pt x="77" y="2"/>
                  </a:lnTo>
                  <a:lnTo>
                    <a:pt x="80" y="2"/>
                  </a:lnTo>
                  <a:lnTo>
                    <a:pt x="82" y="2"/>
                  </a:lnTo>
                  <a:lnTo>
                    <a:pt x="86" y="2"/>
                  </a:lnTo>
                  <a:lnTo>
                    <a:pt x="88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47" name="Freeform 755"/>
            <p:cNvSpPr>
              <a:spLocks/>
            </p:cNvSpPr>
            <p:nvPr/>
          </p:nvSpPr>
          <p:spPr bwMode="auto">
            <a:xfrm>
              <a:off x="283" y="1991"/>
              <a:ext cx="69" cy="123"/>
            </a:xfrm>
            <a:custGeom>
              <a:avLst/>
              <a:gdLst/>
              <a:ahLst/>
              <a:cxnLst>
                <a:cxn ang="0">
                  <a:pos x="65" y="3"/>
                </a:cxn>
                <a:cxn ang="0">
                  <a:pos x="58" y="8"/>
                </a:cxn>
                <a:cxn ang="0">
                  <a:pos x="51" y="13"/>
                </a:cxn>
                <a:cxn ang="0">
                  <a:pos x="44" y="18"/>
                </a:cxn>
                <a:cxn ang="0">
                  <a:pos x="38" y="25"/>
                </a:cxn>
                <a:cxn ang="0">
                  <a:pos x="33" y="32"/>
                </a:cxn>
                <a:cxn ang="0">
                  <a:pos x="28" y="39"/>
                </a:cxn>
                <a:cxn ang="0">
                  <a:pos x="23" y="46"/>
                </a:cxn>
                <a:cxn ang="0">
                  <a:pos x="16" y="58"/>
                </a:cxn>
                <a:cxn ang="0">
                  <a:pos x="9" y="75"/>
                </a:cxn>
                <a:cxn ang="0">
                  <a:pos x="3" y="94"/>
                </a:cxn>
                <a:cxn ang="0">
                  <a:pos x="1" y="114"/>
                </a:cxn>
                <a:cxn ang="0">
                  <a:pos x="1" y="123"/>
                </a:cxn>
                <a:cxn ang="0">
                  <a:pos x="2" y="114"/>
                </a:cxn>
                <a:cxn ang="0">
                  <a:pos x="3" y="104"/>
                </a:cxn>
                <a:cxn ang="0">
                  <a:pos x="4" y="95"/>
                </a:cxn>
                <a:cxn ang="0">
                  <a:pos x="7" y="86"/>
                </a:cxn>
                <a:cxn ang="0">
                  <a:pos x="9" y="77"/>
                </a:cxn>
                <a:cxn ang="0">
                  <a:pos x="12" y="68"/>
                </a:cxn>
                <a:cxn ang="0">
                  <a:pos x="16" y="59"/>
                </a:cxn>
                <a:cxn ang="0">
                  <a:pos x="21" y="51"/>
                </a:cxn>
                <a:cxn ang="0">
                  <a:pos x="25" y="43"/>
                </a:cxn>
                <a:cxn ang="0">
                  <a:pos x="30" y="37"/>
                </a:cxn>
                <a:cxn ang="0">
                  <a:pos x="35" y="30"/>
                </a:cxn>
                <a:cxn ang="0">
                  <a:pos x="41" y="23"/>
                </a:cxn>
                <a:cxn ang="0">
                  <a:pos x="44" y="19"/>
                </a:cxn>
                <a:cxn ang="0">
                  <a:pos x="47" y="17"/>
                </a:cxn>
                <a:cxn ang="0">
                  <a:pos x="51" y="14"/>
                </a:cxn>
                <a:cxn ang="0">
                  <a:pos x="54" y="10"/>
                </a:cxn>
                <a:cxn ang="0">
                  <a:pos x="57" y="8"/>
                </a:cxn>
                <a:cxn ang="0">
                  <a:pos x="62" y="5"/>
                </a:cxn>
                <a:cxn ang="0">
                  <a:pos x="65" y="3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69" h="123">
                  <a:moveTo>
                    <a:pt x="68" y="0"/>
                  </a:moveTo>
                  <a:lnTo>
                    <a:pt x="65" y="3"/>
                  </a:lnTo>
                  <a:lnTo>
                    <a:pt x="62" y="5"/>
                  </a:lnTo>
                  <a:lnTo>
                    <a:pt x="58" y="8"/>
                  </a:lnTo>
                  <a:lnTo>
                    <a:pt x="54" y="10"/>
                  </a:lnTo>
                  <a:lnTo>
                    <a:pt x="51" y="13"/>
                  </a:lnTo>
                  <a:lnTo>
                    <a:pt x="47" y="16"/>
                  </a:lnTo>
                  <a:lnTo>
                    <a:pt x="44" y="18"/>
                  </a:lnTo>
                  <a:lnTo>
                    <a:pt x="41" y="22"/>
                  </a:lnTo>
                  <a:lnTo>
                    <a:pt x="38" y="25"/>
                  </a:lnTo>
                  <a:lnTo>
                    <a:pt x="35" y="29"/>
                  </a:lnTo>
                  <a:lnTo>
                    <a:pt x="33" y="32"/>
                  </a:lnTo>
                  <a:lnTo>
                    <a:pt x="30" y="35"/>
                  </a:lnTo>
                  <a:lnTo>
                    <a:pt x="28" y="39"/>
                  </a:lnTo>
                  <a:lnTo>
                    <a:pt x="25" y="42"/>
                  </a:lnTo>
                  <a:lnTo>
                    <a:pt x="23" y="46"/>
                  </a:lnTo>
                  <a:lnTo>
                    <a:pt x="21" y="50"/>
                  </a:lnTo>
                  <a:lnTo>
                    <a:pt x="16" y="58"/>
                  </a:lnTo>
                  <a:lnTo>
                    <a:pt x="12" y="67"/>
                  </a:lnTo>
                  <a:lnTo>
                    <a:pt x="9" y="75"/>
                  </a:lnTo>
                  <a:lnTo>
                    <a:pt x="6" y="85"/>
                  </a:lnTo>
                  <a:lnTo>
                    <a:pt x="3" y="94"/>
                  </a:lnTo>
                  <a:lnTo>
                    <a:pt x="2" y="103"/>
                  </a:lnTo>
                  <a:lnTo>
                    <a:pt x="1" y="11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2" y="118"/>
                  </a:lnTo>
                  <a:lnTo>
                    <a:pt x="2" y="114"/>
                  </a:lnTo>
                  <a:lnTo>
                    <a:pt x="3" y="109"/>
                  </a:lnTo>
                  <a:lnTo>
                    <a:pt x="3" y="104"/>
                  </a:lnTo>
                  <a:lnTo>
                    <a:pt x="4" y="100"/>
                  </a:lnTo>
                  <a:lnTo>
                    <a:pt x="4" y="95"/>
                  </a:lnTo>
                  <a:lnTo>
                    <a:pt x="6" y="91"/>
                  </a:lnTo>
                  <a:lnTo>
                    <a:pt x="7" y="86"/>
                  </a:lnTo>
                  <a:lnTo>
                    <a:pt x="8" y="82"/>
                  </a:lnTo>
                  <a:lnTo>
                    <a:pt x="9" y="77"/>
                  </a:lnTo>
                  <a:lnTo>
                    <a:pt x="11" y="73"/>
                  </a:lnTo>
                  <a:lnTo>
                    <a:pt x="12" y="68"/>
                  </a:lnTo>
                  <a:lnTo>
                    <a:pt x="14" y="64"/>
                  </a:lnTo>
                  <a:lnTo>
                    <a:pt x="16" y="59"/>
                  </a:lnTo>
                  <a:lnTo>
                    <a:pt x="19" y="55"/>
                  </a:lnTo>
                  <a:lnTo>
                    <a:pt x="21" y="51"/>
                  </a:lnTo>
                  <a:lnTo>
                    <a:pt x="23" y="48"/>
                  </a:lnTo>
                  <a:lnTo>
                    <a:pt x="25" y="43"/>
                  </a:lnTo>
                  <a:lnTo>
                    <a:pt x="28" y="40"/>
                  </a:lnTo>
                  <a:lnTo>
                    <a:pt x="30" y="37"/>
                  </a:lnTo>
                  <a:lnTo>
                    <a:pt x="33" y="33"/>
                  </a:lnTo>
                  <a:lnTo>
                    <a:pt x="35" y="30"/>
                  </a:lnTo>
                  <a:lnTo>
                    <a:pt x="38" y="26"/>
                  </a:lnTo>
                  <a:lnTo>
                    <a:pt x="41" y="23"/>
                  </a:lnTo>
                  <a:lnTo>
                    <a:pt x="42" y="22"/>
                  </a:lnTo>
                  <a:lnTo>
                    <a:pt x="44" y="19"/>
                  </a:lnTo>
                  <a:lnTo>
                    <a:pt x="45" y="18"/>
                  </a:lnTo>
                  <a:lnTo>
                    <a:pt x="47" y="17"/>
                  </a:lnTo>
                  <a:lnTo>
                    <a:pt x="48" y="15"/>
                  </a:lnTo>
                  <a:lnTo>
                    <a:pt x="51" y="14"/>
                  </a:lnTo>
                  <a:lnTo>
                    <a:pt x="52" y="13"/>
                  </a:lnTo>
                  <a:lnTo>
                    <a:pt x="54" y="10"/>
                  </a:lnTo>
                  <a:lnTo>
                    <a:pt x="55" y="9"/>
                  </a:lnTo>
                  <a:lnTo>
                    <a:pt x="57" y="8"/>
                  </a:lnTo>
                  <a:lnTo>
                    <a:pt x="60" y="7"/>
                  </a:lnTo>
                  <a:lnTo>
                    <a:pt x="62" y="5"/>
                  </a:lnTo>
                  <a:lnTo>
                    <a:pt x="63" y="4"/>
                  </a:lnTo>
                  <a:lnTo>
                    <a:pt x="65" y="3"/>
                  </a:lnTo>
                  <a:lnTo>
                    <a:pt x="67" y="1"/>
                  </a:lnTo>
                  <a:lnTo>
                    <a:pt x="68" y="0"/>
                  </a:lnTo>
                  <a:lnTo>
                    <a:pt x="69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48" name="Freeform 756"/>
            <p:cNvSpPr>
              <a:spLocks/>
            </p:cNvSpPr>
            <p:nvPr/>
          </p:nvSpPr>
          <p:spPr bwMode="auto">
            <a:xfrm>
              <a:off x="328" y="1999"/>
              <a:ext cx="26" cy="4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4" y="2"/>
                </a:cxn>
                <a:cxn ang="0">
                  <a:pos x="22" y="5"/>
                </a:cxn>
                <a:cxn ang="0">
                  <a:pos x="19" y="8"/>
                </a:cxn>
                <a:cxn ang="0">
                  <a:pos x="17" y="11"/>
                </a:cxn>
                <a:cxn ang="0">
                  <a:pos x="15" y="14"/>
                </a:cxn>
                <a:cxn ang="0">
                  <a:pos x="14" y="17"/>
                </a:cxn>
                <a:cxn ang="0">
                  <a:pos x="12" y="20"/>
                </a:cxn>
                <a:cxn ang="0">
                  <a:pos x="10" y="22"/>
                </a:cxn>
                <a:cxn ang="0">
                  <a:pos x="8" y="25"/>
                </a:cxn>
                <a:cxn ang="0">
                  <a:pos x="6" y="28"/>
                </a:cxn>
                <a:cxn ang="0">
                  <a:pos x="5" y="30"/>
                </a:cxn>
                <a:cxn ang="0">
                  <a:pos x="4" y="34"/>
                </a:cxn>
                <a:cxn ang="0">
                  <a:pos x="3" y="36"/>
                </a:cxn>
                <a:cxn ang="0">
                  <a:pos x="2" y="40"/>
                </a:cxn>
                <a:cxn ang="0">
                  <a:pos x="1" y="42"/>
                </a:cxn>
                <a:cxn ang="0">
                  <a:pos x="0" y="45"/>
                </a:cxn>
                <a:cxn ang="0">
                  <a:pos x="1" y="45"/>
                </a:cxn>
                <a:cxn ang="0">
                  <a:pos x="2" y="42"/>
                </a:cxn>
                <a:cxn ang="0">
                  <a:pos x="3" y="40"/>
                </a:cxn>
                <a:cxn ang="0">
                  <a:pos x="4" y="36"/>
                </a:cxn>
                <a:cxn ang="0">
                  <a:pos x="5" y="34"/>
                </a:cxn>
                <a:cxn ang="0">
                  <a:pos x="6" y="32"/>
                </a:cxn>
                <a:cxn ang="0">
                  <a:pos x="7" y="28"/>
                </a:cxn>
                <a:cxn ang="0">
                  <a:pos x="10" y="26"/>
                </a:cxn>
                <a:cxn ang="0">
                  <a:pos x="11" y="23"/>
                </a:cxn>
                <a:cxn ang="0">
                  <a:pos x="13" y="20"/>
                </a:cxn>
                <a:cxn ang="0">
                  <a:pos x="14" y="18"/>
                </a:cxn>
                <a:cxn ang="0">
                  <a:pos x="16" y="14"/>
                </a:cxn>
                <a:cxn ang="0">
                  <a:pos x="18" y="11"/>
                </a:cxn>
                <a:cxn ang="0">
                  <a:pos x="19" y="8"/>
                </a:cxn>
                <a:cxn ang="0">
                  <a:pos x="22" y="6"/>
                </a:cxn>
                <a:cxn ang="0">
                  <a:pos x="24" y="2"/>
                </a:cxn>
                <a:cxn ang="0">
                  <a:pos x="26" y="0"/>
                </a:cxn>
              </a:cxnLst>
              <a:rect l="0" t="0" r="r" b="b"/>
              <a:pathLst>
                <a:path w="26" h="45">
                  <a:moveTo>
                    <a:pt x="26" y="0"/>
                  </a:moveTo>
                  <a:lnTo>
                    <a:pt x="24" y="2"/>
                  </a:lnTo>
                  <a:lnTo>
                    <a:pt x="22" y="5"/>
                  </a:lnTo>
                  <a:lnTo>
                    <a:pt x="19" y="8"/>
                  </a:lnTo>
                  <a:lnTo>
                    <a:pt x="17" y="11"/>
                  </a:lnTo>
                  <a:lnTo>
                    <a:pt x="15" y="14"/>
                  </a:lnTo>
                  <a:lnTo>
                    <a:pt x="14" y="17"/>
                  </a:lnTo>
                  <a:lnTo>
                    <a:pt x="12" y="20"/>
                  </a:lnTo>
                  <a:lnTo>
                    <a:pt x="10" y="22"/>
                  </a:lnTo>
                  <a:lnTo>
                    <a:pt x="8" y="25"/>
                  </a:lnTo>
                  <a:lnTo>
                    <a:pt x="6" y="28"/>
                  </a:lnTo>
                  <a:lnTo>
                    <a:pt x="5" y="30"/>
                  </a:lnTo>
                  <a:lnTo>
                    <a:pt x="4" y="34"/>
                  </a:lnTo>
                  <a:lnTo>
                    <a:pt x="3" y="36"/>
                  </a:lnTo>
                  <a:lnTo>
                    <a:pt x="2" y="40"/>
                  </a:lnTo>
                  <a:lnTo>
                    <a:pt x="1" y="42"/>
                  </a:lnTo>
                  <a:lnTo>
                    <a:pt x="0" y="45"/>
                  </a:lnTo>
                  <a:lnTo>
                    <a:pt x="1" y="45"/>
                  </a:lnTo>
                  <a:lnTo>
                    <a:pt x="2" y="42"/>
                  </a:lnTo>
                  <a:lnTo>
                    <a:pt x="3" y="40"/>
                  </a:lnTo>
                  <a:lnTo>
                    <a:pt x="4" y="36"/>
                  </a:lnTo>
                  <a:lnTo>
                    <a:pt x="5" y="34"/>
                  </a:lnTo>
                  <a:lnTo>
                    <a:pt x="6" y="32"/>
                  </a:lnTo>
                  <a:lnTo>
                    <a:pt x="7" y="28"/>
                  </a:lnTo>
                  <a:lnTo>
                    <a:pt x="10" y="26"/>
                  </a:lnTo>
                  <a:lnTo>
                    <a:pt x="11" y="23"/>
                  </a:lnTo>
                  <a:lnTo>
                    <a:pt x="13" y="20"/>
                  </a:lnTo>
                  <a:lnTo>
                    <a:pt x="14" y="18"/>
                  </a:lnTo>
                  <a:lnTo>
                    <a:pt x="16" y="14"/>
                  </a:lnTo>
                  <a:lnTo>
                    <a:pt x="18" y="11"/>
                  </a:lnTo>
                  <a:lnTo>
                    <a:pt x="19" y="8"/>
                  </a:lnTo>
                  <a:lnTo>
                    <a:pt x="22" y="6"/>
                  </a:lnTo>
                  <a:lnTo>
                    <a:pt x="24" y="2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49" name="Freeform 757"/>
            <p:cNvSpPr>
              <a:spLocks/>
            </p:cNvSpPr>
            <p:nvPr/>
          </p:nvSpPr>
          <p:spPr bwMode="auto">
            <a:xfrm>
              <a:off x="302" y="2041"/>
              <a:ext cx="29" cy="1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" y="9"/>
                </a:cxn>
                <a:cxn ang="0">
                  <a:pos x="3" y="7"/>
                </a:cxn>
                <a:cxn ang="0">
                  <a:pos x="4" y="6"/>
                </a:cxn>
                <a:cxn ang="0">
                  <a:pos x="6" y="6"/>
                </a:cxn>
                <a:cxn ang="0">
                  <a:pos x="7" y="5"/>
                </a:cxn>
                <a:cxn ang="0">
                  <a:pos x="10" y="5"/>
                </a:cxn>
                <a:cxn ang="0">
                  <a:pos x="12" y="4"/>
                </a:cxn>
                <a:cxn ang="0">
                  <a:pos x="13" y="4"/>
                </a:cxn>
                <a:cxn ang="0">
                  <a:pos x="15" y="4"/>
                </a:cxn>
                <a:cxn ang="0">
                  <a:pos x="18" y="3"/>
                </a:cxn>
                <a:cxn ang="0">
                  <a:pos x="19" y="3"/>
                </a:cxn>
                <a:cxn ang="0">
                  <a:pos x="21" y="3"/>
                </a:cxn>
                <a:cxn ang="0">
                  <a:pos x="22" y="3"/>
                </a:cxn>
                <a:cxn ang="0">
                  <a:pos x="24" y="3"/>
                </a:cxn>
                <a:cxn ang="0">
                  <a:pos x="27" y="3"/>
                </a:cxn>
                <a:cxn ang="0">
                  <a:pos x="28" y="3"/>
                </a:cxn>
                <a:cxn ang="0">
                  <a:pos x="29" y="3"/>
                </a:cxn>
                <a:cxn ang="0">
                  <a:pos x="29" y="2"/>
                </a:cxn>
                <a:cxn ang="0">
                  <a:pos x="29" y="0"/>
                </a:cxn>
                <a:cxn ang="0">
                  <a:pos x="27" y="0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1" y="2"/>
                </a:cxn>
                <a:cxn ang="0">
                  <a:pos x="19" y="2"/>
                </a:cxn>
                <a:cxn ang="0">
                  <a:pos x="16" y="2"/>
                </a:cxn>
                <a:cxn ang="0">
                  <a:pos x="14" y="3"/>
                </a:cxn>
                <a:cxn ang="0">
                  <a:pos x="13" y="3"/>
                </a:cxn>
                <a:cxn ang="0">
                  <a:pos x="11" y="4"/>
                </a:cxn>
                <a:cxn ang="0">
                  <a:pos x="9" y="4"/>
                </a:cxn>
                <a:cxn ang="0">
                  <a:pos x="7" y="5"/>
                </a:cxn>
                <a:cxn ang="0">
                  <a:pos x="5" y="5"/>
                </a:cxn>
                <a:cxn ang="0">
                  <a:pos x="4" y="6"/>
                </a:cxn>
                <a:cxn ang="0">
                  <a:pos x="2" y="7"/>
                </a:cxn>
                <a:cxn ang="0">
                  <a:pos x="1" y="9"/>
                </a:cxn>
                <a:cxn ang="0">
                  <a:pos x="0" y="10"/>
                </a:cxn>
              </a:cxnLst>
              <a:rect l="0" t="0" r="r" b="b"/>
              <a:pathLst>
                <a:path w="29" h="10">
                  <a:moveTo>
                    <a:pt x="0" y="10"/>
                  </a:moveTo>
                  <a:lnTo>
                    <a:pt x="1" y="9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6"/>
                  </a:lnTo>
                  <a:lnTo>
                    <a:pt x="7" y="5"/>
                  </a:lnTo>
                  <a:lnTo>
                    <a:pt x="10" y="5"/>
                  </a:lnTo>
                  <a:lnTo>
                    <a:pt x="12" y="4"/>
                  </a:lnTo>
                  <a:lnTo>
                    <a:pt x="13" y="4"/>
                  </a:lnTo>
                  <a:lnTo>
                    <a:pt x="15" y="4"/>
                  </a:lnTo>
                  <a:lnTo>
                    <a:pt x="18" y="3"/>
                  </a:lnTo>
                  <a:lnTo>
                    <a:pt x="19" y="3"/>
                  </a:lnTo>
                  <a:lnTo>
                    <a:pt x="21" y="3"/>
                  </a:lnTo>
                  <a:lnTo>
                    <a:pt x="22" y="3"/>
                  </a:lnTo>
                  <a:lnTo>
                    <a:pt x="24" y="3"/>
                  </a:lnTo>
                  <a:lnTo>
                    <a:pt x="27" y="3"/>
                  </a:lnTo>
                  <a:lnTo>
                    <a:pt x="28" y="3"/>
                  </a:lnTo>
                  <a:lnTo>
                    <a:pt x="29" y="3"/>
                  </a:lnTo>
                  <a:lnTo>
                    <a:pt x="29" y="2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1" y="2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4" y="3"/>
                  </a:lnTo>
                  <a:lnTo>
                    <a:pt x="13" y="3"/>
                  </a:lnTo>
                  <a:lnTo>
                    <a:pt x="11" y="4"/>
                  </a:lnTo>
                  <a:lnTo>
                    <a:pt x="9" y="4"/>
                  </a:lnTo>
                  <a:lnTo>
                    <a:pt x="7" y="5"/>
                  </a:lnTo>
                  <a:lnTo>
                    <a:pt x="5" y="5"/>
                  </a:lnTo>
                  <a:lnTo>
                    <a:pt x="4" y="6"/>
                  </a:lnTo>
                  <a:lnTo>
                    <a:pt x="2" y="7"/>
                  </a:lnTo>
                  <a:lnTo>
                    <a:pt x="1" y="9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50" name="Freeform 758"/>
            <p:cNvSpPr>
              <a:spLocks/>
            </p:cNvSpPr>
            <p:nvPr/>
          </p:nvSpPr>
          <p:spPr bwMode="auto">
            <a:xfrm>
              <a:off x="300" y="2048"/>
              <a:ext cx="17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4" y="5"/>
                </a:cxn>
                <a:cxn ang="0">
                  <a:pos x="5" y="8"/>
                </a:cxn>
                <a:cxn ang="0">
                  <a:pos x="9" y="10"/>
                </a:cxn>
                <a:cxn ang="0">
                  <a:pos x="9" y="12"/>
                </a:cxn>
                <a:cxn ang="0">
                  <a:pos x="12" y="14"/>
                </a:cxn>
                <a:cxn ang="0">
                  <a:pos x="14" y="18"/>
                </a:cxn>
                <a:cxn ang="0">
                  <a:pos x="16" y="20"/>
                </a:cxn>
                <a:cxn ang="0">
                  <a:pos x="17" y="20"/>
                </a:cxn>
                <a:cxn ang="0">
                  <a:pos x="17" y="19"/>
                </a:cxn>
                <a:cxn ang="0">
                  <a:pos x="16" y="17"/>
                </a:cxn>
                <a:cxn ang="0">
                  <a:pos x="14" y="13"/>
                </a:cxn>
                <a:cxn ang="0">
                  <a:pos x="12" y="11"/>
                </a:cxn>
                <a:cxn ang="0">
                  <a:pos x="9" y="9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0" y="0"/>
                </a:cxn>
              </a:cxnLst>
              <a:rect l="0" t="0" r="r" b="b"/>
              <a:pathLst>
                <a:path w="17" h="20">
                  <a:moveTo>
                    <a:pt x="0" y="0"/>
                  </a:moveTo>
                  <a:lnTo>
                    <a:pt x="2" y="2"/>
                  </a:lnTo>
                  <a:lnTo>
                    <a:pt x="4" y="5"/>
                  </a:lnTo>
                  <a:lnTo>
                    <a:pt x="5" y="8"/>
                  </a:lnTo>
                  <a:lnTo>
                    <a:pt x="9" y="10"/>
                  </a:lnTo>
                  <a:lnTo>
                    <a:pt x="9" y="12"/>
                  </a:lnTo>
                  <a:lnTo>
                    <a:pt x="12" y="14"/>
                  </a:lnTo>
                  <a:lnTo>
                    <a:pt x="14" y="18"/>
                  </a:lnTo>
                  <a:lnTo>
                    <a:pt x="16" y="20"/>
                  </a:lnTo>
                  <a:lnTo>
                    <a:pt x="17" y="20"/>
                  </a:lnTo>
                  <a:lnTo>
                    <a:pt x="17" y="19"/>
                  </a:lnTo>
                  <a:lnTo>
                    <a:pt x="16" y="17"/>
                  </a:lnTo>
                  <a:lnTo>
                    <a:pt x="14" y="13"/>
                  </a:lnTo>
                  <a:lnTo>
                    <a:pt x="12" y="11"/>
                  </a:lnTo>
                  <a:lnTo>
                    <a:pt x="9" y="9"/>
                  </a:lnTo>
                  <a:lnTo>
                    <a:pt x="6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51" name="Freeform 759"/>
            <p:cNvSpPr>
              <a:spLocks/>
            </p:cNvSpPr>
            <p:nvPr/>
          </p:nvSpPr>
          <p:spPr bwMode="auto">
            <a:xfrm>
              <a:off x="289" y="2067"/>
              <a:ext cx="26" cy="42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1" y="41"/>
                </a:cxn>
                <a:cxn ang="0">
                  <a:pos x="1" y="38"/>
                </a:cxn>
                <a:cxn ang="0">
                  <a:pos x="2" y="37"/>
                </a:cxn>
                <a:cxn ang="0">
                  <a:pos x="3" y="35"/>
                </a:cxn>
                <a:cxn ang="0">
                  <a:pos x="3" y="34"/>
                </a:cxn>
                <a:cxn ang="0">
                  <a:pos x="5" y="33"/>
                </a:cxn>
                <a:cxn ang="0">
                  <a:pos x="6" y="31"/>
                </a:cxn>
                <a:cxn ang="0">
                  <a:pos x="7" y="30"/>
                </a:cxn>
                <a:cxn ang="0">
                  <a:pos x="7" y="28"/>
                </a:cxn>
                <a:cxn ang="0">
                  <a:pos x="8" y="27"/>
                </a:cxn>
                <a:cxn ang="0">
                  <a:pos x="9" y="26"/>
                </a:cxn>
                <a:cxn ang="0">
                  <a:pos x="9" y="24"/>
                </a:cxn>
                <a:cxn ang="0">
                  <a:pos x="10" y="23"/>
                </a:cxn>
                <a:cxn ang="0">
                  <a:pos x="11" y="22"/>
                </a:cxn>
                <a:cxn ang="0">
                  <a:pos x="12" y="21"/>
                </a:cxn>
                <a:cxn ang="0">
                  <a:pos x="12" y="20"/>
                </a:cxn>
                <a:cxn ang="0">
                  <a:pos x="13" y="19"/>
                </a:cxn>
                <a:cxn ang="0">
                  <a:pos x="14" y="17"/>
                </a:cxn>
                <a:cxn ang="0">
                  <a:pos x="15" y="15"/>
                </a:cxn>
                <a:cxn ang="0">
                  <a:pos x="15" y="14"/>
                </a:cxn>
                <a:cxn ang="0">
                  <a:pos x="17" y="13"/>
                </a:cxn>
                <a:cxn ang="0">
                  <a:pos x="18" y="12"/>
                </a:cxn>
                <a:cxn ang="0">
                  <a:pos x="19" y="11"/>
                </a:cxn>
                <a:cxn ang="0">
                  <a:pos x="20" y="9"/>
                </a:cxn>
                <a:cxn ang="0">
                  <a:pos x="21" y="9"/>
                </a:cxn>
                <a:cxn ang="0">
                  <a:pos x="22" y="7"/>
                </a:cxn>
                <a:cxn ang="0">
                  <a:pos x="23" y="6"/>
                </a:cxn>
                <a:cxn ang="0">
                  <a:pos x="24" y="6"/>
                </a:cxn>
                <a:cxn ang="0">
                  <a:pos x="25" y="5"/>
                </a:cxn>
                <a:cxn ang="0">
                  <a:pos x="25" y="4"/>
                </a:cxn>
                <a:cxn ang="0">
                  <a:pos x="26" y="3"/>
                </a:cxn>
                <a:cxn ang="0">
                  <a:pos x="26" y="2"/>
                </a:cxn>
                <a:cxn ang="0">
                  <a:pos x="26" y="1"/>
                </a:cxn>
                <a:cxn ang="0">
                  <a:pos x="25" y="0"/>
                </a:cxn>
                <a:cxn ang="0">
                  <a:pos x="24" y="1"/>
                </a:cxn>
                <a:cxn ang="0">
                  <a:pos x="22" y="3"/>
                </a:cxn>
                <a:cxn ang="0">
                  <a:pos x="20" y="5"/>
                </a:cxn>
                <a:cxn ang="0">
                  <a:pos x="18" y="7"/>
                </a:cxn>
                <a:cxn ang="0">
                  <a:pos x="15" y="9"/>
                </a:cxn>
                <a:cxn ang="0">
                  <a:pos x="14" y="13"/>
                </a:cxn>
                <a:cxn ang="0">
                  <a:pos x="12" y="16"/>
                </a:cxn>
                <a:cxn ang="0">
                  <a:pos x="11" y="19"/>
                </a:cxn>
                <a:cxn ang="0">
                  <a:pos x="10" y="22"/>
                </a:cxn>
                <a:cxn ang="0">
                  <a:pos x="9" y="23"/>
                </a:cxn>
                <a:cxn ang="0">
                  <a:pos x="8" y="24"/>
                </a:cxn>
                <a:cxn ang="0">
                  <a:pos x="8" y="26"/>
                </a:cxn>
                <a:cxn ang="0">
                  <a:pos x="7" y="27"/>
                </a:cxn>
                <a:cxn ang="0">
                  <a:pos x="6" y="28"/>
                </a:cxn>
                <a:cxn ang="0">
                  <a:pos x="6" y="30"/>
                </a:cxn>
                <a:cxn ang="0">
                  <a:pos x="5" y="32"/>
                </a:cxn>
                <a:cxn ang="0">
                  <a:pos x="3" y="33"/>
                </a:cxn>
                <a:cxn ang="0">
                  <a:pos x="2" y="35"/>
                </a:cxn>
                <a:cxn ang="0">
                  <a:pos x="1" y="37"/>
                </a:cxn>
                <a:cxn ang="0">
                  <a:pos x="1" y="40"/>
                </a:cxn>
                <a:cxn ang="0">
                  <a:pos x="0" y="42"/>
                </a:cxn>
              </a:cxnLst>
              <a:rect l="0" t="0" r="r" b="b"/>
              <a:pathLst>
                <a:path w="26" h="42">
                  <a:moveTo>
                    <a:pt x="0" y="42"/>
                  </a:moveTo>
                  <a:lnTo>
                    <a:pt x="1" y="41"/>
                  </a:lnTo>
                  <a:lnTo>
                    <a:pt x="1" y="38"/>
                  </a:lnTo>
                  <a:lnTo>
                    <a:pt x="2" y="37"/>
                  </a:lnTo>
                  <a:lnTo>
                    <a:pt x="3" y="35"/>
                  </a:lnTo>
                  <a:lnTo>
                    <a:pt x="3" y="34"/>
                  </a:lnTo>
                  <a:lnTo>
                    <a:pt x="5" y="33"/>
                  </a:lnTo>
                  <a:lnTo>
                    <a:pt x="6" y="31"/>
                  </a:lnTo>
                  <a:lnTo>
                    <a:pt x="7" y="30"/>
                  </a:lnTo>
                  <a:lnTo>
                    <a:pt x="7" y="28"/>
                  </a:lnTo>
                  <a:lnTo>
                    <a:pt x="8" y="27"/>
                  </a:lnTo>
                  <a:lnTo>
                    <a:pt x="9" y="26"/>
                  </a:lnTo>
                  <a:lnTo>
                    <a:pt x="9" y="24"/>
                  </a:lnTo>
                  <a:lnTo>
                    <a:pt x="10" y="23"/>
                  </a:lnTo>
                  <a:lnTo>
                    <a:pt x="11" y="22"/>
                  </a:lnTo>
                  <a:lnTo>
                    <a:pt x="12" y="21"/>
                  </a:lnTo>
                  <a:lnTo>
                    <a:pt x="12" y="20"/>
                  </a:lnTo>
                  <a:lnTo>
                    <a:pt x="13" y="19"/>
                  </a:lnTo>
                  <a:lnTo>
                    <a:pt x="14" y="17"/>
                  </a:lnTo>
                  <a:lnTo>
                    <a:pt x="15" y="15"/>
                  </a:lnTo>
                  <a:lnTo>
                    <a:pt x="15" y="14"/>
                  </a:lnTo>
                  <a:lnTo>
                    <a:pt x="17" y="13"/>
                  </a:lnTo>
                  <a:lnTo>
                    <a:pt x="18" y="12"/>
                  </a:lnTo>
                  <a:lnTo>
                    <a:pt x="19" y="11"/>
                  </a:lnTo>
                  <a:lnTo>
                    <a:pt x="20" y="9"/>
                  </a:lnTo>
                  <a:lnTo>
                    <a:pt x="21" y="9"/>
                  </a:lnTo>
                  <a:lnTo>
                    <a:pt x="22" y="7"/>
                  </a:lnTo>
                  <a:lnTo>
                    <a:pt x="23" y="6"/>
                  </a:lnTo>
                  <a:lnTo>
                    <a:pt x="24" y="6"/>
                  </a:lnTo>
                  <a:lnTo>
                    <a:pt x="25" y="5"/>
                  </a:lnTo>
                  <a:lnTo>
                    <a:pt x="25" y="4"/>
                  </a:lnTo>
                  <a:lnTo>
                    <a:pt x="26" y="3"/>
                  </a:lnTo>
                  <a:lnTo>
                    <a:pt x="26" y="2"/>
                  </a:lnTo>
                  <a:lnTo>
                    <a:pt x="26" y="1"/>
                  </a:lnTo>
                  <a:lnTo>
                    <a:pt x="25" y="0"/>
                  </a:lnTo>
                  <a:lnTo>
                    <a:pt x="24" y="1"/>
                  </a:lnTo>
                  <a:lnTo>
                    <a:pt x="22" y="3"/>
                  </a:lnTo>
                  <a:lnTo>
                    <a:pt x="20" y="5"/>
                  </a:lnTo>
                  <a:lnTo>
                    <a:pt x="18" y="7"/>
                  </a:lnTo>
                  <a:lnTo>
                    <a:pt x="15" y="9"/>
                  </a:lnTo>
                  <a:lnTo>
                    <a:pt x="14" y="13"/>
                  </a:lnTo>
                  <a:lnTo>
                    <a:pt x="12" y="16"/>
                  </a:lnTo>
                  <a:lnTo>
                    <a:pt x="11" y="19"/>
                  </a:lnTo>
                  <a:lnTo>
                    <a:pt x="10" y="22"/>
                  </a:lnTo>
                  <a:lnTo>
                    <a:pt x="9" y="23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7" y="27"/>
                  </a:lnTo>
                  <a:lnTo>
                    <a:pt x="6" y="28"/>
                  </a:lnTo>
                  <a:lnTo>
                    <a:pt x="6" y="30"/>
                  </a:lnTo>
                  <a:lnTo>
                    <a:pt x="5" y="32"/>
                  </a:lnTo>
                  <a:lnTo>
                    <a:pt x="3" y="33"/>
                  </a:lnTo>
                  <a:lnTo>
                    <a:pt x="2" y="35"/>
                  </a:lnTo>
                  <a:lnTo>
                    <a:pt x="1" y="37"/>
                  </a:lnTo>
                  <a:lnTo>
                    <a:pt x="1" y="4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52" name="Freeform 760"/>
            <p:cNvSpPr>
              <a:spLocks/>
            </p:cNvSpPr>
            <p:nvPr/>
          </p:nvSpPr>
          <p:spPr bwMode="auto">
            <a:xfrm>
              <a:off x="203" y="2035"/>
              <a:ext cx="20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3"/>
                </a:cxn>
                <a:cxn ang="0">
                  <a:pos x="2" y="6"/>
                </a:cxn>
                <a:cxn ang="0">
                  <a:pos x="5" y="8"/>
                </a:cxn>
                <a:cxn ang="0">
                  <a:pos x="7" y="9"/>
                </a:cxn>
                <a:cxn ang="0">
                  <a:pos x="11" y="11"/>
                </a:cxn>
                <a:cxn ang="0">
                  <a:pos x="14" y="12"/>
                </a:cxn>
                <a:cxn ang="0">
                  <a:pos x="17" y="13"/>
                </a:cxn>
                <a:cxn ang="0">
                  <a:pos x="20" y="14"/>
                </a:cxn>
                <a:cxn ang="0">
                  <a:pos x="20" y="13"/>
                </a:cxn>
                <a:cxn ang="0">
                  <a:pos x="19" y="13"/>
                </a:cxn>
                <a:cxn ang="0">
                  <a:pos x="18" y="12"/>
                </a:cxn>
                <a:cxn ang="0">
                  <a:pos x="17" y="11"/>
                </a:cxn>
                <a:cxn ang="0">
                  <a:pos x="15" y="11"/>
                </a:cxn>
                <a:cxn ang="0">
                  <a:pos x="14" y="10"/>
                </a:cxn>
                <a:cxn ang="0">
                  <a:pos x="13" y="10"/>
                </a:cxn>
                <a:cxn ang="0">
                  <a:pos x="12" y="9"/>
                </a:cxn>
                <a:cxn ang="0">
                  <a:pos x="11" y="9"/>
                </a:cxn>
                <a:cxn ang="0">
                  <a:pos x="9" y="8"/>
                </a:cxn>
                <a:cxn ang="0">
                  <a:pos x="7" y="7"/>
                </a:cxn>
                <a:cxn ang="0">
                  <a:pos x="6" y="6"/>
                </a:cxn>
                <a:cxn ang="0">
                  <a:pos x="4" y="6"/>
                </a:cxn>
                <a:cxn ang="0">
                  <a:pos x="2" y="5"/>
                </a:cxn>
                <a:cxn ang="0">
                  <a:pos x="1" y="2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20" h="14">
                  <a:moveTo>
                    <a:pt x="0" y="0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5" y="8"/>
                  </a:lnTo>
                  <a:lnTo>
                    <a:pt x="7" y="9"/>
                  </a:lnTo>
                  <a:lnTo>
                    <a:pt x="11" y="11"/>
                  </a:lnTo>
                  <a:lnTo>
                    <a:pt x="14" y="12"/>
                  </a:lnTo>
                  <a:lnTo>
                    <a:pt x="17" y="13"/>
                  </a:lnTo>
                  <a:lnTo>
                    <a:pt x="20" y="14"/>
                  </a:lnTo>
                  <a:lnTo>
                    <a:pt x="20" y="13"/>
                  </a:lnTo>
                  <a:lnTo>
                    <a:pt x="19" y="13"/>
                  </a:lnTo>
                  <a:lnTo>
                    <a:pt x="18" y="12"/>
                  </a:lnTo>
                  <a:lnTo>
                    <a:pt x="17" y="11"/>
                  </a:lnTo>
                  <a:lnTo>
                    <a:pt x="15" y="11"/>
                  </a:lnTo>
                  <a:lnTo>
                    <a:pt x="14" y="10"/>
                  </a:lnTo>
                  <a:lnTo>
                    <a:pt x="13" y="10"/>
                  </a:lnTo>
                  <a:lnTo>
                    <a:pt x="12" y="9"/>
                  </a:lnTo>
                  <a:lnTo>
                    <a:pt x="11" y="9"/>
                  </a:lnTo>
                  <a:lnTo>
                    <a:pt x="9" y="8"/>
                  </a:lnTo>
                  <a:lnTo>
                    <a:pt x="7" y="7"/>
                  </a:lnTo>
                  <a:lnTo>
                    <a:pt x="6" y="6"/>
                  </a:lnTo>
                  <a:lnTo>
                    <a:pt x="4" y="6"/>
                  </a:lnTo>
                  <a:lnTo>
                    <a:pt x="2" y="5"/>
                  </a:lnTo>
                  <a:lnTo>
                    <a:pt x="1" y="2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53" name="Freeform 761"/>
            <p:cNvSpPr>
              <a:spLocks/>
            </p:cNvSpPr>
            <p:nvPr/>
          </p:nvSpPr>
          <p:spPr bwMode="auto">
            <a:xfrm>
              <a:off x="220" y="2048"/>
              <a:ext cx="12" cy="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3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5" y="5"/>
                </a:cxn>
                <a:cxn ang="0">
                  <a:pos x="6" y="6"/>
                </a:cxn>
                <a:cxn ang="0">
                  <a:pos x="7" y="7"/>
                </a:cxn>
                <a:cxn ang="0">
                  <a:pos x="8" y="7"/>
                </a:cxn>
                <a:cxn ang="0">
                  <a:pos x="8" y="8"/>
                </a:cxn>
                <a:cxn ang="0">
                  <a:pos x="9" y="8"/>
                </a:cxn>
                <a:cxn ang="0">
                  <a:pos x="10" y="9"/>
                </a:cxn>
                <a:cxn ang="0">
                  <a:pos x="11" y="9"/>
                </a:cxn>
                <a:cxn ang="0">
                  <a:pos x="12" y="9"/>
                </a:cxn>
                <a:cxn ang="0">
                  <a:pos x="11" y="8"/>
                </a:cxn>
                <a:cxn ang="0">
                  <a:pos x="10" y="7"/>
                </a:cxn>
                <a:cxn ang="0">
                  <a:pos x="9" y="6"/>
                </a:cxn>
                <a:cxn ang="0">
                  <a:pos x="8" y="5"/>
                </a:cxn>
                <a:cxn ang="0">
                  <a:pos x="7" y="5"/>
                </a:cxn>
                <a:cxn ang="0">
                  <a:pos x="7" y="4"/>
                </a:cxn>
                <a:cxn ang="0">
                  <a:pos x="6" y="4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2" y="1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12" h="9">
                  <a:moveTo>
                    <a:pt x="0" y="0"/>
                  </a:moveTo>
                  <a:lnTo>
                    <a:pt x="1" y="0"/>
                  </a:lnTo>
                  <a:lnTo>
                    <a:pt x="1" y="1"/>
                  </a:lnTo>
                  <a:lnTo>
                    <a:pt x="2" y="2"/>
                  </a:lnTo>
                  <a:lnTo>
                    <a:pt x="3" y="3"/>
                  </a:lnTo>
                  <a:lnTo>
                    <a:pt x="4" y="3"/>
                  </a:lnTo>
                  <a:lnTo>
                    <a:pt x="4" y="4"/>
                  </a:lnTo>
                  <a:lnTo>
                    <a:pt x="5" y="5"/>
                  </a:lnTo>
                  <a:lnTo>
                    <a:pt x="6" y="6"/>
                  </a:lnTo>
                  <a:lnTo>
                    <a:pt x="7" y="7"/>
                  </a:lnTo>
                  <a:lnTo>
                    <a:pt x="8" y="7"/>
                  </a:lnTo>
                  <a:lnTo>
                    <a:pt x="8" y="8"/>
                  </a:lnTo>
                  <a:lnTo>
                    <a:pt x="9" y="8"/>
                  </a:lnTo>
                  <a:lnTo>
                    <a:pt x="10" y="9"/>
                  </a:lnTo>
                  <a:lnTo>
                    <a:pt x="11" y="9"/>
                  </a:lnTo>
                  <a:lnTo>
                    <a:pt x="12" y="9"/>
                  </a:lnTo>
                  <a:lnTo>
                    <a:pt x="11" y="8"/>
                  </a:lnTo>
                  <a:lnTo>
                    <a:pt x="10" y="7"/>
                  </a:lnTo>
                  <a:lnTo>
                    <a:pt x="9" y="6"/>
                  </a:lnTo>
                  <a:lnTo>
                    <a:pt x="8" y="5"/>
                  </a:lnTo>
                  <a:lnTo>
                    <a:pt x="7" y="5"/>
                  </a:lnTo>
                  <a:lnTo>
                    <a:pt x="7" y="4"/>
                  </a:lnTo>
                  <a:lnTo>
                    <a:pt x="6" y="4"/>
                  </a:lnTo>
                  <a:lnTo>
                    <a:pt x="5" y="3"/>
                  </a:lnTo>
                  <a:lnTo>
                    <a:pt x="4" y="3"/>
                  </a:lnTo>
                  <a:lnTo>
                    <a:pt x="4" y="2"/>
                  </a:lnTo>
                  <a:lnTo>
                    <a:pt x="3" y="2"/>
                  </a:lnTo>
                  <a:lnTo>
                    <a:pt x="2" y="1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54" name="Freeform 762"/>
            <p:cNvSpPr>
              <a:spLocks/>
            </p:cNvSpPr>
            <p:nvPr/>
          </p:nvSpPr>
          <p:spPr bwMode="auto">
            <a:xfrm>
              <a:off x="168" y="1977"/>
              <a:ext cx="52" cy="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6"/>
                </a:cxn>
                <a:cxn ang="0">
                  <a:pos x="5" y="10"/>
                </a:cxn>
                <a:cxn ang="0">
                  <a:pos x="8" y="16"/>
                </a:cxn>
                <a:cxn ang="0">
                  <a:pos x="12" y="22"/>
                </a:cxn>
                <a:cxn ang="0">
                  <a:pos x="15" y="26"/>
                </a:cxn>
                <a:cxn ang="0">
                  <a:pos x="19" y="32"/>
                </a:cxn>
                <a:cxn ang="0">
                  <a:pos x="22" y="38"/>
                </a:cxn>
                <a:cxn ang="0">
                  <a:pos x="25" y="42"/>
                </a:cxn>
                <a:cxn ang="0">
                  <a:pos x="26" y="46"/>
                </a:cxn>
                <a:cxn ang="0">
                  <a:pos x="27" y="48"/>
                </a:cxn>
                <a:cxn ang="0">
                  <a:pos x="30" y="50"/>
                </a:cxn>
                <a:cxn ang="0">
                  <a:pos x="31" y="54"/>
                </a:cxn>
                <a:cxn ang="0">
                  <a:pos x="32" y="56"/>
                </a:cxn>
                <a:cxn ang="0">
                  <a:pos x="34" y="58"/>
                </a:cxn>
                <a:cxn ang="0">
                  <a:pos x="35" y="60"/>
                </a:cxn>
                <a:cxn ang="0">
                  <a:pos x="36" y="64"/>
                </a:cxn>
                <a:cxn ang="0">
                  <a:pos x="37" y="66"/>
                </a:cxn>
                <a:cxn ang="0">
                  <a:pos x="39" y="68"/>
                </a:cxn>
                <a:cxn ang="0">
                  <a:pos x="41" y="69"/>
                </a:cxn>
                <a:cxn ang="0">
                  <a:pos x="42" y="73"/>
                </a:cxn>
                <a:cxn ang="0">
                  <a:pos x="43" y="74"/>
                </a:cxn>
                <a:cxn ang="0">
                  <a:pos x="43" y="75"/>
                </a:cxn>
                <a:cxn ang="0">
                  <a:pos x="44" y="76"/>
                </a:cxn>
                <a:cxn ang="0">
                  <a:pos x="45" y="77"/>
                </a:cxn>
                <a:cxn ang="0">
                  <a:pos x="46" y="77"/>
                </a:cxn>
                <a:cxn ang="0">
                  <a:pos x="46" y="79"/>
                </a:cxn>
                <a:cxn ang="0">
                  <a:pos x="47" y="79"/>
                </a:cxn>
                <a:cxn ang="0">
                  <a:pos x="50" y="79"/>
                </a:cxn>
                <a:cxn ang="0">
                  <a:pos x="51" y="77"/>
                </a:cxn>
                <a:cxn ang="0">
                  <a:pos x="52" y="76"/>
                </a:cxn>
                <a:cxn ang="0">
                  <a:pos x="52" y="74"/>
                </a:cxn>
                <a:cxn ang="0">
                  <a:pos x="51" y="73"/>
                </a:cxn>
                <a:cxn ang="0">
                  <a:pos x="51" y="72"/>
                </a:cxn>
                <a:cxn ang="0">
                  <a:pos x="50" y="72"/>
                </a:cxn>
                <a:cxn ang="0">
                  <a:pos x="49" y="71"/>
                </a:cxn>
                <a:cxn ang="0">
                  <a:pos x="49" y="69"/>
                </a:cxn>
                <a:cxn ang="0">
                  <a:pos x="47" y="68"/>
                </a:cxn>
                <a:cxn ang="0">
                  <a:pos x="46" y="67"/>
                </a:cxn>
                <a:cxn ang="0">
                  <a:pos x="45" y="66"/>
                </a:cxn>
                <a:cxn ang="0">
                  <a:pos x="44" y="65"/>
                </a:cxn>
                <a:cxn ang="0">
                  <a:pos x="43" y="64"/>
                </a:cxn>
                <a:cxn ang="0">
                  <a:pos x="43" y="63"/>
                </a:cxn>
                <a:cxn ang="0">
                  <a:pos x="42" y="61"/>
                </a:cxn>
                <a:cxn ang="0">
                  <a:pos x="41" y="60"/>
                </a:cxn>
                <a:cxn ang="0">
                  <a:pos x="41" y="59"/>
                </a:cxn>
                <a:cxn ang="0">
                  <a:pos x="40" y="58"/>
                </a:cxn>
                <a:cxn ang="0">
                  <a:pos x="37" y="56"/>
                </a:cxn>
                <a:cxn ang="0">
                  <a:pos x="36" y="54"/>
                </a:cxn>
                <a:cxn ang="0">
                  <a:pos x="34" y="51"/>
                </a:cxn>
                <a:cxn ang="0">
                  <a:pos x="33" y="49"/>
                </a:cxn>
                <a:cxn ang="0">
                  <a:pos x="32" y="47"/>
                </a:cxn>
                <a:cxn ang="0">
                  <a:pos x="30" y="45"/>
                </a:cxn>
                <a:cxn ang="0">
                  <a:pos x="27" y="41"/>
                </a:cxn>
                <a:cxn ang="0">
                  <a:pos x="26" y="39"/>
                </a:cxn>
                <a:cxn ang="0">
                  <a:pos x="23" y="34"/>
                </a:cxn>
                <a:cxn ang="0">
                  <a:pos x="20" y="30"/>
                </a:cxn>
                <a:cxn ang="0">
                  <a:pos x="16" y="25"/>
                </a:cxn>
                <a:cxn ang="0">
                  <a:pos x="13" y="20"/>
                </a:cxn>
                <a:cxn ang="0">
                  <a:pos x="8" y="15"/>
                </a:cxn>
                <a:cxn ang="0">
                  <a:pos x="5" y="10"/>
                </a:cxn>
                <a:cxn ang="0">
                  <a:pos x="3" y="6"/>
                </a:cxn>
                <a:cxn ang="0">
                  <a:pos x="0" y="0"/>
                </a:cxn>
              </a:cxnLst>
              <a:rect l="0" t="0" r="r" b="b"/>
              <a:pathLst>
                <a:path w="52" h="79">
                  <a:moveTo>
                    <a:pt x="0" y="0"/>
                  </a:moveTo>
                  <a:lnTo>
                    <a:pt x="3" y="6"/>
                  </a:lnTo>
                  <a:lnTo>
                    <a:pt x="5" y="10"/>
                  </a:lnTo>
                  <a:lnTo>
                    <a:pt x="8" y="16"/>
                  </a:lnTo>
                  <a:lnTo>
                    <a:pt x="12" y="22"/>
                  </a:lnTo>
                  <a:lnTo>
                    <a:pt x="15" y="26"/>
                  </a:lnTo>
                  <a:lnTo>
                    <a:pt x="19" y="32"/>
                  </a:lnTo>
                  <a:lnTo>
                    <a:pt x="22" y="38"/>
                  </a:lnTo>
                  <a:lnTo>
                    <a:pt x="25" y="42"/>
                  </a:lnTo>
                  <a:lnTo>
                    <a:pt x="26" y="46"/>
                  </a:lnTo>
                  <a:lnTo>
                    <a:pt x="27" y="48"/>
                  </a:lnTo>
                  <a:lnTo>
                    <a:pt x="30" y="50"/>
                  </a:lnTo>
                  <a:lnTo>
                    <a:pt x="31" y="54"/>
                  </a:lnTo>
                  <a:lnTo>
                    <a:pt x="32" y="56"/>
                  </a:lnTo>
                  <a:lnTo>
                    <a:pt x="34" y="58"/>
                  </a:lnTo>
                  <a:lnTo>
                    <a:pt x="35" y="60"/>
                  </a:lnTo>
                  <a:lnTo>
                    <a:pt x="36" y="64"/>
                  </a:lnTo>
                  <a:lnTo>
                    <a:pt x="37" y="66"/>
                  </a:lnTo>
                  <a:lnTo>
                    <a:pt x="39" y="68"/>
                  </a:lnTo>
                  <a:lnTo>
                    <a:pt x="41" y="69"/>
                  </a:lnTo>
                  <a:lnTo>
                    <a:pt x="42" y="73"/>
                  </a:lnTo>
                  <a:lnTo>
                    <a:pt x="43" y="74"/>
                  </a:lnTo>
                  <a:lnTo>
                    <a:pt x="43" y="75"/>
                  </a:lnTo>
                  <a:lnTo>
                    <a:pt x="44" y="76"/>
                  </a:lnTo>
                  <a:lnTo>
                    <a:pt x="45" y="77"/>
                  </a:lnTo>
                  <a:lnTo>
                    <a:pt x="46" y="77"/>
                  </a:lnTo>
                  <a:lnTo>
                    <a:pt x="46" y="79"/>
                  </a:lnTo>
                  <a:lnTo>
                    <a:pt x="47" y="79"/>
                  </a:lnTo>
                  <a:lnTo>
                    <a:pt x="50" y="79"/>
                  </a:lnTo>
                  <a:lnTo>
                    <a:pt x="51" y="77"/>
                  </a:lnTo>
                  <a:lnTo>
                    <a:pt x="52" y="76"/>
                  </a:lnTo>
                  <a:lnTo>
                    <a:pt x="52" y="74"/>
                  </a:lnTo>
                  <a:lnTo>
                    <a:pt x="51" y="73"/>
                  </a:lnTo>
                  <a:lnTo>
                    <a:pt x="51" y="72"/>
                  </a:lnTo>
                  <a:lnTo>
                    <a:pt x="50" y="72"/>
                  </a:lnTo>
                  <a:lnTo>
                    <a:pt x="49" y="71"/>
                  </a:lnTo>
                  <a:lnTo>
                    <a:pt x="49" y="69"/>
                  </a:lnTo>
                  <a:lnTo>
                    <a:pt x="47" y="68"/>
                  </a:lnTo>
                  <a:lnTo>
                    <a:pt x="46" y="67"/>
                  </a:lnTo>
                  <a:lnTo>
                    <a:pt x="45" y="66"/>
                  </a:lnTo>
                  <a:lnTo>
                    <a:pt x="44" y="65"/>
                  </a:lnTo>
                  <a:lnTo>
                    <a:pt x="43" y="64"/>
                  </a:lnTo>
                  <a:lnTo>
                    <a:pt x="43" y="63"/>
                  </a:lnTo>
                  <a:lnTo>
                    <a:pt x="42" y="61"/>
                  </a:lnTo>
                  <a:lnTo>
                    <a:pt x="41" y="60"/>
                  </a:lnTo>
                  <a:lnTo>
                    <a:pt x="41" y="59"/>
                  </a:lnTo>
                  <a:lnTo>
                    <a:pt x="40" y="58"/>
                  </a:lnTo>
                  <a:lnTo>
                    <a:pt x="37" y="56"/>
                  </a:lnTo>
                  <a:lnTo>
                    <a:pt x="36" y="54"/>
                  </a:lnTo>
                  <a:lnTo>
                    <a:pt x="34" y="51"/>
                  </a:lnTo>
                  <a:lnTo>
                    <a:pt x="33" y="49"/>
                  </a:lnTo>
                  <a:lnTo>
                    <a:pt x="32" y="47"/>
                  </a:lnTo>
                  <a:lnTo>
                    <a:pt x="30" y="45"/>
                  </a:lnTo>
                  <a:lnTo>
                    <a:pt x="27" y="41"/>
                  </a:lnTo>
                  <a:lnTo>
                    <a:pt x="26" y="39"/>
                  </a:lnTo>
                  <a:lnTo>
                    <a:pt x="23" y="34"/>
                  </a:lnTo>
                  <a:lnTo>
                    <a:pt x="20" y="30"/>
                  </a:lnTo>
                  <a:lnTo>
                    <a:pt x="16" y="25"/>
                  </a:lnTo>
                  <a:lnTo>
                    <a:pt x="13" y="20"/>
                  </a:lnTo>
                  <a:lnTo>
                    <a:pt x="8" y="15"/>
                  </a:lnTo>
                  <a:lnTo>
                    <a:pt x="5" y="10"/>
                  </a:lnTo>
                  <a:lnTo>
                    <a:pt x="3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55" name="Freeform 763"/>
            <p:cNvSpPr>
              <a:spLocks/>
            </p:cNvSpPr>
            <p:nvPr/>
          </p:nvSpPr>
          <p:spPr bwMode="auto">
            <a:xfrm>
              <a:off x="297" y="1974"/>
              <a:ext cx="11" cy="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3" y="2"/>
                </a:cxn>
                <a:cxn ang="0">
                  <a:pos x="4" y="4"/>
                </a:cxn>
                <a:cxn ang="0">
                  <a:pos x="5" y="5"/>
                </a:cxn>
                <a:cxn ang="0">
                  <a:pos x="6" y="5"/>
                </a:cxn>
                <a:cxn ang="0">
                  <a:pos x="7" y="5"/>
                </a:cxn>
                <a:cxn ang="0">
                  <a:pos x="9" y="5"/>
                </a:cxn>
                <a:cxn ang="0">
                  <a:pos x="10" y="5"/>
                </a:cxn>
                <a:cxn ang="0">
                  <a:pos x="11" y="5"/>
                </a:cxn>
                <a:cxn ang="0">
                  <a:pos x="10" y="5"/>
                </a:cxn>
                <a:cxn ang="0">
                  <a:pos x="9" y="5"/>
                </a:cxn>
                <a:cxn ang="0">
                  <a:pos x="7" y="5"/>
                </a:cxn>
                <a:cxn ang="0">
                  <a:pos x="6" y="5"/>
                </a:cxn>
                <a:cxn ang="0">
                  <a:pos x="6" y="4"/>
                </a:cxn>
                <a:cxn ang="0">
                  <a:pos x="5" y="4"/>
                </a:cxn>
                <a:cxn ang="0">
                  <a:pos x="4" y="2"/>
                </a:cxn>
                <a:cxn ang="0">
                  <a:pos x="3" y="2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11" h="5">
                  <a:moveTo>
                    <a:pt x="0" y="0"/>
                  </a:moveTo>
                  <a:lnTo>
                    <a:pt x="1" y="1"/>
                  </a:lnTo>
                  <a:lnTo>
                    <a:pt x="2" y="1"/>
                  </a:lnTo>
                  <a:lnTo>
                    <a:pt x="2" y="2"/>
                  </a:lnTo>
                  <a:lnTo>
                    <a:pt x="3" y="2"/>
                  </a:lnTo>
                  <a:lnTo>
                    <a:pt x="4" y="4"/>
                  </a:lnTo>
                  <a:lnTo>
                    <a:pt x="5" y="5"/>
                  </a:lnTo>
                  <a:lnTo>
                    <a:pt x="6" y="5"/>
                  </a:lnTo>
                  <a:lnTo>
                    <a:pt x="7" y="5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1" y="5"/>
                  </a:lnTo>
                  <a:lnTo>
                    <a:pt x="10" y="5"/>
                  </a:lnTo>
                  <a:lnTo>
                    <a:pt x="9" y="5"/>
                  </a:lnTo>
                  <a:lnTo>
                    <a:pt x="7" y="5"/>
                  </a:lnTo>
                  <a:lnTo>
                    <a:pt x="6" y="5"/>
                  </a:lnTo>
                  <a:lnTo>
                    <a:pt x="6" y="4"/>
                  </a:lnTo>
                  <a:lnTo>
                    <a:pt x="5" y="4"/>
                  </a:lnTo>
                  <a:lnTo>
                    <a:pt x="4" y="2"/>
                  </a:lnTo>
                  <a:lnTo>
                    <a:pt x="3" y="2"/>
                  </a:lnTo>
                  <a:lnTo>
                    <a:pt x="3" y="1"/>
                  </a:lnTo>
                  <a:lnTo>
                    <a:pt x="2" y="1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56" name="Freeform 764"/>
            <p:cNvSpPr>
              <a:spLocks/>
            </p:cNvSpPr>
            <p:nvPr/>
          </p:nvSpPr>
          <p:spPr bwMode="auto">
            <a:xfrm>
              <a:off x="300" y="1979"/>
              <a:ext cx="8" cy="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0" y="6"/>
                </a:cxn>
                <a:cxn ang="0">
                  <a:pos x="1" y="6"/>
                </a:cxn>
                <a:cxn ang="0">
                  <a:pos x="3" y="5"/>
                </a:cxn>
                <a:cxn ang="0">
                  <a:pos x="4" y="5"/>
                </a:cxn>
                <a:cxn ang="0">
                  <a:pos x="4" y="4"/>
                </a:cxn>
                <a:cxn ang="0">
                  <a:pos x="5" y="4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8" y="2"/>
                </a:cxn>
                <a:cxn ang="0">
                  <a:pos x="8" y="1"/>
                </a:cxn>
                <a:cxn ang="0">
                  <a:pos x="7" y="1"/>
                </a:cxn>
                <a:cxn ang="0">
                  <a:pos x="5" y="2"/>
                </a:cxn>
                <a:cxn ang="0">
                  <a:pos x="4" y="3"/>
                </a:cxn>
                <a:cxn ang="0">
                  <a:pos x="3" y="4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0" y="3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  <a:lnTo>
                    <a:pt x="1" y="6"/>
                  </a:lnTo>
                  <a:lnTo>
                    <a:pt x="3" y="5"/>
                  </a:lnTo>
                  <a:lnTo>
                    <a:pt x="4" y="5"/>
                  </a:lnTo>
                  <a:lnTo>
                    <a:pt x="4" y="4"/>
                  </a:lnTo>
                  <a:lnTo>
                    <a:pt x="5" y="4"/>
                  </a:lnTo>
                  <a:lnTo>
                    <a:pt x="5" y="3"/>
                  </a:lnTo>
                  <a:lnTo>
                    <a:pt x="7" y="2"/>
                  </a:lnTo>
                  <a:lnTo>
                    <a:pt x="8" y="2"/>
                  </a:lnTo>
                  <a:lnTo>
                    <a:pt x="8" y="1"/>
                  </a:lnTo>
                  <a:lnTo>
                    <a:pt x="7" y="1"/>
                  </a:lnTo>
                  <a:lnTo>
                    <a:pt x="5" y="2"/>
                  </a:lnTo>
                  <a:lnTo>
                    <a:pt x="4" y="3"/>
                  </a:lnTo>
                  <a:lnTo>
                    <a:pt x="3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57" name="Freeform 765"/>
            <p:cNvSpPr>
              <a:spLocks/>
            </p:cNvSpPr>
            <p:nvPr/>
          </p:nvSpPr>
          <p:spPr bwMode="auto">
            <a:xfrm>
              <a:off x="274" y="2015"/>
              <a:ext cx="32" cy="92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1" y="2"/>
                </a:cxn>
                <a:cxn ang="0">
                  <a:pos x="29" y="4"/>
                </a:cxn>
                <a:cxn ang="0">
                  <a:pos x="27" y="7"/>
                </a:cxn>
                <a:cxn ang="0">
                  <a:pos x="25" y="9"/>
                </a:cxn>
                <a:cxn ang="0">
                  <a:pos x="23" y="11"/>
                </a:cxn>
                <a:cxn ang="0">
                  <a:pos x="22" y="15"/>
                </a:cxn>
                <a:cxn ang="0">
                  <a:pos x="20" y="17"/>
                </a:cxn>
                <a:cxn ang="0">
                  <a:pos x="19" y="19"/>
                </a:cxn>
                <a:cxn ang="0">
                  <a:pos x="17" y="21"/>
                </a:cxn>
                <a:cxn ang="0">
                  <a:pos x="16" y="25"/>
                </a:cxn>
                <a:cxn ang="0">
                  <a:pos x="13" y="28"/>
                </a:cxn>
                <a:cxn ang="0">
                  <a:pos x="12" y="31"/>
                </a:cxn>
                <a:cxn ang="0">
                  <a:pos x="10" y="34"/>
                </a:cxn>
                <a:cxn ang="0">
                  <a:pos x="9" y="37"/>
                </a:cxn>
                <a:cxn ang="0">
                  <a:pos x="8" y="40"/>
                </a:cxn>
                <a:cxn ang="0">
                  <a:pos x="6" y="43"/>
                </a:cxn>
                <a:cxn ang="0">
                  <a:pos x="5" y="47"/>
                </a:cxn>
                <a:cxn ang="0">
                  <a:pos x="4" y="50"/>
                </a:cxn>
                <a:cxn ang="0">
                  <a:pos x="4" y="53"/>
                </a:cxn>
                <a:cxn ang="0">
                  <a:pos x="3" y="57"/>
                </a:cxn>
                <a:cxn ang="0">
                  <a:pos x="2" y="60"/>
                </a:cxn>
                <a:cxn ang="0">
                  <a:pos x="2" y="64"/>
                </a:cxn>
                <a:cxn ang="0">
                  <a:pos x="1" y="66"/>
                </a:cxn>
                <a:cxn ang="0">
                  <a:pos x="1" y="69"/>
                </a:cxn>
                <a:cxn ang="0">
                  <a:pos x="0" y="75"/>
                </a:cxn>
                <a:cxn ang="0">
                  <a:pos x="0" y="81"/>
                </a:cxn>
                <a:cxn ang="0">
                  <a:pos x="1" y="87"/>
                </a:cxn>
                <a:cxn ang="0">
                  <a:pos x="2" y="91"/>
                </a:cxn>
                <a:cxn ang="0">
                  <a:pos x="3" y="92"/>
                </a:cxn>
                <a:cxn ang="0">
                  <a:pos x="4" y="92"/>
                </a:cxn>
                <a:cxn ang="0">
                  <a:pos x="5" y="92"/>
                </a:cxn>
                <a:cxn ang="0">
                  <a:pos x="6" y="92"/>
                </a:cxn>
                <a:cxn ang="0">
                  <a:pos x="8" y="90"/>
                </a:cxn>
                <a:cxn ang="0">
                  <a:pos x="10" y="89"/>
                </a:cxn>
                <a:cxn ang="0">
                  <a:pos x="11" y="87"/>
                </a:cxn>
                <a:cxn ang="0">
                  <a:pos x="11" y="84"/>
                </a:cxn>
                <a:cxn ang="0">
                  <a:pos x="12" y="82"/>
                </a:cxn>
                <a:cxn ang="0">
                  <a:pos x="12" y="80"/>
                </a:cxn>
                <a:cxn ang="0">
                  <a:pos x="12" y="76"/>
                </a:cxn>
                <a:cxn ang="0">
                  <a:pos x="12" y="74"/>
                </a:cxn>
                <a:cxn ang="0">
                  <a:pos x="13" y="68"/>
                </a:cxn>
                <a:cxn ang="0">
                  <a:pos x="14" y="61"/>
                </a:cxn>
                <a:cxn ang="0">
                  <a:pos x="16" y="56"/>
                </a:cxn>
                <a:cxn ang="0">
                  <a:pos x="17" y="49"/>
                </a:cxn>
                <a:cxn ang="0">
                  <a:pos x="17" y="47"/>
                </a:cxn>
                <a:cxn ang="0">
                  <a:pos x="18" y="43"/>
                </a:cxn>
                <a:cxn ang="0">
                  <a:pos x="18" y="40"/>
                </a:cxn>
                <a:cxn ang="0">
                  <a:pos x="19" y="36"/>
                </a:cxn>
                <a:cxn ang="0">
                  <a:pos x="20" y="34"/>
                </a:cxn>
                <a:cxn ang="0">
                  <a:pos x="20" y="31"/>
                </a:cxn>
                <a:cxn ang="0">
                  <a:pos x="21" y="27"/>
                </a:cxn>
                <a:cxn ang="0">
                  <a:pos x="22" y="24"/>
                </a:cxn>
                <a:cxn ang="0">
                  <a:pos x="23" y="20"/>
                </a:cxn>
                <a:cxn ang="0">
                  <a:pos x="24" y="18"/>
                </a:cxn>
                <a:cxn ang="0">
                  <a:pos x="25" y="15"/>
                </a:cxn>
                <a:cxn ang="0">
                  <a:pos x="27" y="11"/>
                </a:cxn>
                <a:cxn ang="0">
                  <a:pos x="28" y="8"/>
                </a:cxn>
                <a:cxn ang="0">
                  <a:pos x="29" y="5"/>
                </a:cxn>
                <a:cxn ang="0">
                  <a:pos x="31" y="2"/>
                </a:cxn>
                <a:cxn ang="0">
                  <a:pos x="32" y="0"/>
                </a:cxn>
              </a:cxnLst>
              <a:rect l="0" t="0" r="r" b="b"/>
              <a:pathLst>
                <a:path w="32" h="92">
                  <a:moveTo>
                    <a:pt x="32" y="0"/>
                  </a:moveTo>
                  <a:lnTo>
                    <a:pt x="31" y="2"/>
                  </a:lnTo>
                  <a:lnTo>
                    <a:pt x="29" y="4"/>
                  </a:lnTo>
                  <a:lnTo>
                    <a:pt x="27" y="7"/>
                  </a:lnTo>
                  <a:lnTo>
                    <a:pt x="25" y="9"/>
                  </a:lnTo>
                  <a:lnTo>
                    <a:pt x="23" y="11"/>
                  </a:lnTo>
                  <a:lnTo>
                    <a:pt x="22" y="15"/>
                  </a:lnTo>
                  <a:lnTo>
                    <a:pt x="20" y="17"/>
                  </a:lnTo>
                  <a:lnTo>
                    <a:pt x="19" y="19"/>
                  </a:lnTo>
                  <a:lnTo>
                    <a:pt x="17" y="21"/>
                  </a:lnTo>
                  <a:lnTo>
                    <a:pt x="16" y="25"/>
                  </a:lnTo>
                  <a:lnTo>
                    <a:pt x="13" y="28"/>
                  </a:lnTo>
                  <a:lnTo>
                    <a:pt x="12" y="31"/>
                  </a:lnTo>
                  <a:lnTo>
                    <a:pt x="10" y="34"/>
                  </a:lnTo>
                  <a:lnTo>
                    <a:pt x="9" y="37"/>
                  </a:lnTo>
                  <a:lnTo>
                    <a:pt x="8" y="40"/>
                  </a:lnTo>
                  <a:lnTo>
                    <a:pt x="6" y="43"/>
                  </a:lnTo>
                  <a:lnTo>
                    <a:pt x="5" y="47"/>
                  </a:lnTo>
                  <a:lnTo>
                    <a:pt x="4" y="50"/>
                  </a:lnTo>
                  <a:lnTo>
                    <a:pt x="4" y="53"/>
                  </a:lnTo>
                  <a:lnTo>
                    <a:pt x="3" y="57"/>
                  </a:lnTo>
                  <a:lnTo>
                    <a:pt x="2" y="60"/>
                  </a:lnTo>
                  <a:lnTo>
                    <a:pt x="2" y="64"/>
                  </a:lnTo>
                  <a:lnTo>
                    <a:pt x="1" y="66"/>
                  </a:lnTo>
                  <a:lnTo>
                    <a:pt x="1" y="69"/>
                  </a:lnTo>
                  <a:lnTo>
                    <a:pt x="0" y="75"/>
                  </a:lnTo>
                  <a:lnTo>
                    <a:pt x="0" y="81"/>
                  </a:lnTo>
                  <a:lnTo>
                    <a:pt x="1" y="87"/>
                  </a:lnTo>
                  <a:lnTo>
                    <a:pt x="2" y="91"/>
                  </a:lnTo>
                  <a:lnTo>
                    <a:pt x="3" y="92"/>
                  </a:lnTo>
                  <a:lnTo>
                    <a:pt x="4" y="92"/>
                  </a:lnTo>
                  <a:lnTo>
                    <a:pt x="5" y="92"/>
                  </a:lnTo>
                  <a:lnTo>
                    <a:pt x="6" y="92"/>
                  </a:lnTo>
                  <a:lnTo>
                    <a:pt x="8" y="90"/>
                  </a:lnTo>
                  <a:lnTo>
                    <a:pt x="10" y="89"/>
                  </a:lnTo>
                  <a:lnTo>
                    <a:pt x="11" y="87"/>
                  </a:lnTo>
                  <a:lnTo>
                    <a:pt x="11" y="84"/>
                  </a:lnTo>
                  <a:lnTo>
                    <a:pt x="12" y="82"/>
                  </a:lnTo>
                  <a:lnTo>
                    <a:pt x="12" y="80"/>
                  </a:lnTo>
                  <a:lnTo>
                    <a:pt x="12" y="76"/>
                  </a:lnTo>
                  <a:lnTo>
                    <a:pt x="12" y="74"/>
                  </a:lnTo>
                  <a:lnTo>
                    <a:pt x="13" y="68"/>
                  </a:lnTo>
                  <a:lnTo>
                    <a:pt x="14" y="61"/>
                  </a:lnTo>
                  <a:lnTo>
                    <a:pt x="16" y="56"/>
                  </a:lnTo>
                  <a:lnTo>
                    <a:pt x="17" y="49"/>
                  </a:lnTo>
                  <a:lnTo>
                    <a:pt x="17" y="47"/>
                  </a:lnTo>
                  <a:lnTo>
                    <a:pt x="18" y="43"/>
                  </a:lnTo>
                  <a:lnTo>
                    <a:pt x="18" y="40"/>
                  </a:lnTo>
                  <a:lnTo>
                    <a:pt x="19" y="36"/>
                  </a:lnTo>
                  <a:lnTo>
                    <a:pt x="20" y="34"/>
                  </a:lnTo>
                  <a:lnTo>
                    <a:pt x="20" y="31"/>
                  </a:lnTo>
                  <a:lnTo>
                    <a:pt x="21" y="27"/>
                  </a:lnTo>
                  <a:lnTo>
                    <a:pt x="22" y="24"/>
                  </a:lnTo>
                  <a:lnTo>
                    <a:pt x="23" y="20"/>
                  </a:lnTo>
                  <a:lnTo>
                    <a:pt x="24" y="18"/>
                  </a:lnTo>
                  <a:lnTo>
                    <a:pt x="25" y="15"/>
                  </a:lnTo>
                  <a:lnTo>
                    <a:pt x="27" y="11"/>
                  </a:lnTo>
                  <a:lnTo>
                    <a:pt x="28" y="8"/>
                  </a:lnTo>
                  <a:lnTo>
                    <a:pt x="29" y="5"/>
                  </a:lnTo>
                  <a:lnTo>
                    <a:pt x="31" y="2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58" name="Freeform 766"/>
            <p:cNvSpPr>
              <a:spLocks/>
            </p:cNvSpPr>
            <p:nvPr/>
          </p:nvSpPr>
          <p:spPr bwMode="auto">
            <a:xfrm>
              <a:off x="308" y="1993"/>
              <a:ext cx="3" cy="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1" y="9"/>
                </a:cxn>
                <a:cxn ang="0">
                  <a:pos x="1" y="14"/>
                </a:cxn>
                <a:cxn ang="0">
                  <a:pos x="2" y="19"/>
                </a:cxn>
                <a:cxn ang="0">
                  <a:pos x="3" y="19"/>
                </a:cxn>
                <a:cxn ang="0">
                  <a:pos x="3" y="17"/>
                </a:cxn>
                <a:cxn ang="0">
                  <a:pos x="2" y="14"/>
                </a:cxn>
                <a:cxn ang="0">
                  <a:pos x="1" y="9"/>
                </a:cxn>
                <a:cxn ang="0">
                  <a:pos x="1" y="4"/>
                </a:cxn>
                <a:cxn ang="0">
                  <a:pos x="0" y="0"/>
                </a:cxn>
              </a:cxnLst>
              <a:rect l="0" t="0" r="r" b="b"/>
              <a:pathLst>
                <a:path w="3" h="19">
                  <a:moveTo>
                    <a:pt x="0" y="0"/>
                  </a:moveTo>
                  <a:lnTo>
                    <a:pt x="0" y="4"/>
                  </a:lnTo>
                  <a:lnTo>
                    <a:pt x="1" y="9"/>
                  </a:lnTo>
                  <a:lnTo>
                    <a:pt x="1" y="14"/>
                  </a:lnTo>
                  <a:lnTo>
                    <a:pt x="2" y="19"/>
                  </a:lnTo>
                  <a:lnTo>
                    <a:pt x="3" y="19"/>
                  </a:lnTo>
                  <a:lnTo>
                    <a:pt x="3" y="17"/>
                  </a:lnTo>
                  <a:lnTo>
                    <a:pt x="2" y="14"/>
                  </a:lnTo>
                  <a:lnTo>
                    <a:pt x="1" y="9"/>
                  </a:lnTo>
                  <a:lnTo>
                    <a:pt x="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59" name="Freeform 767"/>
            <p:cNvSpPr>
              <a:spLocks/>
            </p:cNvSpPr>
            <p:nvPr/>
          </p:nvSpPr>
          <p:spPr bwMode="auto">
            <a:xfrm>
              <a:off x="302" y="1993"/>
              <a:ext cx="46" cy="20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45" y="0"/>
                </a:cxn>
                <a:cxn ang="0">
                  <a:pos x="43" y="1"/>
                </a:cxn>
                <a:cxn ang="0">
                  <a:pos x="42" y="1"/>
                </a:cxn>
                <a:cxn ang="0">
                  <a:pos x="41" y="2"/>
                </a:cxn>
                <a:cxn ang="0">
                  <a:pos x="41" y="3"/>
                </a:cxn>
                <a:cxn ang="0">
                  <a:pos x="40" y="3"/>
                </a:cxn>
                <a:cxn ang="0">
                  <a:pos x="39" y="4"/>
                </a:cxn>
                <a:cxn ang="0">
                  <a:pos x="38" y="4"/>
                </a:cxn>
                <a:cxn ang="0">
                  <a:pos x="37" y="6"/>
                </a:cxn>
                <a:cxn ang="0">
                  <a:pos x="34" y="7"/>
                </a:cxn>
                <a:cxn ang="0">
                  <a:pos x="33" y="8"/>
                </a:cxn>
                <a:cxn ang="0">
                  <a:pos x="32" y="9"/>
                </a:cxn>
                <a:cxn ang="0">
                  <a:pos x="30" y="9"/>
                </a:cxn>
                <a:cxn ang="0">
                  <a:pos x="29" y="10"/>
                </a:cxn>
                <a:cxn ang="0">
                  <a:pos x="28" y="10"/>
                </a:cxn>
                <a:cxn ang="0">
                  <a:pos x="25" y="11"/>
                </a:cxn>
                <a:cxn ang="0">
                  <a:pos x="23" y="12"/>
                </a:cxn>
                <a:cxn ang="0">
                  <a:pos x="20" y="13"/>
                </a:cxn>
                <a:cxn ang="0">
                  <a:pos x="17" y="13"/>
                </a:cxn>
                <a:cxn ang="0">
                  <a:pos x="13" y="15"/>
                </a:cxn>
                <a:cxn ang="0">
                  <a:pos x="10" y="16"/>
                </a:cxn>
                <a:cxn ang="0">
                  <a:pos x="7" y="17"/>
                </a:cxn>
                <a:cxn ang="0">
                  <a:pos x="4" y="17"/>
                </a:cxn>
                <a:cxn ang="0">
                  <a:pos x="1" y="18"/>
                </a:cxn>
                <a:cxn ang="0">
                  <a:pos x="1" y="19"/>
                </a:cxn>
                <a:cxn ang="0">
                  <a:pos x="0" y="20"/>
                </a:cxn>
                <a:cxn ang="0">
                  <a:pos x="1" y="20"/>
                </a:cxn>
                <a:cxn ang="0">
                  <a:pos x="4" y="20"/>
                </a:cxn>
                <a:cxn ang="0">
                  <a:pos x="6" y="19"/>
                </a:cxn>
                <a:cxn ang="0">
                  <a:pos x="10" y="19"/>
                </a:cxn>
                <a:cxn ang="0">
                  <a:pos x="13" y="18"/>
                </a:cxn>
                <a:cxn ang="0">
                  <a:pos x="15" y="17"/>
                </a:cxn>
                <a:cxn ang="0">
                  <a:pos x="19" y="15"/>
                </a:cxn>
                <a:cxn ang="0">
                  <a:pos x="22" y="13"/>
                </a:cxn>
                <a:cxn ang="0">
                  <a:pos x="24" y="12"/>
                </a:cxn>
                <a:cxn ang="0">
                  <a:pos x="25" y="12"/>
                </a:cxn>
                <a:cxn ang="0">
                  <a:pos x="27" y="11"/>
                </a:cxn>
                <a:cxn ang="0">
                  <a:pos x="28" y="11"/>
                </a:cxn>
                <a:cxn ang="0">
                  <a:pos x="29" y="10"/>
                </a:cxn>
                <a:cxn ang="0">
                  <a:pos x="30" y="10"/>
                </a:cxn>
                <a:cxn ang="0">
                  <a:pos x="32" y="9"/>
                </a:cxn>
                <a:cxn ang="0">
                  <a:pos x="33" y="9"/>
                </a:cxn>
                <a:cxn ang="0">
                  <a:pos x="33" y="8"/>
                </a:cxn>
                <a:cxn ang="0">
                  <a:pos x="36" y="7"/>
                </a:cxn>
                <a:cxn ang="0">
                  <a:pos x="37" y="6"/>
                </a:cxn>
                <a:cxn ang="0">
                  <a:pos x="39" y="4"/>
                </a:cxn>
                <a:cxn ang="0">
                  <a:pos x="40" y="3"/>
                </a:cxn>
                <a:cxn ang="0">
                  <a:pos x="41" y="2"/>
                </a:cxn>
                <a:cxn ang="0">
                  <a:pos x="43" y="1"/>
                </a:cxn>
                <a:cxn ang="0">
                  <a:pos x="45" y="0"/>
                </a:cxn>
                <a:cxn ang="0">
                  <a:pos x="46" y="0"/>
                </a:cxn>
              </a:cxnLst>
              <a:rect l="0" t="0" r="r" b="b"/>
              <a:pathLst>
                <a:path w="46" h="20">
                  <a:moveTo>
                    <a:pt x="46" y="0"/>
                  </a:moveTo>
                  <a:lnTo>
                    <a:pt x="45" y="0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1" y="2"/>
                  </a:lnTo>
                  <a:lnTo>
                    <a:pt x="41" y="3"/>
                  </a:lnTo>
                  <a:lnTo>
                    <a:pt x="40" y="3"/>
                  </a:lnTo>
                  <a:lnTo>
                    <a:pt x="39" y="4"/>
                  </a:lnTo>
                  <a:lnTo>
                    <a:pt x="38" y="4"/>
                  </a:lnTo>
                  <a:lnTo>
                    <a:pt x="37" y="6"/>
                  </a:lnTo>
                  <a:lnTo>
                    <a:pt x="34" y="7"/>
                  </a:lnTo>
                  <a:lnTo>
                    <a:pt x="33" y="8"/>
                  </a:lnTo>
                  <a:lnTo>
                    <a:pt x="32" y="9"/>
                  </a:lnTo>
                  <a:lnTo>
                    <a:pt x="30" y="9"/>
                  </a:lnTo>
                  <a:lnTo>
                    <a:pt x="29" y="10"/>
                  </a:lnTo>
                  <a:lnTo>
                    <a:pt x="28" y="10"/>
                  </a:lnTo>
                  <a:lnTo>
                    <a:pt x="25" y="11"/>
                  </a:lnTo>
                  <a:lnTo>
                    <a:pt x="23" y="12"/>
                  </a:lnTo>
                  <a:lnTo>
                    <a:pt x="20" y="13"/>
                  </a:lnTo>
                  <a:lnTo>
                    <a:pt x="17" y="13"/>
                  </a:lnTo>
                  <a:lnTo>
                    <a:pt x="13" y="15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7"/>
                  </a:lnTo>
                  <a:lnTo>
                    <a:pt x="1" y="18"/>
                  </a:lnTo>
                  <a:lnTo>
                    <a:pt x="1" y="19"/>
                  </a:lnTo>
                  <a:lnTo>
                    <a:pt x="0" y="20"/>
                  </a:lnTo>
                  <a:lnTo>
                    <a:pt x="1" y="20"/>
                  </a:lnTo>
                  <a:lnTo>
                    <a:pt x="4" y="20"/>
                  </a:lnTo>
                  <a:lnTo>
                    <a:pt x="6" y="19"/>
                  </a:lnTo>
                  <a:lnTo>
                    <a:pt x="10" y="19"/>
                  </a:lnTo>
                  <a:lnTo>
                    <a:pt x="13" y="18"/>
                  </a:lnTo>
                  <a:lnTo>
                    <a:pt x="15" y="17"/>
                  </a:lnTo>
                  <a:lnTo>
                    <a:pt x="19" y="15"/>
                  </a:lnTo>
                  <a:lnTo>
                    <a:pt x="22" y="13"/>
                  </a:lnTo>
                  <a:lnTo>
                    <a:pt x="24" y="12"/>
                  </a:lnTo>
                  <a:lnTo>
                    <a:pt x="25" y="12"/>
                  </a:lnTo>
                  <a:lnTo>
                    <a:pt x="27" y="11"/>
                  </a:lnTo>
                  <a:lnTo>
                    <a:pt x="28" y="11"/>
                  </a:lnTo>
                  <a:lnTo>
                    <a:pt x="29" y="10"/>
                  </a:lnTo>
                  <a:lnTo>
                    <a:pt x="30" y="10"/>
                  </a:lnTo>
                  <a:lnTo>
                    <a:pt x="32" y="9"/>
                  </a:lnTo>
                  <a:lnTo>
                    <a:pt x="33" y="9"/>
                  </a:lnTo>
                  <a:lnTo>
                    <a:pt x="33" y="8"/>
                  </a:lnTo>
                  <a:lnTo>
                    <a:pt x="36" y="7"/>
                  </a:lnTo>
                  <a:lnTo>
                    <a:pt x="37" y="6"/>
                  </a:lnTo>
                  <a:lnTo>
                    <a:pt x="39" y="4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3" y="1"/>
                  </a:lnTo>
                  <a:lnTo>
                    <a:pt x="45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60" name="Freeform 768"/>
            <p:cNvSpPr>
              <a:spLocks/>
            </p:cNvSpPr>
            <p:nvPr/>
          </p:nvSpPr>
          <p:spPr bwMode="auto">
            <a:xfrm>
              <a:off x="308" y="2010"/>
              <a:ext cx="3" cy="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0" y="10"/>
                </a:cxn>
                <a:cxn ang="0">
                  <a:pos x="0" y="16"/>
                </a:cxn>
                <a:cxn ang="0">
                  <a:pos x="1" y="20"/>
                </a:cxn>
                <a:cxn ang="0">
                  <a:pos x="3" y="20"/>
                </a:cxn>
                <a:cxn ang="0">
                  <a:pos x="1" y="15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0"/>
                </a:cxn>
              </a:cxnLst>
              <a:rect l="0" t="0" r="r" b="b"/>
              <a:pathLst>
                <a:path w="3" h="20">
                  <a:moveTo>
                    <a:pt x="0" y="0"/>
                  </a:moveTo>
                  <a:lnTo>
                    <a:pt x="0" y="5"/>
                  </a:lnTo>
                  <a:lnTo>
                    <a:pt x="0" y="10"/>
                  </a:lnTo>
                  <a:lnTo>
                    <a:pt x="0" y="16"/>
                  </a:lnTo>
                  <a:lnTo>
                    <a:pt x="1" y="20"/>
                  </a:lnTo>
                  <a:lnTo>
                    <a:pt x="3" y="20"/>
                  </a:lnTo>
                  <a:lnTo>
                    <a:pt x="1" y="15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61" name="Freeform 769"/>
            <p:cNvSpPr>
              <a:spLocks/>
            </p:cNvSpPr>
            <p:nvPr/>
          </p:nvSpPr>
          <p:spPr bwMode="auto">
            <a:xfrm>
              <a:off x="298" y="2007"/>
              <a:ext cx="14" cy="17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1" y="17"/>
                </a:cxn>
                <a:cxn ang="0">
                  <a:pos x="3" y="17"/>
                </a:cxn>
                <a:cxn ang="0">
                  <a:pos x="4" y="17"/>
                </a:cxn>
                <a:cxn ang="0">
                  <a:pos x="4" y="16"/>
                </a:cxn>
                <a:cxn ang="0">
                  <a:pos x="5" y="16"/>
                </a:cxn>
                <a:cxn ang="0">
                  <a:pos x="6" y="16"/>
                </a:cxn>
                <a:cxn ang="0">
                  <a:pos x="7" y="16"/>
                </a:cxn>
                <a:cxn ang="0">
                  <a:pos x="7" y="15"/>
                </a:cxn>
                <a:cxn ang="0">
                  <a:pos x="8" y="15"/>
                </a:cxn>
                <a:cxn ang="0">
                  <a:pos x="9" y="14"/>
                </a:cxn>
                <a:cxn ang="0">
                  <a:pos x="10" y="14"/>
                </a:cxn>
                <a:cxn ang="0">
                  <a:pos x="10" y="13"/>
                </a:cxn>
                <a:cxn ang="0">
                  <a:pos x="10" y="14"/>
                </a:cxn>
                <a:cxn ang="0">
                  <a:pos x="11" y="13"/>
                </a:cxn>
                <a:cxn ang="0">
                  <a:pos x="12" y="12"/>
                </a:cxn>
                <a:cxn ang="0">
                  <a:pos x="13" y="10"/>
                </a:cxn>
                <a:cxn ang="0">
                  <a:pos x="14" y="9"/>
                </a:cxn>
                <a:cxn ang="0">
                  <a:pos x="14" y="8"/>
                </a:cxn>
                <a:cxn ang="0">
                  <a:pos x="14" y="6"/>
                </a:cxn>
                <a:cxn ang="0">
                  <a:pos x="14" y="5"/>
                </a:cxn>
                <a:cxn ang="0">
                  <a:pos x="14" y="3"/>
                </a:cxn>
                <a:cxn ang="0">
                  <a:pos x="13" y="2"/>
                </a:cxn>
                <a:cxn ang="0">
                  <a:pos x="12" y="1"/>
                </a:cxn>
                <a:cxn ang="0">
                  <a:pos x="10" y="0"/>
                </a:cxn>
                <a:cxn ang="0">
                  <a:pos x="9" y="0"/>
                </a:cxn>
                <a:cxn ang="0">
                  <a:pos x="7" y="1"/>
                </a:cxn>
                <a:cxn ang="0">
                  <a:pos x="6" y="1"/>
                </a:cxn>
                <a:cxn ang="0">
                  <a:pos x="5" y="2"/>
                </a:cxn>
                <a:cxn ang="0">
                  <a:pos x="4" y="5"/>
                </a:cxn>
                <a:cxn ang="0">
                  <a:pos x="3" y="6"/>
                </a:cxn>
                <a:cxn ang="0">
                  <a:pos x="3" y="8"/>
                </a:cxn>
                <a:cxn ang="0">
                  <a:pos x="1" y="9"/>
                </a:cxn>
                <a:cxn ang="0">
                  <a:pos x="1" y="12"/>
                </a:cxn>
                <a:cxn ang="0">
                  <a:pos x="1" y="13"/>
                </a:cxn>
                <a:cxn ang="0">
                  <a:pos x="1" y="14"/>
                </a:cxn>
                <a:cxn ang="0">
                  <a:pos x="0" y="15"/>
                </a:cxn>
                <a:cxn ang="0">
                  <a:pos x="0" y="16"/>
                </a:cxn>
                <a:cxn ang="0">
                  <a:pos x="0" y="17"/>
                </a:cxn>
              </a:cxnLst>
              <a:rect l="0" t="0" r="r" b="b"/>
              <a:pathLst>
                <a:path w="14" h="17">
                  <a:moveTo>
                    <a:pt x="0" y="17"/>
                  </a:moveTo>
                  <a:lnTo>
                    <a:pt x="1" y="17"/>
                  </a:lnTo>
                  <a:lnTo>
                    <a:pt x="3" y="17"/>
                  </a:lnTo>
                  <a:lnTo>
                    <a:pt x="4" y="17"/>
                  </a:lnTo>
                  <a:lnTo>
                    <a:pt x="4" y="16"/>
                  </a:lnTo>
                  <a:lnTo>
                    <a:pt x="5" y="16"/>
                  </a:lnTo>
                  <a:lnTo>
                    <a:pt x="6" y="16"/>
                  </a:lnTo>
                  <a:lnTo>
                    <a:pt x="7" y="16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9" y="14"/>
                  </a:lnTo>
                  <a:lnTo>
                    <a:pt x="10" y="14"/>
                  </a:lnTo>
                  <a:lnTo>
                    <a:pt x="10" y="13"/>
                  </a:lnTo>
                  <a:lnTo>
                    <a:pt x="10" y="14"/>
                  </a:lnTo>
                  <a:lnTo>
                    <a:pt x="11" y="13"/>
                  </a:lnTo>
                  <a:lnTo>
                    <a:pt x="12" y="12"/>
                  </a:lnTo>
                  <a:lnTo>
                    <a:pt x="13" y="10"/>
                  </a:lnTo>
                  <a:lnTo>
                    <a:pt x="14" y="9"/>
                  </a:lnTo>
                  <a:lnTo>
                    <a:pt x="14" y="8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4" y="3"/>
                  </a:lnTo>
                  <a:lnTo>
                    <a:pt x="13" y="2"/>
                  </a:lnTo>
                  <a:lnTo>
                    <a:pt x="12" y="1"/>
                  </a:lnTo>
                  <a:lnTo>
                    <a:pt x="10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6" y="1"/>
                  </a:lnTo>
                  <a:lnTo>
                    <a:pt x="5" y="2"/>
                  </a:lnTo>
                  <a:lnTo>
                    <a:pt x="4" y="5"/>
                  </a:lnTo>
                  <a:lnTo>
                    <a:pt x="3" y="6"/>
                  </a:lnTo>
                  <a:lnTo>
                    <a:pt x="3" y="8"/>
                  </a:lnTo>
                  <a:lnTo>
                    <a:pt x="1" y="9"/>
                  </a:lnTo>
                  <a:lnTo>
                    <a:pt x="1" y="12"/>
                  </a:lnTo>
                  <a:lnTo>
                    <a:pt x="1" y="13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62" name="Freeform 770"/>
            <p:cNvSpPr>
              <a:spLocks/>
            </p:cNvSpPr>
            <p:nvPr/>
          </p:nvSpPr>
          <p:spPr bwMode="auto">
            <a:xfrm>
              <a:off x="291" y="2012"/>
              <a:ext cx="17" cy="7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" y="7"/>
                </a:cxn>
                <a:cxn ang="0">
                  <a:pos x="2" y="7"/>
                </a:cxn>
                <a:cxn ang="0">
                  <a:pos x="3" y="6"/>
                </a:cxn>
                <a:cxn ang="0">
                  <a:pos x="4" y="6"/>
                </a:cxn>
                <a:cxn ang="0">
                  <a:pos x="4" y="5"/>
                </a:cxn>
                <a:cxn ang="0">
                  <a:pos x="5" y="5"/>
                </a:cxn>
                <a:cxn ang="0">
                  <a:pos x="6" y="4"/>
                </a:cxn>
                <a:cxn ang="0">
                  <a:pos x="7" y="3"/>
                </a:cxn>
                <a:cxn ang="0">
                  <a:pos x="9" y="3"/>
                </a:cxn>
                <a:cxn ang="0">
                  <a:pos x="10" y="2"/>
                </a:cxn>
                <a:cxn ang="0">
                  <a:pos x="11" y="2"/>
                </a:cxn>
                <a:cxn ang="0">
                  <a:pos x="13" y="2"/>
                </a:cxn>
                <a:cxn ang="0">
                  <a:pos x="15" y="1"/>
                </a:cxn>
                <a:cxn ang="0">
                  <a:pos x="16" y="1"/>
                </a:cxn>
                <a:cxn ang="0">
                  <a:pos x="17" y="1"/>
                </a:cxn>
                <a:cxn ang="0">
                  <a:pos x="17" y="0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3" y="0"/>
                </a:cxn>
                <a:cxn ang="0">
                  <a:pos x="11" y="0"/>
                </a:cxn>
                <a:cxn ang="0">
                  <a:pos x="10" y="0"/>
                </a:cxn>
                <a:cxn ang="0">
                  <a:pos x="9" y="1"/>
                </a:cxn>
                <a:cxn ang="0">
                  <a:pos x="8" y="1"/>
                </a:cxn>
                <a:cxn ang="0">
                  <a:pos x="7" y="2"/>
                </a:cxn>
                <a:cxn ang="0">
                  <a:pos x="6" y="3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3" y="5"/>
                </a:cxn>
                <a:cxn ang="0">
                  <a:pos x="2" y="6"/>
                </a:cxn>
                <a:cxn ang="0">
                  <a:pos x="1" y="7"/>
                </a:cxn>
                <a:cxn ang="0">
                  <a:pos x="0" y="7"/>
                </a:cxn>
              </a:cxnLst>
              <a:rect l="0" t="0" r="r" b="b"/>
              <a:pathLst>
                <a:path w="17" h="7">
                  <a:moveTo>
                    <a:pt x="0" y="7"/>
                  </a:moveTo>
                  <a:lnTo>
                    <a:pt x="1" y="7"/>
                  </a:lnTo>
                  <a:lnTo>
                    <a:pt x="2" y="7"/>
                  </a:lnTo>
                  <a:lnTo>
                    <a:pt x="3" y="6"/>
                  </a:lnTo>
                  <a:lnTo>
                    <a:pt x="4" y="6"/>
                  </a:lnTo>
                  <a:lnTo>
                    <a:pt x="4" y="5"/>
                  </a:lnTo>
                  <a:lnTo>
                    <a:pt x="5" y="5"/>
                  </a:lnTo>
                  <a:lnTo>
                    <a:pt x="6" y="4"/>
                  </a:lnTo>
                  <a:lnTo>
                    <a:pt x="7" y="3"/>
                  </a:lnTo>
                  <a:lnTo>
                    <a:pt x="9" y="3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3" y="2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7" y="1"/>
                  </a:lnTo>
                  <a:lnTo>
                    <a:pt x="17" y="0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1" y="0"/>
                  </a:lnTo>
                  <a:lnTo>
                    <a:pt x="10" y="0"/>
                  </a:lnTo>
                  <a:lnTo>
                    <a:pt x="9" y="1"/>
                  </a:lnTo>
                  <a:lnTo>
                    <a:pt x="8" y="1"/>
                  </a:lnTo>
                  <a:lnTo>
                    <a:pt x="7" y="2"/>
                  </a:lnTo>
                  <a:lnTo>
                    <a:pt x="6" y="3"/>
                  </a:lnTo>
                  <a:lnTo>
                    <a:pt x="5" y="4"/>
                  </a:lnTo>
                  <a:lnTo>
                    <a:pt x="4" y="5"/>
                  </a:lnTo>
                  <a:lnTo>
                    <a:pt x="3" y="5"/>
                  </a:lnTo>
                  <a:lnTo>
                    <a:pt x="2" y="6"/>
                  </a:lnTo>
                  <a:lnTo>
                    <a:pt x="1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63" name="Freeform 771"/>
            <p:cNvSpPr>
              <a:spLocks/>
            </p:cNvSpPr>
            <p:nvPr/>
          </p:nvSpPr>
          <p:spPr bwMode="auto">
            <a:xfrm>
              <a:off x="272" y="1999"/>
              <a:ext cx="31" cy="108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9" y="4"/>
                </a:cxn>
                <a:cxn ang="0">
                  <a:pos x="27" y="7"/>
                </a:cxn>
                <a:cxn ang="0">
                  <a:pos x="25" y="9"/>
                </a:cxn>
                <a:cxn ang="0">
                  <a:pos x="23" y="13"/>
                </a:cxn>
                <a:cxn ang="0">
                  <a:pos x="21" y="15"/>
                </a:cxn>
                <a:cxn ang="0">
                  <a:pos x="19" y="18"/>
                </a:cxn>
                <a:cxn ang="0">
                  <a:pos x="17" y="22"/>
                </a:cxn>
                <a:cxn ang="0">
                  <a:pos x="15" y="25"/>
                </a:cxn>
                <a:cxn ang="0">
                  <a:pos x="14" y="27"/>
                </a:cxn>
                <a:cxn ang="0">
                  <a:pos x="13" y="31"/>
                </a:cxn>
                <a:cxn ang="0">
                  <a:pos x="12" y="34"/>
                </a:cxn>
                <a:cxn ang="0">
                  <a:pos x="9" y="36"/>
                </a:cxn>
                <a:cxn ang="0">
                  <a:pos x="9" y="40"/>
                </a:cxn>
                <a:cxn ang="0">
                  <a:pos x="8" y="43"/>
                </a:cxn>
                <a:cxn ang="0">
                  <a:pos x="7" y="47"/>
                </a:cxn>
                <a:cxn ang="0">
                  <a:pos x="6" y="50"/>
                </a:cxn>
                <a:cxn ang="0">
                  <a:pos x="4" y="57"/>
                </a:cxn>
                <a:cxn ang="0">
                  <a:pos x="3" y="65"/>
                </a:cxn>
                <a:cxn ang="0">
                  <a:pos x="1" y="72"/>
                </a:cxn>
                <a:cxn ang="0">
                  <a:pos x="1" y="80"/>
                </a:cxn>
                <a:cxn ang="0">
                  <a:pos x="0" y="87"/>
                </a:cxn>
                <a:cxn ang="0">
                  <a:pos x="0" y="93"/>
                </a:cxn>
                <a:cxn ang="0">
                  <a:pos x="0" y="101"/>
                </a:cxn>
                <a:cxn ang="0">
                  <a:pos x="1" y="108"/>
                </a:cxn>
                <a:cxn ang="0">
                  <a:pos x="3" y="108"/>
                </a:cxn>
                <a:cxn ang="0">
                  <a:pos x="4" y="107"/>
                </a:cxn>
                <a:cxn ang="0">
                  <a:pos x="4" y="92"/>
                </a:cxn>
                <a:cxn ang="0">
                  <a:pos x="5" y="79"/>
                </a:cxn>
                <a:cxn ang="0">
                  <a:pos x="6" y="64"/>
                </a:cxn>
                <a:cxn ang="0">
                  <a:pos x="8" y="50"/>
                </a:cxn>
                <a:cxn ang="0">
                  <a:pos x="9" y="47"/>
                </a:cxn>
                <a:cxn ang="0">
                  <a:pos x="10" y="43"/>
                </a:cxn>
                <a:cxn ang="0">
                  <a:pos x="12" y="40"/>
                </a:cxn>
                <a:cxn ang="0">
                  <a:pos x="13" y="36"/>
                </a:cxn>
                <a:cxn ang="0">
                  <a:pos x="14" y="33"/>
                </a:cxn>
                <a:cxn ang="0">
                  <a:pos x="15" y="30"/>
                </a:cxn>
                <a:cxn ang="0">
                  <a:pos x="16" y="26"/>
                </a:cxn>
                <a:cxn ang="0">
                  <a:pos x="17" y="24"/>
                </a:cxn>
                <a:cxn ang="0">
                  <a:pos x="20" y="21"/>
                </a:cxn>
                <a:cxn ang="0">
                  <a:pos x="21" y="17"/>
                </a:cxn>
                <a:cxn ang="0">
                  <a:pos x="23" y="15"/>
                </a:cxn>
                <a:cxn ang="0">
                  <a:pos x="24" y="11"/>
                </a:cxn>
                <a:cxn ang="0">
                  <a:pos x="27" y="9"/>
                </a:cxn>
                <a:cxn ang="0">
                  <a:pos x="28" y="7"/>
                </a:cxn>
                <a:cxn ang="0">
                  <a:pos x="30" y="4"/>
                </a:cxn>
                <a:cxn ang="0">
                  <a:pos x="31" y="0"/>
                </a:cxn>
              </a:cxnLst>
              <a:rect l="0" t="0" r="r" b="b"/>
              <a:pathLst>
                <a:path w="31" h="108">
                  <a:moveTo>
                    <a:pt x="31" y="0"/>
                  </a:moveTo>
                  <a:lnTo>
                    <a:pt x="29" y="4"/>
                  </a:lnTo>
                  <a:lnTo>
                    <a:pt x="27" y="7"/>
                  </a:lnTo>
                  <a:lnTo>
                    <a:pt x="25" y="9"/>
                  </a:lnTo>
                  <a:lnTo>
                    <a:pt x="23" y="13"/>
                  </a:lnTo>
                  <a:lnTo>
                    <a:pt x="21" y="15"/>
                  </a:lnTo>
                  <a:lnTo>
                    <a:pt x="19" y="18"/>
                  </a:lnTo>
                  <a:lnTo>
                    <a:pt x="17" y="22"/>
                  </a:lnTo>
                  <a:lnTo>
                    <a:pt x="15" y="25"/>
                  </a:lnTo>
                  <a:lnTo>
                    <a:pt x="14" y="27"/>
                  </a:lnTo>
                  <a:lnTo>
                    <a:pt x="13" y="31"/>
                  </a:lnTo>
                  <a:lnTo>
                    <a:pt x="12" y="34"/>
                  </a:lnTo>
                  <a:lnTo>
                    <a:pt x="9" y="36"/>
                  </a:lnTo>
                  <a:lnTo>
                    <a:pt x="9" y="40"/>
                  </a:lnTo>
                  <a:lnTo>
                    <a:pt x="8" y="43"/>
                  </a:lnTo>
                  <a:lnTo>
                    <a:pt x="7" y="47"/>
                  </a:lnTo>
                  <a:lnTo>
                    <a:pt x="6" y="50"/>
                  </a:lnTo>
                  <a:lnTo>
                    <a:pt x="4" y="57"/>
                  </a:lnTo>
                  <a:lnTo>
                    <a:pt x="3" y="65"/>
                  </a:lnTo>
                  <a:lnTo>
                    <a:pt x="1" y="72"/>
                  </a:lnTo>
                  <a:lnTo>
                    <a:pt x="1" y="80"/>
                  </a:lnTo>
                  <a:lnTo>
                    <a:pt x="0" y="87"/>
                  </a:lnTo>
                  <a:lnTo>
                    <a:pt x="0" y="93"/>
                  </a:lnTo>
                  <a:lnTo>
                    <a:pt x="0" y="101"/>
                  </a:lnTo>
                  <a:lnTo>
                    <a:pt x="1" y="108"/>
                  </a:lnTo>
                  <a:lnTo>
                    <a:pt x="3" y="108"/>
                  </a:lnTo>
                  <a:lnTo>
                    <a:pt x="4" y="107"/>
                  </a:lnTo>
                  <a:lnTo>
                    <a:pt x="4" y="92"/>
                  </a:lnTo>
                  <a:lnTo>
                    <a:pt x="5" y="79"/>
                  </a:lnTo>
                  <a:lnTo>
                    <a:pt x="6" y="64"/>
                  </a:lnTo>
                  <a:lnTo>
                    <a:pt x="8" y="50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3" y="36"/>
                  </a:lnTo>
                  <a:lnTo>
                    <a:pt x="14" y="33"/>
                  </a:lnTo>
                  <a:lnTo>
                    <a:pt x="15" y="30"/>
                  </a:lnTo>
                  <a:lnTo>
                    <a:pt x="16" y="26"/>
                  </a:lnTo>
                  <a:lnTo>
                    <a:pt x="17" y="24"/>
                  </a:lnTo>
                  <a:lnTo>
                    <a:pt x="20" y="21"/>
                  </a:lnTo>
                  <a:lnTo>
                    <a:pt x="21" y="17"/>
                  </a:lnTo>
                  <a:lnTo>
                    <a:pt x="23" y="15"/>
                  </a:lnTo>
                  <a:lnTo>
                    <a:pt x="24" y="11"/>
                  </a:lnTo>
                  <a:lnTo>
                    <a:pt x="27" y="9"/>
                  </a:lnTo>
                  <a:lnTo>
                    <a:pt x="28" y="7"/>
                  </a:lnTo>
                  <a:lnTo>
                    <a:pt x="30" y="4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64" name="Freeform 772"/>
            <p:cNvSpPr>
              <a:spLocks/>
            </p:cNvSpPr>
            <p:nvPr/>
          </p:nvSpPr>
          <p:spPr bwMode="auto">
            <a:xfrm>
              <a:off x="275" y="2002"/>
              <a:ext cx="28" cy="2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8" y="0"/>
                </a:cxn>
                <a:cxn ang="0">
                  <a:pos x="27" y="0"/>
                </a:cxn>
                <a:cxn ang="0">
                  <a:pos x="26" y="1"/>
                </a:cxn>
                <a:cxn ang="0">
                  <a:pos x="25" y="1"/>
                </a:cxn>
                <a:cxn ang="0">
                  <a:pos x="24" y="2"/>
                </a:cxn>
                <a:cxn ang="0">
                  <a:pos x="22" y="4"/>
                </a:cxn>
                <a:cxn ang="0">
                  <a:pos x="21" y="4"/>
                </a:cxn>
                <a:cxn ang="0">
                  <a:pos x="20" y="5"/>
                </a:cxn>
                <a:cxn ang="0">
                  <a:pos x="19" y="6"/>
                </a:cxn>
                <a:cxn ang="0">
                  <a:pos x="18" y="6"/>
                </a:cxn>
                <a:cxn ang="0">
                  <a:pos x="18" y="7"/>
                </a:cxn>
                <a:cxn ang="0">
                  <a:pos x="17" y="8"/>
                </a:cxn>
                <a:cxn ang="0">
                  <a:pos x="16" y="8"/>
                </a:cxn>
                <a:cxn ang="0">
                  <a:pos x="15" y="9"/>
                </a:cxn>
                <a:cxn ang="0">
                  <a:pos x="14" y="10"/>
                </a:cxn>
                <a:cxn ang="0">
                  <a:pos x="12" y="11"/>
                </a:cxn>
                <a:cxn ang="0">
                  <a:pos x="12" y="13"/>
                </a:cxn>
                <a:cxn ang="0">
                  <a:pos x="11" y="14"/>
                </a:cxn>
                <a:cxn ang="0">
                  <a:pos x="10" y="15"/>
                </a:cxn>
                <a:cxn ang="0">
                  <a:pos x="9" y="16"/>
                </a:cxn>
                <a:cxn ang="0">
                  <a:pos x="8" y="17"/>
                </a:cxn>
                <a:cxn ang="0">
                  <a:pos x="7" y="18"/>
                </a:cxn>
                <a:cxn ang="0">
                  <a:pos x="6" y="19"/>
                </a:cxn>
                <a:cxn ang="0">
                  <a:pos x="5" y="20"/>
                </a:cxn>
                <a:cxn ang="0">
                  <a:pos x="5" y="22"/>
                </a:cxn>
                <a:cxn ang="0">
                  <a:pos x="4" y="23"/>
                </a:cxn>
                <a:cxn ang="0">
                  <a:pos x="4" y="24"/>
                </a:cxn>
                <a:cxn ang="0">
                  <a:pos x="3" y="25"/>
                </a:cxn>
                <a:cxn ang="0">
                  <a:pos x="1" y="26"/>
                </a:cxn>
                <a:cxn ang="0">
                  <a:pos x="1" y="27"/>
                </a:cxn>
                <a:cxn ang="0">
                  <a:pos x="0" y="28"/>
                </a:cxn>
                <a:cxn ang="0">
                  <a:pos x="1" y="28"/>
                </a:cxn>
                <a:cxn ang="0">
                  <a:pos x="3" y="27"/>
                </a:cxn>
                <a:cxn ang="0">
                  <a:pos x="4" y="26"/>
                </a:cxn>
                <a:cxn ang="0">
                  <a:pos x="4" y="25"/>
                </a:cxn>
                <a:cxn ang="0">
                  <a:pos x="5" y="23"/>
                </a:cxn>
                <a:cxn ang="0">
                  <a:pos x="6" y="22"/>
                </a:cxn>
                <a:cxn ang="0">
                  <a:pos x="7" y="20"/>
                </a:cxn>
                <a:cxn ang="0">
                  <a:pos x="7" y="19"/>
                </a:cxn>
                <a:cxn ang="0">
                  <a:pos x="8" y="18"/>
                </a:cxn>
                <a:cxn ang="0">
                  <a:pos x="9" y="17"/>
                </a:cxn>
                <a:cxn ang="0">
                  <a:pos x="10" y="16"/>
                </a:cxn>
                <a:cxn ang="0">
                  <a:pos x="11" y="15"/>
                </a:cxn>
                <a:cxn ang="0">
                  <a:pos x="12" y="14"/>
                </a:cxn>
                <a:cxn ang="0">
                  <a:pos x="14" y="11"/>
                </a:cxn>
                <a:cxn ang="0">
                  <a:pos x="16" y="9"/>
                </a:cxn>
                <a:cxn ang="0">
                  <a:pos x="18" y="8"/>
                </a:cxn>
                <a:cxn ang="0">
                  <a:pos x="19" y="6"/>
                </a:cxn>
                <a:cxn ang="0">
                  <a:pos x="21" y="4"/>
                </a:cxn>
                <a:cxn ang="0">
                  <a:pos x="24" y="2"/>
                </a:cxn>
                <a:cxn ang="0">
                  <a:pos x="26" y="1"/>
                </a:cxn>
                <a:cxn ang="0">
                  <a:pos x="28" y="0"/>
                </a:cxn>
              </a:cxnLst>
              <a:rect l="0" t="0" r="r" b="b"/>
              <a:pathLst>
                <a:path w="28" h="28">
                  <a:moveTo>
                    <a:pt x="28" y="0"/>
                  </a:moveTo>
                  <a:lnTo>
                    <a:pt x="28" y="0"/>
                  </a:lnTo>
                  <a:lnTo>
                    <a:pt x="27" y="0"/>
                  </a:lnTo>
                  <a:lnTo>
                    <a:pt x="26" y="1"/>
                  </a:lnTo>
                  <a:lnTo>
                    <a:pt x="25" y="1"/>
                  </a:lnTo>
                  <a:lnTo>
                    <a:pt x="24" y="2"/>
                  </a:lnTo>
                  <a:lnTo>
                    <a:pt x="22" y="4"/>
                  </a:lnTo>
                  <a:lnTo>
                    <a:pt x="21" y="4"/>
                  </a:lnTo>
                  <a:lnTo>
                    <a:pt x="20" y="5"/>
                  </a:lnTo>
                  <a:lnTo>
                    <a:pt x="19" y="6"/>
                  </a:lnTo>
                  <a:lnTo>
                    <a:pt x="18" y="6"/>
                  </a:lnTo>
                  <a:lnTo>
                    <a:pt x="18" y="7"/>
                  </a:lnTo>
                  <a:lnTo>
                    <a:pt x="17" y="8"/>
                  </a:lnTo>
                  <a:lnTo>
                    <a:pt x="16" y="8"/>
                  </a:lnTo>
                  <a:lnTo>
                    <a:pt x="15" y="9"/>
                  </a:lnTo>
                  <a:lnTo>
                    <a:pt x="14" y="10"/>
                  </a:lnTo>
                  <a:lnTo>
                    <a:pt x="12" y="11"/>
                  </a:lnTo>
                  <a:lnTo>
                    <a:pt x="12" y="13"/>
                  </a:lnTo>
                  <a:lnTo>
                    <a:pt x="11" y="14"/>
                  </a:lnTo>
                  <a:lnTo>
                    <a:pt x="10" y="15"/>
                  </a:lnTo>
                  <a:lnTo>
                    <a:pt x="9" y="16"/>
                  </a:lnTo>
                  <a:lnTo>
                    <a:pt x="8" y="17"/>
                  </a:lnTo>
                  <a:lnTo>
                    <a:pt x="7" y="18"/>
                  </a:lnTo>
                  <a:lnTo>
                    <a:pt x="6" y="19"/>
                  </a:lnTo>
                  <a:lnTo>
                    <a:pt x="5" y="20"/>
                  </a:lnTo>
                  <a:lnTo>
                    <a:pt x="5" y="22"/>
                  </a:lnTo>
                  <a:lnTo>
                    <a:pt x="4" y="23"/>
                  </a:lnTo>
                  <a:lnTo>
                    <a:pt x="4" y="24"/>
                  </a:lnTo>
                  <a:lnTo>
                    <a:pt x="3" y="25"/>
                  </a:lnTo>
                  <a:lnTo>
                    <a:pt x="1" y="26"/>
                  </a:lnTo>
                  <a:lnTo>
                    <a:pt x="1" y="27"/>
                  </a:lnTo>
                  <a:lnTo>
                    <a:pt x="0" y="28"/>
                  </a:lnTo>
                  <a:lnTo>
                    <a:pt x="1" y="28"/>
                  </a:lnTo>
                  <a:lnTo>
                    <a:pt x="3" y="27"/>
                  </a:lnTo>
                  <a:lnTo>
                    <a:pt x="4" y="26"/>
                  </a:lnTo>
                  <a:lnTo>
                    <a:pt x="4" y="25"/>
                  </a:lnTo>
                  <a:lnTo>
                    <a:pt x="5" y="23"/>
                  </a:lnTo>
                  <a:lnTo>
                    <a:pt x="6" y="22"/>
                  </a:lnTo>
                  <a:lnTo>
                    <a:pt x="7" y="20"/>
                  </a:lnTo>
                  <a:lnTo>
                    <a:pt x="7" y="19"/>
                  </a:lnTo>
                  <a:lnTo>
                    <a:pt x="8" y="18"/>
                  </a:lnTo>
                  <a:lnTo>
                    <a:pt x="9" y="17"/>
                  </a:lnTo>
                  <a:lnTo>
                    <a:pt x="10" y="16"/>
                  </a:lnTo>
                  <a:lnTo>
                    <a:pt x="11" y="15"/>
                  </a:lnTo>
                  <a:lnTo>
                    <a:pt x="12" y="14"/>
                  </a:lnTo>
                  <a:lnTo>
                    <a:pt x="14" y="11"/>
                  </a:lnTo>
                  <a:lnTo>
                    <a:pt x="16" y="9"/>
                  </a:lnTo>
                  <a:lnTo>
                    <a:pt x="18" y="8"/>
                  </a:lnTo>
                  <a:lnTo>
                    <a:pt x="19" y="6"/>
                  </a:lnTo>
                  <a:lnTo>
                    <a:pt x="21" y="4"/>
                  </a:lnTo>
                  <a:lnTo>
                    <a:pt x="24" y="2"/>
                  </a:lnTo>
                  <a:lnTo>
                    <a:pt x="26" y="1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65" name="Freeform 773"/>
            <p:cNvSpPr>
              <a:spLocks/>
            </p:cNvSpPr>
            <p:nvPr/>
          </p:nvSpPr>
          <p:spPr bwMode="auto">
            <a:xfrm>
              <a:off x="274" y="2032"/>
              <a:ext cx="8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3" y="6"/>
                </a:cxn>
                <a:cxn ang="0">
                  <a:pos x="4" y="7"/>
                </a:cxn>
                <a:cxn ang="0">
                  <a:pos x="4" y="9"/>
                </a:cxn>
                <a:cxn ang="0">
                  <a:pos x="5" y="12"/>
                </a:cxn>
                <a:cxn ang="0">
                  <a:pos x="6" y="12"/>
                </a:cxn>
                <a:cxn ang="0">
                  <a:pos x="8" y="12"/>
                </a:cxn>
                <a:cxn ang="0">
                  <a:pos x="8" y="12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5" y="7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8" h="12">
                  <a:moveTo>
                    <a:pt x="0" y="0"/>
                  </a:moveTo>
                  <a:lnTo>
                    <a:pt x="1" y="1"/>
                  </a:lnTo>
                  <a:lnTo>
                    <a:pt x="2" y="3"/>
                  </a:lnTo>
                  <a:lnTo>
                    <a:pt x="2" y="4"/>
                  </a:lnTo>
                  <a:lnTo>
                    <a:pt x="3" y="6"/>
                  </a:lnTo>
                  <a:lnTo>
                    <a:pt x="4" y="7"/>
                  </a:lnTo>
                  <a:lnTo>
                    <a:pt x="4" y="9"/>
                  </a:lnTo>
                  <a:lnTo>
                    <a:pt x="5" y="12"/>
                  </a:lnTo>
                  <a:lnTo>
                    <a:pt x="6" y="12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6" y="10"/>
                  </a:lnTo>
                  <a:lnTo>
                    <a:pt x="6" y="8"/>
                  </a:lnTo>
                  <a:lnTo>
                    <a:pt x="5" y="7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66" name="Freeform 774"/>
            <p:cNvSpPr>
              <a:spLocks/>
            </p:cNvSpPr>
            <p:nvPr/>
          </p:nvSpPr>
          <p:spPr bwMode="auto">
            <a:xfrm>
              <a:off x="263" y="2046"/>
              <a:ext cx="20" cy="1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2" y="8"/>
                </a:cxn>
                <a:cxn ang="0">
                  <a:pos x="5" y="7"/>
                </a:cxn>
                <a:cxn ang="0">
                  <a:pos x="7" y="6"/>
                </a:cxn>
                <a:cxn ang="0">
                  <a:pos x="9" y="5"/>
                </a:cxn>
                <a:cxn ang="0">
                  <a:pos x="11" y="4"/>
                </a:cxn>
                <a:cxn ang="0">
                  <a:pos x="15" y="2"/>
                </a:cxn>
                <a:cxn ang="0">
                  <a:pos x="17" y="2"/>
                </a:cxn>
                <a:cxn ang="0">
                  <a:pos x="19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5" y="0"/>
                </a:cxn>
                <a:cxn ang="0">
                  <a:pos x="11" y="1"/>
                </a:cxn>
                <a:cxn ang="0">
                  <a:pos x="9" y="4"/>
                </a:cxn>
                <a:cxn ang="0">
                  <a:pos x="7" y="5"/>
                </a:cxn>
                <a:cxn ang="0">
                  <a:pos x="5" y="6"/>
                </a:cxn>
                <a:cxn ang="0">
                  <a:pos x="2" y="8"/>
                </a:cxn>
                <a:cxn ang="0">
                  <a:pos x="0" y="10"/>
                </a:cxn>
              </a:cxnLst>
              <a:rect l="0" t="0" r="r" b="b"/>
              <a:pathLst>
                <a:path w="20" h="10">
                  <a:moveTo>
                    <a:pt x="0" y="10"/>
                  </a:moveTo>
                  <a:lnTo>
                    <a:pt x="2" y="8"/>
                  </a:lnTo>
                  <a:lnTo>
                    <a:pt x="5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4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19" y="1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9" y="4"/>
                  </a:lnTo>
                  <a:lnTo>
                    <a:pt x="7" y="5"/>
                  </a:lnTo>
                  <a:lnTo>
                    <a:pt x="5" y="6"/>
                  </a:lnTo>
                  <a:lnTo>
                    <a:pt x="2" y="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67" name="Freeform 775"/>
            <p:cNvSpPr>
              <a:spLocks/>
            </p:cNvSpPr>
            <p:nvPr/>
          </p:nvSpPr>
          <p:spPr bwMode="auto">
            <a:xfrm>
              <a:off x="263" y="2054"/>
              <a:ext cx="8" cy="5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7"/>
                </a:cxn>
                <a:cxn ang="0">
                  <a:pos x="0" y="13"/>
                </a:cxn>
                <a:cxn ang="0">
                  <a:pos x="1" y="19"/>
                </a:cxn>
                <a:cxn ang="0">
                  <a:pos x="1" y="26"/>
                </a:cxn>
                <a:cxn ang="0">
                  <a:pos x="2" y="30"/>
                </a:cxn>
                <a:cxn ang="0">
                  <a:pos x="2" y="32"/>
                </a:cxn>
                <a:cxn ang="0">
                  <a:pos x="3" y="35"/>
                </a:cxn>
                <a:cxn ang="0">
                  <a:pos x="4" y="39"/>
                </a:cxn>
                <a:cxn ang="0">
                  <a:pos x="4" y="41"/>
                </a:cxn>
                <a:cxn ang="0">
                  <a:pos x="5" y="44"/>
                </a:cxn>
                <a:cxn ang="0">
                  <a:pos x="6" y="47"/>
                </a:cxn>
                <a:cxn ang="0">
                  <a:pos x="8" y="50"/>
                </a:cxn>
                <a:cxn ang="0">
                  <a:pos x="8" y="49"/>
                </a:cxn>
                <a:cxn ang="0">
                  <a:pos x="7" y="47"/>
                </a:cxn>
                <a:cxn ang="0">
                  <a:pos x="6" y="44"/>
                </a:cxn>
                <a:cxn ang="0">
                  <a:pos x="5" y="41"/>
                </a:cxn>
                <a:cxn ang="0">
                  <a:pos x="5" y="39"/>
                </a:cxn>
                <a:cxn ang="0">
                  <a:pos x="4" y="36"/>
                </a:cxn>
                <a:cxn ang="0">
                  <a:pos x="4" y="33"/>
                </a:cxn>
                <a:cxn ang="0">
                  <a:pos x="3" y="31"/>
                </a:cxn>
                <a:cxn ang="0">
                  <a:pos x="2" y="29"/>
                </a:cxn>
                <a:cxn ang="0">
                  <a:pos x="1" y="22"/>
                </a:cxn>
                <a:cxn ang="0">
                  <a:pos x="1" y="15"/>
                </a:cxn>
                <a:cxn ang="0">
                  <a:pos x="1" y="7"/>
                </a:cxn>
                <a:cxn ang="0">
                  <a:pos x="1" y="0"/>
                </a:cxn>
              </a:cxnLst>
              <a:rect l="0" t="0" r="r" b="b"/>
              <a:pathLst>
                <a:path w="8" h="50">
                  <a:moveTo>
                    <a:pt x="1" y="0"/>
                  </a:moveTo>
                  <a:lnTo>
                    <a:pt x="0" y="7"/>
                  </a:lnTo>
                  <a:lnTo>
                    <a:pt x="0" y="13"/>
                  </a:lnTo>
                  <a:lnTo>
                    <a:pt x="1" y="19"/>
                  </a:lnTo>
                  <a:lnTo>
                    <a:pt x="1" y="26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3" y="35"/>
                  </a:lnTo>
                  <a:lnTo>
                    <a:pt x="4" y="39"/>
                  </a:lnTo>
                  <a:lnTo>
                    <a:pt x="4" y="41"/>
                  </a:lnTo>
                  <a:lnTo>
                    <a:pt x="5" y="44"/>
                  </a:lnTo>
                  <a:lnTo>
                    <a:pt x="6" y="47"/>
                  </a:lnTo>
                  <a:lnTo>
                    <a:pt x="8" y="50"/>
                  </a:lnTo>
                  <a:lnTo>
                    <a:pt x="8" y="49"/>
                  </a:lnTo>
                  <a:lnTo>
                    <a:pt x="7" y="47"/>
                  </a:lnTo>
                  <a:lnTo>
                    <a:pt x="6" y="44"/>
                  </a:lnTo>
                  <a:lnTo>
                    <a:pt x="5" y="41"/>
                  </a:lnTo>
                  <a:lnTo>
                    <a:pt x="5" y="39"/>
                  </a:lnTo>
                  <a:lnTo>
                    <a:pt x="4" y="36"/>
                  </a:lnTo>
                  <a:lnTo>
                    <a:pt x="4" y="33"/>
                  </a:lnTo>
                  <a:lnTo>
                    <a:pt x="3" y="31"/>
                  </a:lnTo>
                  <a:lnTo>
                    <a:pt x="2" y="29"/>
                  </a:lnTo>
                  <a:lnTo>
                    <a:pt x="1" y="22"/>
                  </a:lnTo>
                  <a:lnTo>
                    <a:pt x="1" y="15"/>
                  </a:lnTo>
                  <a:lnTo>
                    <a:pt x="1" y="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68" name="Freeform 776"/>
            <p:cNvSpPr>
              <a:spLocks/>
            </p:cNvSpPr>
            <p:nvPr/>
          </p:nvSpPr>
          <p:spPr bwMode="auto">
            <a:xfrm>
              <a:off x="255" y="2004"/>
              <a:ext cx="43" cy="17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1" y="2"/>
                </a:cxn>
                <a:cxn ang="0">
                  <a:pos x="39" y="3"/>
                </a:cxn>
                <a:cxn ang="0">
                  <a:pos x="37" y="5"/>
                </a:cxn>
                <a:cxn ang="0">
                  <a:pos x="33" y="6"/>
                </a:cxn>
                <a:cxn ang="0">
                  <a:pos x="30" y="9"/>
                </a:cxn>
                <a:cxn ang="0">
                  <a:pos x="26" y="9"/>
                </a:cxn>
                <a:cxn ang="0">
                  <a:pos x="23" y="11"/>
                </a:cxn>
                <a:cxn ang="0">
                  <a:pos x="21" y="11"/>
                </a:cxn>
                <a:cxn ang="0">
                  <a:pos x="18" y="12"/>
                </a:cxn>
                <a:cxn ang="0">
                  <a:pos x="15" y="12"/>
                </a:cxn>
                <a:cxn ang="0">
                  <a:pos x="13" y="13"/>
                </a:cxn>
                <a:cxn ang="0">
                  <a:pos x="11" y="13"/>
                </a:cxn>
                <a:cxn ang="0">
                  <a:pos x="7" y="14"/>
                </a:cxn>
                <a:cxn ang="0">
                  <a:pos x="4" y="15"/>
                </a:cxn>
                <a:cxn ang="0">
                  <a:pos x="1" y="15"/>
                </a:cxn>
                <a:cxn ang="0">
                  <a:pos x="0" y="16"/>
                </a:cxn>
                <a:cxn ang="0">
                  <a:pos x="3" y="17"/>
                </a:cxn>
                <a:cxn ang="0">
                  <a:pos x="5" y="17"/>
                </a:cxn>
                <a:cxn ang="0">
                  <a:pos x="6" y="16"/>
                </a:cxn>
                <a:cxn ang="0">
                  <a:pos x="8" y="16"/>
                </a:cxn>
                <a:cxn ang="0">
                  <a:pos x="12" y="15"/>
                </a:cxn>
                <a:cxn ang="0">
                  <a:pos x="16" y="14"/>
                </a:cxn>
                <a:cxn ang="0">
                  <a:pos x="20" y="13"/>
                </a:cxn>
                <a:cxn ang="0">
                  <a:pos x="23" y="12"/>
                </a:cxn>
                <a:cxn ang="0">
                  <a:pos x="26" y="11"/>
                </a:cxn>
                <a:cxn ang="0">
                  <a:pos x="29" y="9"/>
                </a:cxn>
                <a:cxn ang="0">
                  <a:pos x="32" y="9"/>
                </a:cxn>
                <a:cxn ang="0">
                  <a:pos x="34" y="7"/>
                </a:cxn>
                <a:cxn ang="0">
                  <a:pos x="37" y="5"/>
                </a:cxn>
                <a:cxn ang="0">
                  <a:pos x="39" y="4"/>
                </a:cxn>
                <a:cxn ang="0">
                  <a:pos x="41" y="2"/>
                </a:cxn>
                <a:cxn ang="0">
                  <a:pos x="43" y="0"/>
                </a:cxn>
              </a:cxnLst>
              <a:rect l="0" t="0" r="r" b="b"/>
              <a:pathLst>
                <a:path w="43" h="17">
                  <a:moveTo>
                    <a:pt x="43" y="0"/>
                  </a:moveTo>
                  <a:lnTo>
                    <a:pt x="42" y="0"/>
                  </a:lnTo>
                  <a:lnTo>
                    <a:pt x="42" y="1"/>
                  </a:lnTo>
                  <a:lnTo>
                    <a:pt x="41" y="2"/>
                  </a:lnTo>
                  <a:lnTo>
                    <a:pt x="40" y="2"/>
                  </a:lnTo>
                  <a:lnTo>
                    <a:pt x="39" y="3"/>
                  </a:lnTo>
                  <a:lnTo>
                    <a:pt x="38" y="4"/>
                  </a:lnTo>
                  <a:lnTo>
                    <a:pt x="37" y="5"/>
                  </a:lnTo>
                  <a:lnTo>
                    <a:pt x="35" y="6"/>
                  </a:lnTo>
                  <a:lnTo>
                    <a:pt x="33" y="6"/>
                  </a:lnTo>
                  <a:lnTo>
                    <a:pt x="32" y="7"/>
                  </a:lnTo>
                  <a:lnTo>
                    <a:pt x="30" y="9"/>
                  </a:lnTo>
                  <a:lnTo>
                    <a:pt x="29" y="9"/>
                  </a:lnTo>
                  <a:lnTo>
                    <a:pt x="26" y="9"/>
                  </a:lnTo>
                  <a:lnTo>
                    <a:pt x="25" y="9"/>
                  </a:lnTo>
                  <a:lnTo>
                    <a:pt x="23" y="11"/>
                  </a:lnTo>
                  <a:lnTo>
                    <a:pt x="22" y="11"/>
                  </a:lnTo>
                  <a:lnTo>
                    <a:pt x="21" y="11"/>
                  </a:lnTo>
                  <a:lnTo>
                    <a:pt x="20" y="12"/>
                  </a:lnTo>
                  <a:lnTo>
                    <a:pt x="18" y="12"/>
                  </a:lnTo>
                  <a:lnTo>
                    <a:pt x="17" y="12"/>
                  </a:lnTo>
                  <a:lnTo>
                    <a:pt x="15" y="12"/>
                  </a:lnTo>
                  <a:lnTo>
                    <a:pt x="14" y="13"/>
                  </a:lnTo>
                  <a:lnTo>
                    <a:pt x="13" y="13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6" y="14"/>
                  </a:lnTo>
                  <a:lnTo>
                    <a:pt x="4" y="15"/>
                  </a:lnTo>
                  <a:lnTo>
                    <a:pt x="3" y="15"/>
                  </a:lnTo>
                  <a:lnTo>
                    <a:pt x="1" y="15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1" y="17"/>
                  </a:lnTo>
                  <a:lnTo>
                    <a:pt x="3" y="17"/>
                  </a:lnTo>
                  <a:lnTo>
                    <a:pt x="4" y="17"/>
                  </a:lnTo>
                  <a:lnTo>
                    <a:pt x="5" y="17"/>
                  </a:lnTo>
                  <a:lnTo>
                    <a:pt x="6" y="17"/>
                  </a:lnTo>
                  <a:lnTo>
                    <a:pt x="6" y="16"/>
                  </a:lnTo>
                  <a:lnTo>
                    <a:pt x="7" y="16"/>
                  </a:lnTo>
                  <a:lnTo>
                    <a:pt x="8" y="16"/>
                  </a:lnTo>
                  <a:lnTo>
                    <a:pt x="11" y="15"/>
                  </a:lnTo>
                  <a:lnTo>
                    <a:pt x="12" y="15"/>
                  </a:lnTo>
                  <a:lnTo>
                    <a:pt x="14" y="14"/>
                  </a:lnTo>
                  <a:lnTo>
                    <a:pt x="16" y="14"/>
                  </a:lnTo>
                  <a:lnTo>
                    <a:pt x="17" y="13"/>
                  </a:lnTo>
                  <a:lnTo>
                    <a:pt x="20" y="13"/>
                  </a:lnTo>
                  <a:lnTo>
                    <a:pt x="21" y="13"/>
                  </a:lnTo>
                  <a:lnTo>
                    <a:pt x="23" y="12"/>
                  </a:lnTo>
                  <a:lnTo>
                    <a:pt x="24" y="11"/>
                  </a:lnTo>
                  <a:lnTo>
                    <a:pt x="26" y="11"/>
                  </a:lnTo>
                  <a:lnTo>
                    <a:pt x="28" y="9"/>
                  </a:lnTo>
                  <a:lnTo>
                    <a:pt x="29" y="9"/>
                  </a:lnTo>
                  <a:lnTo>
                    <a:pt x="30" y="9"/>
                  </a:lnTo>
                  <a:lnTo>
                    <a:pt x="32" y="9"/>
                  </a:lnTo>
                  <a:lnTo>
                    <a:pt x="33" y="9"/>
                  </a:lnTo>
                  <a:lnTo>
                    <a:pt x="34" y="7"/>
                  </a:lnTo>
                  <a:lnTo>
                    <a:pt x="35" y="6"/>
                  </a:lnTo>
                  <a:lnTo>
                    <a:pt x="37" y="5"/>
                  </a:lnTo>
                  <a:lnTo>
                    <a:pt x="38" y="5"/>
                  </a:lnTo>
                  <a:lnTo>
                    <a:pt x="39" y="4"/>
                  </a:lnTo>
                  <a:lnTo>
                    <a:pt x="40" y="3"/>
                  </a:lnTo>
                  <a:lnTo>
                    <a:pt x="41" y="2"/>
                  </a:lnTo>
                  <a:lnTo>
                    <a:pt x="42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69" name="Freeform 777"/>
            <p:cNvSpPr>
              <a:spLocks/>
            </p:cNvSpPr>
            <p:nvPr/>
          </p:nvSpPr>
          <p:spPr bwMode="auto">
            <a:xfrm>
              <a:off x="251" y="2032"/>
              <a:ext cx="9" cy="6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0"/>
                </a:cxn>
                <a:cxn ang="0">
                  <a:pos x="0" y="21"/>
                </a:cxn>
                <a:cxn ang="0">
                  <a:pos x="0" y="31"/>
                </a:cxn>
                <a:cxn ang="0">
                  <a:pos x="1" y="42"/>
                </a:cxn>
                <a:cxn ang="0">
                  <a:pos x="1" y="45"/>
                </a:cxn>
                <a:cxn ang="0">
                  <a:pos x="2" y="48"/>
                </a:cxn>
                <a:cxn ang="0">
                  <a:pos x="4" y="52"/>
                </a:cxn>
                <a:cxn ang="0">
                  <a:pos x="5" y="55"/>
                </a:cxn>
                <a:cxn ang="0">
                  <a:pos x="5" y="57"/>
                </a:cxn>
                <a:cxn ang="0">
                  <a:pos x="5" y="59"/>
                </a:cxn>
                <a:cxn ang="0">
                  <a:pos x="6" y="60"/>
                </a:cxn>
                <a:cxn ang="0">
                  <a:pos x="8" y="61"/>
                </a:cxn>
                <a:cxn ang="0">
                  <a:pos x="9" y="61"/>
                </a:cxn>
                <a:cxn ang="0">
                  <a:pos x="9" y="60"/>
                </a:cxn>
                <a:cxn ang="0">
                  <a:pos x="9" y="59"/>
                </a:cxn>
                <a:cxn ang="0">
                  <a:pos x="8" y="58"/>
                </a:cxn>
                <a:cxn ang="0">
                  <a:pos x="8" y="57"/>
                </a:cxn>
                <a:cxn ang="0">
                  <a:pos x="6" y="54"/>
                </a:cxn>
                <a:cxn ang="0">
                  <a:pos x="6" y="53"/>
                </a:cxn>
                <a:cxn ang="0">
                  <a:pos x="5" y="50"/>
                </a:cxn>
                <a:cxn ang="0">
                  <a:pos x="4" y="47"/>
                </a:cxn>
                <a:cxn ang="0">
                  <a:pos x="4" y="44"/>
                </a:cxn>
                <a:cxn ang="0">
                  <a:pos x="2" y="40"/>
                </a:cxn>
                <a:cxn ang="0">
                  <a:pos x="1" y="31"/>
                </a:cxn>
                <a:cxn ang="0">
                  <a:pos x="0" y="21"/>
                </a:cxn>
                <a:cxn ang="0">
                  <a:pos x="1" y="10"/>
                </a:cxn>
                <a:cxn ang="0">
                  <a:pos x="2" y="0"/>
                </a:cxn>
              </a:cxnLst>
              <a:rect l="0" t="0" r="r" b="b"/>
              <a:pathLst>
                <a:path w="9" h="61">
                  <a:moveTo>
                    <a:pt x="2" y="0"/>
                  </a:moveTo>
                  <a:lnTo>
                    <a:pt x="0" y="10"/>
                  </a:lnTo>
                  <a:lnTo>
                    <a:pt x="0" y="21"/>
                  </a:lnTo>
                  <a:lnTo>
                    <a:pt x="0" y="31"/>
                  </a:lnTo>
                  <a:lnTo>
                    <a:pt x="1" y="42"/>
                  </a:lnTo>
                  <a:lnTo>
                    <a:pt x="1" y="45"/>
                  </a:lnTo>
                  <a:lnTo>
                    <a:pt x="2" y="48"/>
                  </a:lnTo>
                  <a:lnTo>
                    <a:pt x="4" y="52"/>
                  </a:lnTo>
                  <a:lnTo>
                    <a:pt x="5" y="55"/>
                  </a:lnTo>
                  <a:lnTo>
                    <a:pt x="5" y="57"/>
                  </a:lnTo>
                  <a:lnTo>
                    <a:pt x="5" y="59"/>
                  </a:lnTo>
                  <a:lnTo>
                    <a:pt x="6" y="60"/>
                  </a:lnTo>
                  <a:lnTo>
                    <a:pt x="8" y="61"/>
                  </a:lnTo>
                  <a:lnTo>
                    <a:pt x="9" y="61"/>
                  </a:lnTo>
                  <a:lnTo>
                    <a:pt x="9" y="60"/>
                  </a:lnTo>
                  <a:lnTo>
                    <a:pt x="9" y="59"/>
                  </a:lnTo>
                  <a:lnTo>
                    <a:pt x="8" y="58"/>
                  </a:lnTo>
                  <a:lnTo>
                    <a:pt x="8" y="57"/>
                  </a:lnTo>
                  <a:lnTo>
                    <a:pt x="6" y="54"/>
                  </a:lnTo>
                  <a:lnTo>
                    <a:pt x="6" y="53"/>
                  </a:lnTo>
                  <a:lnTo>
                    <a:pt x="5" y="50"/>
                  </a:lnTo>
                  <a:lnTo>
                    <a:pt x="4" y="47"/>
                  </a:lnTo>
                  <a:lnTo>
                    <a:pt x="4" y="44"/>
                  </a:lnTo>
                  <a:lnTo>
                    <a:pt x="2" y="40"/>
                  </a:lnTo>
                  <a:lnTo>
                    <a:pt x="1" y="31"/>
                  </a:lnTo>
                  <a:lnTo>
                    <a:pt x="0" y="21"/>
                  </a:lnTo>
                  <a:lnTo>
                    <a:pt x="1" y="1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70" name="Freeform 778"/>
            <p:cNvSpPr>
              <a:spLocks/>
            </p:cNvSpPr>
            <p:nvPr/>
          </p:nvSpPr>
          <p:spPr bwMode="auto">
            <a:xfrm>
              <a:off x="132" y="2049"/>
              <a:ext cx="16" cy="27"/>
            </a:xfrm>
            <a:custGeom>
              <a:avLst/>
              <a:gdLst/>
              <a:ahLst/>
              <a:cxnLst>
                <a:cxn ang="0">
                  <a:pos x="16" y="1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15" y="15"/>
                </a:cxn>
                <a:cxn ang="0">
                  <a:pos x="12" y="18"/>
                </a:cxn>
                <a:cxn ang="0">
                  <a:pos x="11" y="19"/>
                </a:cxn>
                <a:cxn ang="0">
                  <a:pos x="10" y="20"/>
                </a:cxn>
                <a:cxn ang="0">
                  <a:pos x="9" y="21"/>
                </a:cxn>
                <a:cxn ang="0">
                  <a:pos x="8" y="23"/>
                </a:cxn>
                <a:cxn ang="0">
                  <a:pos x="6" y="23"/>
                </a:cxn>
                <a:cxn ang="0">
                  <a:pos x="5" y="24"/>
                </a:cxn>
                <a:cxn ang="0">
                  <a:pos x="2" y="24"/>
                </a:cxn>
                <a:cxn ang="0">
                  <a:pos x="1" y="25"/>
                </a:cxn>
                <a:cxn ang="0">
                  <a:pos x="0" y="26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3" y="26"/>
                </a:cxn>
                <a:cxn ang="0">
                  <a:pos x="5" y="26"/>
                </a:cxn>
                <a:cxn ang="0">
                  <a:pos x="7" y="25"/>
                </a:cxn>
                <a:cxn ang="0">
                  <a:pos x="9" y="24"/>
                </a:cxn>
                <a:cxn ang="0">
                  <a:pos x="10" y="23"/>
                </a:cxn>
                <a:cxn ang="0">
                  <a:pos x="11" y="21"/>
                </a:cxn>
                <a:cxn ang="0">
                  <a:pos x="13" y="19"/>
                </a:cxn>
                <a:cxn ang="0">
                  <a:pos x="15" y="18"/>
                </a:cxn>
                <a:cxn ang="0">
                  <a:pos x="16" y="14"/>
                </a:cxn>
                <a:cxn ang="0">
                  <a:pos x="16" y="9"/>
                </a:cxn>
                <a:cxn ang="0">
                  <a:pos x="16" y="5"/>
                </a:cxn>
                <a:cxn ang="0">
                  <a:pos x="16" y="0"/>
                </a:cxn>
                <a:cxn ang="0">
                  <a:pos x="16" y="1"/>
                </a:cxn>
              </a:cxnLst>
              <a:rect l="0" t="0" r="r" b="b"/>
              <a:pathLst>
                <a:path w="16" h="27">
                  <a:moveTo>
                    <a:pt x="16" y="1"/>
                  </a:moveTo>
                  <a:lnTo>
                    <a:pt x="16" y="6"/>
                  </a:lnTo>
                  <a:lnTo>
                    <a:pt x="16" y="10"/>
                  </a:lnTo>
                  <a:lnTo>
                    <a:pt x="15" y="15"/>
                  </a:lnTo>
                  <a:lnTo>
                    <a:pt x="12" y="18"/>
                  </a:lnTo>
                  <a:lnTo>
                    <a:pt x="11" y="19"/>
                  </a:lnTo>
                  <a:lnTo>
                    <a:pt x="10" y="20"/>
                  </a:lnTo>
                  <a:lnTo>
                    <a:pt x="9" y="21"/>
                  </a:lnTo>
                  <a:lnTo>
                    <a:pt x="8" y="23"/>
                  </a:lnTo>
                  <a:lnTo>
                    <a:pt x="6" y="23"/>
                  </a:lnTo>
                  <a:lnTo>
                    <a:pt x="5" y="24"/>
                  </a:lnTo>
                  <a:lnTo>
                    <a:pt x="2" y="24"/>
                  </a:lnTo>
                  <a:lnTo>
                    <a:pt x="1" y="25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3" y="26"/>
                  </a:lnTo>
                  <a:lnTo>
                    <a:pt x="5" y="26"/>
                  </a:lnTo>
                  <a:lnTo>
                    <a:pt x="7" y="25"/>
                  </a:lnTo>
                  <a:lnTo>
                    <a:pt x="9" y="24"/>
                  </a:lnTo>
                  <a:lnTo>
                    <a:pt x="10" y="23"/>
                  </a:lnTo>
                  <a:lnTo>
                    <a:pt x="11" y="21"/>
                  </a:lnTo>
                  <a:lnTo>
                    <a:pt x="13" y="19"/>
                  </a:lnTo>
                  <a:lnTo>
                    <a:pt x="15" y="18"/>
                  </a:lnTo>
                  <a:lnTo>
                    <a:pt x="16" y="14"/>
                  </a:lnTo>
                  <a:lnTo>
                    <a:pt x="16" y="9"/>
                  </a:lnTo>
                  <a:lnTo>
                    <a:pt x="16" y="5"/>
                  </a:lnTo>
                  <a:lnTo>
                    <a:pt x="16" y="0"/>
                  </a:lnTo>
                  <a:lnTo>
                    <a:pt x="16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71" name="Freeform 779"/>
            <p:cNvSpPr>
              <a:spLocks/>
            </p:cNvSpPr>
            <p:nvPr/>
          </p:nvSpPr>
          <p:spPr bwMode="auto">
            <a:xfrm>
              <a:off x="143" y="2060"/>
              <a:ext cx="14" cy="27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3" y="4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4" y="11"/>
                </a:cxn>
                <a:cxn ang="0">
                  <a:pos x="13" y="14"/>
                </a:cxn>
                <a:cxn ang="0">
                  <a:pos x="12" y="16"/>
                </a:cxn>
                <a:cxn ang="0">
                  <a:pos x="11" y="18"/>
                </a:cxn>
                <a:cxn ang="0">
                  <a:pos x="9" y="20"/>
                </a:cxn>
                <a:cxn ang="0">
                  <a:pos x="7" y="21"/>
                </a:cxn>
                <a:cxn ang="0">
                  <a:pos x="6" y="21"/>
                </a:cxn>
                <a:cxn ang="0">
                  <a:pos x="5" y="23"/>
                </a:cxn>
                <a:cxn ang="0">
                  <a:pos x="4" y="24"/>
                </a:cxn>
                <a:cxn ang="0">
                  <a:pos x="3" y="24"/>
                </a:cxn>
                <a:cxn ang="0">
                  <a:pos x="3" y="25"/>
                </a:cxn>
                <a:cxn ang="0">
                  <a:pos x="2" y="25"/>
                </a:cxn>
                <a:cxn ang="0">
                  <a:pos x="1" y="26"/>
                </a:cxn>
                <a:cxn ang="0">
                  <a:pos x="0" y="26"/>
                </a:cxn>
                <a:cxn ang="0">
                  <a:pos x="0" y="27"/>
                </a:cxn>
                <a:cxn ang="0">
                  <a:pos x="1" y="27"/>
                </a:cxn>
                <a:cxn ang="0">
                  <a:pos x="2" y="27"/>
                </a:cxn>
                <a:cxn ang="0">
                  <a:pos x="3" y="27"/>
                </a:cxn>
                <a:cxn ang="0">
                  <a:pos x="4" y="26"/>
                </a:cxn>
                <a:cxn ang="0">
                  <a:pos x="5" y="25"/>
                </a:cxn>
                <a:cxn ang="0">
                  <a:pos x="6" y="25"/>
                </a:cxn>
                <a:cxn ang="0">
                  <a:pos x="6" y="24"/>
                </a:cxn>
                <a:cxn ang="0">
                  <a:pos x="7" y="23"/>
                </a:cxn>
                <a:cxn ang="0">
                  <a:pos x="9" y="21"/>
                </a:cxn>
                <a:cxn ang="0">
                  <a:pos x="10" y="21"/>
                </a:cxn>
                <a:cxn ang="0">
                  <a:pos x="11" y="20"/>
                </a:cxn>
                <a:cxn ang="0">
                  <a:pos x="11" y="19"/>
                </a:cxn>
                <a:cxn ang="0">
                  <a:pos x="12" y="18"/>
                </a:cxn>
                <a:cxn ang="0">
                  <a:pos x="14" y="14"/>
                </a:cxn>
                <a:cxn ang="0">
                  <a:pos x="14" y="9"/>
                </a:cxn>
                <a:cxn ang="0">
                  <a:pos x="14" y="5"/>
                </a:cxn>
                <a:cxn ang="0">
                  <a:pos x="12" y="0"/>
                </a:cxn>
              </a:cxnLst>
              <a:rect l="0" t="0" r="r" b="b"/>
              <a:pathLst>
                <a:path w="14" h="27">
                  <a:moveTo>
                    <a:pt x="12" y="0"/>
                  </a:moveTo>
                  <a:lnTo>
                    <a:pt x="13" y="4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4" y="11"/>
                  </a:lnTo>
                  <a:lnTo>
                    <a:pt x="13" y="14"/>
                  </a:lnTo>
                  <a:lnTo>
                    <a:pt x="12" y="16"/>
                  </a:lnTo>
                  <a:lnTo>
                    <a:pt x="11" y="18"/>
                  </a:lnTo>
                  <a:lnTo>
                    <a:pt x="9" y="20"/>
                  </a:lnTo>
                  <a:lnTo>
                    <a:pt x="7" y="21"/>
                  </a:lnTo>
                  <a:lnTo>
                    <a:pt x="6" y="21"/>
                  </a:lnTo>
                  <a:lnTo>
                    <a:pt x="5" y="23"/>
                  </a:lnTo>
                  <a:lnTo>
                    <a:pt x="4" y="24"/>
                  </a:lnTo>
                  <a:lnTo>
                    <a:pt x="3" y="24"/>
                  </a:lnTo>
                  <a:lnTo>
                    <a:pt x="3" y="25"/>
                  </a:lnTo>
                  <a:lnTo>
                    <a:pt x="2" y="25"/>
                  </a:lnTo>
                  <a:lnTo>
                    <a:pt x="1" y="26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1" y="27"/>
                  </a:lnTo>
                  <a:lnTo>
                    <a:pt x="2" y="27"/>
                  </a:lnTo>
                  <a:lnTo>
                    <a:pt x="3" y="27"/>
                  </a:lnTo>
                  <a:lnTo>
                    <a:pt x="4" y="26"/>
                  </a:lnTo>
                  <a:lnTo>
                    <a:pt x="5" y="25"/>
                  </a:lnTo>
                  <a:lnTo>
                    <a:pt x="6" y="25"/>
                  </a:lnTo>
                  <a:lnTo>
                    <a:pt x="6" y="24"/>
                  </a:lnTo>
                  <a:lnTo>
                    <a:pt x="7" y="23"/>
                  </a:lnTo>
                  <a:lnTo>
                    <a:pt x="9" y="21"/>
                  </a:lnTo>
                  <a:lnTo>
                    <a:pt x="10" y="21"/>
                  </a:lnTo>
                  <a:lnTo>
                    <a:pt x="11" y="20"/>
                  </a:lnTo>
                  <a:lnTo>
                    <a:pt x="11" y="19"/>
                  </a:lnTo>
                  <a:lnTo>
                    <a:pt x="12" y="18"/>
                  </a:lnTo>
                  <a:lnTo>
                    <a:pt x="14" y="14"/>
                  </a:lnTo>
                  <a:lnTo>
                    <a:pt x="14" y="9"/>
                  </a:lnTo>
                  <a:lnTo>
                    <a:pt x="14" y="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72" name="Freeform 780"/>
            <p:cNvSpPr>
              <a:spLocks/>
            </p:cNvSpPr>
            <p:nvPr/>
          </p:nvSpPr>
          <p:spPr bwMode="auto">
            <a:xfrm>
              <a:off x="131" y="2068"/>
              <a:ext cx="86" cy="66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8" y="12"/>
                </a:cxn>
                <a:cxn ang="0">
                  <a:pos x="13" y="20"/>
                </a:cxn>
                <a:cxn ang="0">
                  <a:pos x="20" y="27"/>
                </a:cxn>
                <a:cxn ang="0">
                  <a:pos x="26" y="34"/>
                </a:cxn>
                <a:cxn ang="0">
                  <a:pos x="33" y="40"/>
                </a:cxn>
                <a:cxn ang="0">
                  <a:pos x="40" y="46"/>
                </a:cxn>
                <a:cxn ang="0">
                  <a:pos x="48" y="51"/>
                </a:cxn>
                <a:cxn ang="0">
                  <a:pos x="55" y="56"/>
                </a:cxn>
                <a:cxn ang="0">
                  <a:pos x="60" y="58"/>
                </a:cxn>
                <a:cxn ang="0">
                  <a:pos x="65" y="60"/>
                </a:cxn>
                <a:cxn ang="0">
                  <a:pos x="70" y="63"/>
                </a:cxn>
                <a:cxn ang="0">
                  <a:pos x="74" y="64"/>
                </a:cxn>
                <a:cxn ang="0">
                  <a:pos x="76" y="64"/>
                </a:cxn>
                <a:cxn ang="0">
                  <a:pos x="77" y="65"/>
                </a:cxn>
                <a:cxn ang="0">
                  <a:pos x="79" y="65"/>
                </a:cxn>
                <a:cxn ang="0">
                  <a:pos x="81" y="66"/>
                </a:cxn>
                <a:cxn ang="0">
                  <a:pos x="84" y="66"/>
                </a:cxn>
                <a:cxn ang="0">
                  <a:pos x="84" y="65"/>
                </a:cxn>
                <a:cxn ang="0">
                  <a:pos x="86" y="63"/>
                </a:cxn>
                <a:cxn ang="0">
                  <a:pos x="86" y="63"/>
                </a:cxn>
                <a:cxn ang="0">
                  <a:pos x="85" y="62"/>
                </a:cxn>
                <a:cxn ang="0">
                  <a:pos x="83" y="62"/>
                </a:cxn>
                <a:cxn ang="0">
                  <a:pos x="80" y="60"/>
                </a:cxn>
                <a:cxn ang="0">
                  <a:pos x="78" y="59"/>
                </a:cxn>
                <a:cxn ang="0">
                  <a:pos x="76" y="59"/>
                </a:cxn>
                <a:cxn ang="0">
                  <a:pos x="71" y="57"/>
                </a:cxn>
                <a:cxn ang="0">
                  <a:pos x="66" y="55"/>
                </a:cxn>
                <a:cxn ang="0">
                  <a:pos x="60" y="53"/>
                </a:cxn>
                <a:cxn ang="0">
                  <a:pos x="56" y="50"/>
                </a:cxn>
                <a:cxn ang="0">
                  <a:pos x="48" y="46"/>
                </a:cxn>
                <a:cxn ang="0">
                  <a:pos x="39" y="40"/>
                </a:cxn>
                <a:cxn ang="0">
                  <a:pos x="32" y="35"/>
                </a:cxn>
                <a:cxn ang="0">
                  <a:pos x="24" y="29"/>
                </a:cxn>
                <a:cxn ang="0">
                  <a:pos x="18" y="22"/>
                </a:cxn>
                <a:cxn ang="0">
                  <a:pos x="12" y="16"/>
                </a:cxn>
                <a:cxn ang="0">
                  <a:pos x="5" y="8"/>
                </a:cxn>
                <a:cxn ang="0">
                  <a:pos x="0" y="0"/>
                </a:cxn>
              </a:cxnLst>
              <a:rect l="0" t="0" r="r" b="b"/>
              <a:pathLst>
                <a:path w="86" h="66">
                  <a:moveTo>
                    <a:pt x="0" y="1"/>
                  </a:moveTo>
                  <a:lnTo>
                    <a:pt x="3" y="5"/>
                  </a:lnTo>
                  <a:lnTo>
                    <a:pt x="5" y="9"/>
                  </a:lnTo>
                  <a:lnTo>
                    <a:pt x="8" y="12"/>
                  </a:lnTo>
                  <a:lnTo>
                    <a:pt x="11" y="16"/>
                  </a:lnTo>
                  <a:lnTo>
                    <a:pt x="13" y="20"/>
                  </a:lnTo>
                  <a:lnTo>
                    <a:pt x="16" y="24"/>
                  </a:lnTo>
                  <a:lnTo>
                    <a:pt x="20" y="27"/>
                  </a:lnTo>
                  <a:lnTo>
                    <a:pt x="23" y="30"/>
                  </a:lnTo>
                  <a:lnTo>
                    <a:pt x="26" y="34"/>
                  </a:lnTo>
                  <a:lnTo>
                    <a:pt x="30" y="37"/>
                  </a:lnTo>
                  <a:lnTo>
                    <a:pt x="33" y="40"/>
                  </a:lnTo>
                  <a:lnTo>
                    <a:pt x="37" y="44"/>
                  </a:lnTo>
                  <a:lnTo>
                    <a:pt x="40" y="46"/>
                  </a:lnTo>
                  <a:lnTo>
                    <a:pt x="45" y="49"/>
                  </a:lnTo>
                  <a:lnTo>
                    <a:pt x="48" y="51"/>
                  </a:lnTo>
                  <a:lnTo>
                    <a:pt x="52" y="54"/>
                  </a:lnTo>
                  <a:lnTo>
                    <a:pt x="55" y="56"/>
                  </a:lnTo>
                  <a:lnTo>
                    <a:pt x="57" y="57"/>
                  </a:lnTo>
                  <a:lnTo>
                    <a:pt x="60" y="58"/>
                  </a:lnTo>
                  <a:lnTo>
                    <a:pt x="62" y="59"/>
                  </a:lnTo>
                  <a:lnTo>
                    <a:pt x="65" y="60"/>
                  </a:lnTo>
                  <a:lnTo>
                    <a:pt x="68" y="62"/>
                  </a:lnTo>
                  <a:lnTo>
                    <a:pt x="70" y="63"/>
                  </a:lnTo>
                  <a:lnTo>
                    <a:pt x="72" y="64"/>
                  </a:lnTo>
                  <a:lnTo>
                    <a:pt x="74" y="64"/>
                  </a:lnTo>
                  <a:lnTo>
                    <a:pt x="75" y="64"/>
                  </a:lnTo>
                  <a:lnTo>
                    <a:pt x="76" y="64"/>
                  </a:lnTo>
                  <a:lnTo>
                    <a:pt x="76" y="65"/>
                  </a:lnTo>
                  <a:lnTo>
                    <a:pt x="77" y="65"/>
                  </a:lnTo>
                  <a:lnTo>
                    <a:pt x="78" y="65"/>
                  </a:lnTo>
                  <a:lnTo>
                    <a:pt x="79" y="65"/>
                  </a:lnTo>
                  <a:lnTo>
                    <a:pt x="80" y="66"/>
                  </a:lnTo>
                  <a:lnTo>
                    <a:pt x="81" y="66"/>
                  </a:lnTo>
                  <a:lnTo>
                    <a:pt x="83" y="66"/>
                  </a:lnTo>
                  <a:lnTo>
                    <a:pt x="84" y="66"/>
                  </a:lnTo>
                  <a:lnTo>
                    <a:pt x="83" y="66"/>
                  </a:lnTo>
                  <a:lnTo>
                    <a:pt x="84" y="65"/>
                  </a:lnTo>
                  <a:lnTo>
                    <a:pt x="85" y="65"/>
                  </a:lnTo>
                  <a:lnTo>
                    <a:pt x="86" y="63"/>
                  </a:lnTo>
                  <a:lnTo>
                    <a:pt x="85" y="63"/>
                  </a:lnTo>
                  <a:lnTo>
                    <a:pt x="86" y="63"/>
                  </a:lnTo>
                  <a:lnTo>
                    <a:pt x="85" y="63"/>
                  </a:lnTo>
                  <a:lnTo>
                    <a:pt x="85" y="62"/>
                  </a:lnTo>
                  <a:lnTo>
                    <a:pt x="84" y="62"/>
                  </a:lnTo>
                  <a:lnTo>
                    <a:pt x="83" y="62"/>
                  </a:lnTo>
                  <a:lnTo>
                    <a:pt x="81" y="60"/>
                  </a:lnTo>
                  <a:lnTo>
                    <a:pt x="80" y="60"/>
                  </a:lnTo>
                  <a:lnTo>
                    <a:pt x="79" y="60"/>
                  </a:lnTo>
                  <a:lnTo>
                    <a:pt x="78" y="59"/>
                  </a:lnTo>
                  <a:lnTo>
                    <a:pt x="77" y="59"/>
                  </a:lnTo>
                  <a:lnTo>
                    <a:pt x="76" y="59"/>
                  </a:lnTo>
                  <a:lnTo>
                    <a:pt x="74" y="58"/>
                  </a:lnTo>
                  <a:lnTo>
                    <a:pt x="71" y="57"/>
                  </a:lnTo>
                  <a:lnTo>
                    <a:pt x="68" y="56"/>
                  </a:lnTo>
                  <a:lnTo>
                    <a:pt x="66" y="55"/>
                  </a:lnTo>
                  <a:lnTo>
                    <a:pt x="64" y="54"/>
                  </a:lnTo>
                  <a:lnTo>
                    <a:pt x="60" y="53"/>
                  </a:lnTo>
                  <a:lnTo>
                    <a:pt x="58" y="51"/>
                  </a:lnTo>
                  <a:lnTo>
                    <a:pt x="56" y="50"/>
                  </a:lnTo>
                  <a:lnTo>
                    <a:pt x="51" y="48"/>
                  </a:lnTo>
                  <a:lnTo>
                    <a:pt x="48" y="46"/>
                  </a:lnTo>
                  <a:lnTo>
                    <a:pt x="43" y="44"/>
                  </a:lnTo>
                  <a:lnTo>
                    <a:pt x="39" y="40"/>
                  </a:lnTo>
                  <a:lnTo>
                    <a:pt x="35" y="38"/>
                  </a:lnTo>
                  <a:lnTo>
                    <a:pt x="32" y="35"/>
                  </a:lnTo>
                  <a:lnTo>
                    <a:pt x="28" y="33"/>
                  </a:lnTo>
                  <a:lnTo>
                    <a:pt x="24" y="29"/>
                  </a:lnTo>
                  <a:lnTo>
                    <a:pt x="21" y="26"/>
                  </a:lnTo>
                  <a:lnTo>
                    <a:pt x="18" y="22"/>
                  </a:lnTo>
                  <a:lnTo>
                    <a:pt x="14" y="19"/>
                  </a:lnTo>
                  <a:lnTo>
                    <a:pt x="12" y="16"/>
                  </a:lnTo>
                  <a:lnTo>
                    <a:pt x="9" y="12"/>
                  </a:lnTo>
                  <a:lnTo>
                    <a:pt x="5" y="8"/>
                  </a:lnTo>
                  <a:lnTo>
                    <a:pt x="3" y="5"/>
                  </a:lnTo>
                  <a:lnTo>
                    <a:pt x="0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73" name="Freeform 781"/>
            <p:cNvSpPr>
              <a:spLocks/>
            </p:cNvSpPr>
            <p:nvPr/>
          </p:nvSpPr>
          <p:spPr bwMode="auto">
            <a:xfrm>
              <a:off x="146" y="2049"/>
              <a:ext cx="77" cy="5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5"/>
                </a:cxn>
                <a:cxn ang="0">
                  <a:pos x="5" y="7"/>
                </a:cxn>
                <a:cxn ang="0">
                  <a:pos x="7" y="9"/>
                </a:cxn>
                <a:cxn ang="0">
                  <a:pos x="9" y="12"/>
                </a:cxn>
                <a:cxn ang="0">
                  <a:pos x="13" y="15"/>
                </a:cxn>
                <a:cxn ang="0">
                  <a:pos x="17" y="17"/>
                </a:cxn>
                <a:cxn ang="0">
                  <a:pos x="21" y="20"/>
                </a:cxn>
                <a:cxn ang="0">
                  <a:pos x="25" y="22"/>
                </a:cxn>
                <a:cxn ang="0">
                  <a:pos x="29" y="23"/>
                </a:cxn>
                <a:cxn ang="0">
                  <a:pos x="32" y="24"/>
                </a:cxn>
                <a:cxn ang="0">
                  <a:pos x="37" y="24"/>
                </a:cxn>
                <a:cxn ang="0">
                  <a:pos x="41" y="25"/>
                </a:cxn>
                <a:cxn ang="0">
                  <a:pos x="45" y="27"/>
                </a:cxn>
                <a:cxn ang="0">
                  <a:pos x="49" y="29"/>
                </a:cxn>
                <a:cxn ang="0">
                  <a:pos x="52" y="30"/>
                </a:cxn>
                <a:cxn ang="0">
                  <a:pos x="56" y="32"/>
                </a:cxn>
                <a:cxn ang="0">
                  <a:pos x="63" y="38"/>
                </a:cxn>
                <a:cxn ang="0">
                  <a:pos x="68" y="43"/>
                </a:cxn>
                <a:cxn ang="0">
                  <a:pos x="74" y="50"/>
                </a:cxn>
                <a:cxn ang="0">
                  <a:pos x="77" y="58"/>
                </a:cxn>
                <a:cxn ang="0">
                  <a:pos x="75" y="50"/>
                </a:cxn>
                <a:cxn ang="0">
                  <a:pos x="70" y="43"/>
                </a:cxn>
                <a:cxn ang="0">
                  <a:pos x="66" y="38"/>
                </a:cxn>
                <a:cxn ang="0">
                  <a:pos x="60" y="32"/>
                </a:cxn>
                <a:cxn ang="0">
                  <a:pos x="54" y="28"/>
                </a:cxn>
                <a:cxn ang="0">
                  <a:pos x="47" y="24"/>
                </a:cxn>
                <a:cxn ang="0">
                  <a:pos x="39" y="23"/>
                </a:cxn>
                <a:cxn ang="0">
                  <a:pos x="31" y="21"/>
                </a:cxn>
                <a:cxn ang="0">
                  <a:pos x="27" y="20"/>
                </a:cxn>
                <a:cxn ang="0">
                  <a:pos x="22" y="17"/>
                </a:cxn>
                <a:cxn ang="0">
                  <a:pos x="18" y="16"/>
                </a:cxn>
                <a:cxn ang="0">
                  <a:pos x="13" y="14"/>
                </a:cxn>
                <a:cxn ang="0">
                  <a:pos x="11" y="13"/>
                </a:cxn>
                <a:cxn ang="0">
                  <a:pos x="9" y="11"/>
                </a:cxn>
                <a:cxn ang="0">
                  <a:pos x="7" y="9"/>
                </a:cxn>
                <a:cxn ang="0">
                  <a:pos x="6" y="7"/>
                </a:cxn>
                <a:cxn ang="0">
                  <a:pos x="3" y="6"/>
                </a:cxn>
                <a:cxn ang="0">
                  <a:pos x="2" y="4"/>
                </a:cxn>
                <a:cxn ang="0">
                  <a:pos x="1" y="2"/>
                </a:cxn>
              </a:cxnLst>
              <a:rect l="0" t="0" r="r" b="b"/>
              <a:pathLst>
                <a:path w="77" h="58">
                  <a:moveTo>
                    <a:pt x="0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5" y="7"/>
                  </a:lnTo>
                  <a:lnTo>
                    <a:pt x="6" y="8"/>
                  </a:lnTo>
                  <a:lnTo>
                    <a:pt x="7" y="9"/>
                  </a:lnTo>
                  <a:lnTo>
                    <a:pt x="8" y="11"/>
                  </a:lnTo>
                  <a:lnTo>
                    <a:pt x="9" y="12"/>
                  </a:lnTo>
                  <a:lnTo>
                    <a:pt x="11" y="14"/>
                  </a:lnTo>
                  <a:lnTo>
                    <a:pt x="13" y="15"/>
                  </a:lnTo>
                  <a:lnTo>
                    <a:pt x="15" y="16"/>
                  </a:lnTo>
                  <a:lnTo>
                    <a:pt x="17" y="17"/>
                  </a:lnTo>
                  <a:lnTo>
                    <a:pt x="19" y="18"/>
                  </a:lnTo>
                  <a:lnTo>
                    <a:pt x="21" y="20"/>
                  </a:lnTo>
                  <a:lnTo>
                    <a:pt x="22" y="21"/>
                  </a:lnTo>
                  <a:lnTo>
                    <a:pt x="25" y="22"/>
                  </a:lnTo>
                  <a:lnTo>
                    <a:pt x="27" y="22"/>
                  </a:lnTo>
                  <a:lnTo>
                    <a:pt x="29" y="23"/>
                  </a:lnTo>
                  <a:lnTo>
                    <a:pt x="30" y="23"/>
                  </a:lnTo>
                  <a:lnTo>
                    <a:pt x="32" y="24"/>
                  </a:lnTo>
                  <a:lnTo>
                    <a:pt x="35" y="24"/>
                  </a:lnTo>
                  <a:lnTo>
                    <a:pt x="37" y="24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2" y="27"/>
                  </a:lnTo>
                  <a:lnTo>
                    <a:pt x="45" y="27"/>
                  </a:lnTo>
                  <a:lnTo>
                    <a:pt x="47" y="28"/>
                  </a:lnTo>
                  <a:lnTo>
                    <a:pt x="49" y="29"/>
                  </a:lnTo>
                  <a:lnTo>
                    <a:pt x="50" y="30"/>
                  </a:lnTo>
                  <a:lnTo>
                    <a:pt x="52" y="30"/>
                  </a:lnTo>
                  <a:lnTo>
                    <a:pt x="54" y="31"/>
                  </a:lnTo>
                  <a:lnTo>
                    <a:pt x="56" y="32"/>
                  </a:lnTo>
                  <a:lnTo>
                    <a:pt x="59" y="34"/>
                  </a:lnTo>
                  <a:lnTo>
                    <a:pt x="63" y="38"/>
                  </a:lnTo>
                  <a:lnTo>
                    <a:pt x="66" y="40"/>
                  </a:lnTo>
                  <a:lnTo>
                    <a:pt x="68" y="43"/>
                  </a:lnTo>
                  <a:lnTo>
                    <a:pt x="71" y="47"/>
                  </a:lnTo>
                  <a:lnTo>
                    <a:pt x="74" y="50"/>
                  </a:lnTo>
                  <a:lnTo>
                    <a:pt x="76" y="54"/>
                  </a:lnTo>
                  <a:lnTo>
                    <a:pt x="77" y="58"/>
                  </a:lnTo>
                  <a:lnTo>
                    <a:pt x="76" y="54"/>
                  </a:lnTo>
                  <a:lnTo>
                    <a:pt x="75" y="50"/>
                  </a:lnTo>
                  <a:lnTo>
                    <a:pt x="73" y="47"/>
                  </a:lnTo>
                  <a:lnTo>
                    <a:pt x="70" y="43"/>
                  </a:lnTo>
                  <a:lnTo>
                    <a:pt x="68" y="40"/>
                  </a:lnTo>
                  <a:lnTo>
                    <a:pt x="66" y="38"/>
                  </a:lnTo>
                  <a:lnTo>
                    <a:pt x="63" y="34"/>
                  </a:lnTo>
                  <a:lnTo>
                    <a:pt x="60" y="32"/>
                  </a:lnTo>
                  <a:lnTo>
                    <a:pt x="57" y="30"/>
                  </a:lnTo>
                  <a:lnTo>
                    <a:pt x="54" y="28"/>
                  </a:lnTo>
                  <a:lnTo>
                    <a:pt x="50" y="27"/>
                  </a:lnTo>
                  <a:lnTo>
                    <a:pt x="47" y="24"/>
                  </a:lnTo>
                  <a:lnTo>
                    <a:pt x="42" y="23"/>
                  </a:lnTo>
                  <a:lnTo>
                    <a:pt x="39" y="23"/>
                  </a:lnTo>
                  <a:lnTo>
                    <a:pt x="36" y="22"/>
                  </a:lnTo>
                  <a:lnTo>
                    <a:pt x="31" y="21"/>
                  </a:lnTo>
                  <a:lnTo>
                    <a:pt x="29" y="21"/>
                  </a:lnTo>
                  <a:lnTo>
                    <a:pt x="27" y="20"/>
                  </a:lnTo>
                  <a:lnTo>
                    <a:pt x="25" y="18"/>
                  </a:lnTo>
                  <a:lnTo>
                    <a:pt x="22" y="17"/>
                  </a:lnTo>
                  <a:lnTo>
                    <a:pt x="20" y="17"/>
                  </a:lnTo>
                  <a:lnTo>
                    <a:pt x="18" y="16"/>
                  </a:lnTo>
                  <a:lnTo>
                    <a:pt x="16" y="15"/>
                  </a:lnTo>
                  <a:lnTo>
                    <a:pt x="13" y="14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10" y="12"/>
                  </a:lnTo>
                  <a:lnTo>
                    <a:pt x="9" y="11"/>
                  </a:lnTo>
                  <a:lnTo>
                    <a:pt x="8" y="11"/>
                  </a:lnTo>
                  <a:lnTo>
                    <a:pt x="7" y="9"/>
                  </a:lnTo>
                  <a:lnTo>
                    <a:pt x="6" y="8"/>
                  </a:lnTo>
                  <a:lnTo>
                    <a:pt x="6" y="7"/>
                  </a:lnTo>
                  <a:lnTo>
                    <a:pt x="5" y="7"/>
                  </a:lnTo>
                  <a:lnTo>
                    <a:pt x="3" y="6"/>
                  </a:lnTo>
                  <a:lnTo>
                    <a:pt x="3" y="5"/>
                  </a:lnTo>
                  <a:lnTo>
                    <a:pt x="2" y="4"/>
                  </a:lnTo>
                  <a:lnTo>
                    <a:pt x="1" y="3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74" name="Freeform 782"/>
            <p:cNvSpPr>
              <a:spLocks/>
            </p:cNvSpPr>
            <p:nvPr/>
          </p:nvSpPr>
          <p:spPr bwMode="auto">
            <a:xfrm>
              <a:off x="235" y="2019"/>
              <a:ext cx="20" cy="30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19" y="2"/>
                </a:cxn>
                <a:cxn ang="0">
                  <a:pos x="19" y="4"/>
                </a:cxn>
                <a:cxn ang="0">
                  <a:pos x="18" y="6"/>
                </a:cxn>
                <a:cxn ang="0">
                  <a:pos x="17" y="7"/>
                </a:cxn>
                <a:cxn ang="0">
                  <a:pos x="16" y="10"/>
                </a:cxn>
                <a:cxn ang="0">
                  <a:pos x="15" y="11"/>
                </a:cxn>
                <a:cxn ang="0">
                  <a:pos x="14" y="13"/>
                </a:cxn>
                <a:cxn ang="0">
                  <a:pos x="14" y="15"/>
                </a:cxn>
                <a:cxn ang="0">
                  <a:pos x="11" y="16"/>
                </a:cxn>
                <a:cxn ang="0">
                  <a:pos x="10" y="19"/>
                </a:cxn>
                <a:cxn ang="0">
                  <a:pos x="9" y="20"/>
                </a:cxn>
                <a:cxn ang="0">
                  <a:pos x="8" y="22"/>
                </a:cxn>
                <a:cxn ang="0">
                  <a:pos x="6" y="23"/>
                </a:cxn>
                <a:cxn ang="0">
                  <a:pos x="5" y="25"/>
                </a:cxn>
                <a:cxn ang="0">
                  <a:pos x="3" y="27"/>
                </a:cxn>
                <a:cxn ang="0">
                  <a:pos x="1" y="28"/>
                </a:cxn>
                <a:cxn ang="0">
                  <a:pos x="0" y="29"/>
                </a:cxn>
                <a:cxn ang="0">
                  <a:pos x="1" y="30"/>
                </a:cxn>
                <a:cxn ang="0">
                  <a:pos x="4" y="29"/>
                </a:cxn>
                <a:cxn ang="0">
                  <a:pos x="5" y="28"/>
                </a:cxn>
                <a:cxn ang="0">
                  <a:pos x="6" y="27"/>
                </a:cxn>
                <a:cxn ang="0">
                  <a:pos x="8" y="25"/>
                </a:cxn>
                <a:cxn ang="0">
                  <a:pos x="9" y="23"/>
                </a:cxn>
                <a:cxn ang="0">
                  <a:pos x="10" y="21"/>
                </a:cxn>
                <a:cxn ang="0">
                  <a:pos x="11" y="20"/>
                </a:cxn>
                <a:cxn ang="0">
                  <a:pos x="13" y="18"/>
                </a:cxn>
                <a:cxn ang="0">
                  <a:pos x="14" y="16"/>
                </a:cxn>
                <a:cxn ang="0">
                  <a:pos x="15" y="14"/>
                </a:cxn>
                <a:cxn ang="0">
                  <a:pos x="16" y="12"/>
                </a:cxn>
                <a:cxn ang="0">
                  <a:pos x="17" y="10"/>
                </a:cxn>
                <a:cxn ang="0">
                  <a:pos x="17" y="7"/>
                </a:cxn>
                <a:cxn ang="0">
                  <a:pos x="18" y="5"/>
                </a:cxn>
                <a:cxn ang="0">
                  <a:pos x="19" y="3"/>
                </a:cxn>
                <a:cxn ang="0">
                  <a:pos x="20" y="0"/>
                </a:cxn>
              </a:cxnLst>
              <a:rect l="0" t="0" r="r" b="b"/>
              <a:pathLst>
                <a:path w="20" h="30">
                  <a:moveTo>
                    <a:pt x="20" y="0"/>
                  </a:moveTo>
                  <a:lnTo>
                    <a:pt x="19" y="2"/>
                  </a:lnTo>
                  <a:lnTo>
                    <a:pt x="19" y="4"/>
                  </a:lnTo>
                  <a:lnTo>
                    <a:pt x="18" y="6"/>
                  </a:lnTo>
                  <a:lnTo>
                    <a:pt x="17" y="7"/>
                  </a:lnTo>
                  <a:lnTo>
                    <a:pt x="16" y="10"/>
                  </a:lnTo>
                  <a:lnTo>
                    <a:pt x="15" y="11"/>
                  </a:lnTo>
                  <a:lnTo>
                    <a:pt x="14" y="13"/>
                  </a:lnTo>
                  <a:lnTo>
                    <a:pt x="14" y="15"/>
                  </a:lnTo>
                  <a:lnTo>
                    <a:pt x="11" y="16"/>
                  </a:lnTo>
                  <a:lnTo>
                    <a:pt x="10" y="19"/>
                  </a:lnTo>
                  <a:lnTo>
                    <a:pt x="9" y="20"/>
                  </a:lnTo>
                  <a:lnTo>
                    <a:pt x="8" y="22"/>
                  </a:lnTo>
                  <a:lnTo>
                    <a:pt x="6" y="23"/>
                  </a:lnTo>
                  <a:lnTo>
                    <a:pt x="5" y="25"/>
                  </a:lnTo>
                  <a:lnTo>
                    <a:pt x="3" y="27"/>
                  </a:lnTo>
                  <a:lnTo>
                    <a:pt x="1" y="28"/>
                  </a:lnTo>
                  <a:lnTo>
                    <a:pt x="0" y="29"/>
                  </a:lnTo>
                  <a:lnTo>
                    <a:pt x="1" y="30"/>
                  </a:lnTo>
                  <a:lnTo>
                    <a:pt x="4" y="29"/>
                  </a:lnTo>
                  <a:lnTo>
                    <a:pt x="5" y="28"/>
                  </a:lnTo>
                  <a:lnTo>
                    <a:pt x="6" y="27"/>
                  </a:lnTo>
                  <a:lnTo>
                    <a:pt x="8" y="25"/>
                  </a:lnTo>
                  <a:lnTo>
                    <a:pt x="9" y="23"/>
                  </a:lnTo>
                  <a:lnTo>
                    <a:pt x="10" y="21"/>
                  </a:lnTo>
                  <a:lnTo>
                    <a:pt x="11" y="20"/>
                  </a:lnTo>
                  <a:lnTo>
                    <a:pt x="13" y="18"/>
                  </a:lnTo>
                  <a:lnTo>
                    <a:pt x="14" y="16"/>
                  </a:lnTo>
                  <a:lnTo>
                    <a:pt x="15" y="14"/>
                  </a:lnTo>
                  <a:lnTo>
                    <a:pt x="16" y="12"/>
                  </a:lnTo>
                  <a:lnTo>
                    <a:pt x="17" y="10"/>
                  </a:lnTo>
                  <a:lnTo>
                    <a:pt x="17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75" name="Freeform 783"/>
            <p:cNvSpPr>
              <a:spLocks/>
            </p:cNvSpPr>
            <p:nvPr/>
          </p:nvSpPr>
          <p:spPr bwMode="auto">
            <a:xfrm>
              <a:off x="214" y="2115"/>
              <a:ext cx="31" cy="19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8" y="1"/>
                </a:cxn>
                <a:cxn ang="0">
                  <a:pos x="26" y="2"/>
                </a:cxn>
                <a:cxn ang="0">
                  <a:pos x="24" y="5"/>
                </a:cxn>
                <a:cxn ang="0">
                  <a:pos x="23" y="6"/>
                </a:cxn>
                <a:cxn ang="0">
                  <a:pos x="21" y="7"/>
                </a:cxn>
                <a:cxn ang="0">
                  <a:pos x="18" y="9"/>
                </a:cxn>
                <a:cxn ang="0">
                  <a:pos x="16" y="11"/>
                </a:cxn>
                <a:cxn ang="0">
                  <a:pos x="14" y="12"/>
                </a:cxn>
                <a:cxn ang="0">
                  <a:pos x="12" y="13"/>
                </a:cxn>
                <a:cxn ang="0">
                  <a:pos x="11" y="13"/>
                </a:cxn>
                <a:cxn ang="0">
                  <a:pos x="9" y="14"/>
                </a:cxn>
                <a:cxn ang="0">
                  <a:pos x="8" y="14"/>
                </a:cxn>
                <a:cxn ang="0">
                  <a:pos x="5" y="15"/>
                </a:cxn>
                <a:cxn ang="0">
                  <a:pos x="4" y="15"/>
                </a:cxn>
                <a:cxn ang="0">
                  <a:pos x="2" y="17"/>
                </a:cxn>
                <a:cxn ang="0">
                  <a:pos x="0" y="17"/>
                </a:cxn>
                <a:cxn ang="0">
                  <a:pos x="0" y="18"/>
                </a:cxn>
                <a:cxn ang="0">
                  <a:pos x="0" y="19"/>
                </a:cxn>
                <a:cxn ang="0">
                  <a:pos x="2" y="19"/>
                </a:cxn>
                <a:cxn ang="0">
                  <a:pos x="4" y="18"/>
                </a:cxn>
                <a:cxn ang="0">
                  <a:pos x="6" y="18"/>
                </a:cxn>
                <a:cxn ang="0">
                  <a:pos x="9" y="17"/>
                </a:cxn>
                <a:cxn ang="0">
                  <a:pos x="11" y="15"/>
                </a:cxn>
                <a:cxn ang="0">
                  <a:pos x="13" y="14"/>
                </a:cxn>
                <a:cxn ang="0">
                  <a:pos x="15" y="13"/>
                </a:cxn>
                <a:cxn ang="0">
                  <a:pos x="17" y="12"/>
                </a:cxn>
                <a:cxn ang="0">
                  <a:pos x="18" y="11"/>
                </a:cxn>
                <a:cxn ang="0">
                  <a:pos x="21" y="9"/>
                </a:cxn>
                <a:cxn ang="0">
                  <a:pos x="23" y="8"/>
                </a:cxn>
                <a:cxn ang="0">
                  <a:pos x="24" y="6"/>
                </a:cxn>
                <a:cxn ang="0">
                  <a:pos x="26" y="5"/>
                </a:cxn>
                <a:cxn ang="0">
                  <a:pos x="27" y="4"/>
                </a:cxn>
                <a:cxn ang="0">
                  <a:pos x="30" y="1"/>
                </a:cxn>
                <a:cxn ang="0">
                  <a:pos x="31" y="0"/>
                </a:cxn>
              </a:cxnLst>
              <a:rect l="0" t="0" r="r" b="b"/>
              <a:pathLst>
                <a:path w="31" h="19">
                  <a:moveTo>
                    <a:pt x="31" y="0"/>
                  </a:moveTo>
                  <a:lnTo>
                    <a:pt x="28" y="1"/>
                  </a:lnTo>
                  <a:lnTo>
                    <a:pt x="26" y="2"/>
                  </a:lnTo>
                  <a:lnTo>
                    <a:pt x="24" y="5"/>
                  </a:lnTo>
                  <a:lnTo>
                    <a:pt x="23" y="6"/>
                  </a:lnTo>
                  <a:lnTo>
                    <a:pt x="21" y="7"/>
                  </a:lnTo>
                  <a:lnTo>
                    <a:pt x="18" y="9"/>
                  </a:lnTo>
                  <a:lnTo>
                    <a:pt x="16" y="11"/>
                  </a:lnTo>
                  <a:lnTo>
                    <a:pt x="14" y="12"/>
                  </a:lnTo>
                  <a:lnTo>
                    <a:pt x="12" y="13"/>
                  </a:lnTo>
                  <a:lnTo>
                    <a:pt x="11" y="13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5" y="15"/>
                  </a:lnTo>
                  <a:lnTo>
                    <a:pt x="4" y="15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8"/>
                  </a:lnTo>
                  <a:lnTo>
                    <a:pt x="0" y="19"/>
                  </a:lnTo>
                  <a:lnTo>
                    <a:pt x="2" y="19"/>
                  </a:lnTo>
                  <a:lnTo>
                    <a:pt x="4" y="18"/>
                  </a:lnTo>
                  <a:lnTo>
                    <a:pt x="6" y="18"/>
                  </a:lnTo>
                  <a:lnTo>
                    <a:pt x="9" y="17"/>
                  </a:lnTo>
                  <a:lnTo>
                    <a:pt x="11" y="15"/>
                  </a:lnTo>
                  <a:lnTo>
                    <a:pt x="13" y="14"/>
                  </a:lnTo>
                  <a:lnTo>
                    <a:pt x="15" y="13"/>
                  </a:lnTo>
                  <a:lnTo>
                    <a:pt x="17" y="12"/>
                  </a:lnTo>
                  <a:lnTo>
                    <a:pt x="18" y="11"/>
                  </a:lnTo>
                  <a:lnTo>
                    <a:pt x="21" y="9"/>
                  </a:lnTo>
                  <a:lnTo>
                    <a:pt x="23" y="8"/>
                  </a:lnTo>
                  <a:lnTo>
                    <a:pt x="24" y="6"/>
                  </a:lnTo>
                  <a:lnTo>
                    <a:pt x="26" y="5"/>
                  </a:lnTo>
                  <a:lnTo>
                    <a:pt x="27" y="4"/>
                  </a:lnTo>
                  <a:lnTo>
                    <a:pt x="30" y="1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76" name="Freeform 784"/>
            <p:cNvSpPr>
              <a:spLocks/>
            </p:cNvSpPr>
            <p:nvPr/>
          </p:nvSpPr>
          <p:spPr bwMode="auto">
            <a:xfrm>
              <a:off x="101" y="2004"/>
              <a:ext cx="48" cy="53"/>
            </a:xfrm>
            <a:custGeom>
              <a:avLst/>
              <a:gdLst/>
              <a:ahLst/>
              <a:cxnLst>
                <a:cxn ang="0">
                  <a:pos x="47" y="50"/>
                </a:cxn>
                <a:cxn ang="0">
                  <a:pos x="44" y="45"/>
                </a:cxn>
                <a:cxn ang="0">
                  <a:pos x="41" y="41"/>
                </a:cxn>
                <a:cxn ang="0">
                  <a:pos x="40" y="35"/>
                </a:cxn>
                <a:cxn ang="0">
                  <a:pos x="38" y="31"/>
                </a:cxn>
                <a:cxn ang="0">
                  <a:pos x="37" y="28"/>
                </a:cxn>
                <a:cxn ang="0">
                  <a:pos x="36" y="24"/>
                </a:cxn>
                <a:cxn ang="0">
                  <a:pos x="34" y="21"/>
                </a:cxn>
                <a:cxn ang="0">
                  <a:pos x="31" y="19"/>
                </a:cxn>
                <a:cxn ang="0">
                  <a:pos x="29" y="18"/>
                </a:cxn>
                <a:cxn ang="0">
                  <a:pos x="27" y="16"/>
                </a:cxn>
                <a:cxn ang="0">
                  <a:pos x="25" y="14"/>
                </a:cxn>
                <a:cxn ang="0">
                  <a:pos x="23" y="12"/>
                </a:cxn>
                <a:cxn ang="0">
                  <a:pos x="22" y="11"/>
                </a:cxn>
                <a:cxn ang="0">
                  <a:pos x="19" y="10"/>
                </a:cxn>
                <a:cxn ang="0">
                  <a:pos x="17" y="9"/>
                </a:cxn>
                <a:cxn ang="0">
                  <a:pos x="15" y="8"/>
                </a:cxn>
                <a:cxn ang="0">
                  <a:pos x="13" y="6"/>
                </a:cxn>
                <a:cxn ang="0">
                  <a:pos x="10" y="5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1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4" y="4"/>
                </a:cxn>
                <a:cxn ang="0">
                  <a:pos x="7" y="6"/>
                </a:cxn>
                <a:cxn ang="0">
                  <a:pos x="12" y="9"/>
                </a:cxn>
                <a:cxn ang="0">
                  <a:pos x="15" y="10"/>
                </a:cxn>
                <a:cxn ang="0">
                  <a:pos x="17" y="11"/>
                </a:cxn>
                <a:cxn ang="0">
                  <a:pos x="19" y="12"/>
                </a:cxn>
                <a:cxn ang="0">
                  <a:pos x="22" y="13"/>
                </a:cxn>
                <a:cxn ang="0">
                  <a:pos x="24" y="15"/>
                </a:cxn>
                <a:cxn ang="0">
                  <a:pos x="25" y="16"/>
                </a:cxn>
                <a:cxn ang="0">
                  <a:pos x="27" y="18"/>
                </a:cxn>
                <a:cxn ang="0">
                  <a:pos x="29" y="19"/>
                </a:cxn>
                <a:cxn ang="0">
                  <a:pos x="30" y="20"/>
                </a:cxn>
                <a:cxn ang="0">
                  <a:pos x="34" y="23"/>
                </a:cxn>
                <a:cxn ang="0">
                  <a:pos x="36" y="26"/>
                </a:cxn>
                <a:cxn ang="0">
                  <a:pos x="37" y="31"/>
                </a:cxn>
                <a:cxn ang="0">
                  <a:pos x="39" y="35"/>
                </a:cxn>
                <a:cxn ang="0">
                  <a:pos x="40" y="40"/>
                </a:cxn>
                <a:cxn ang="0">
                  <a:pos x="43" y="44"/>
                </a:cxn>
                <a:cxn ang="0">
                  <a:pos x="45" y="49"/>
                </a:cxn>
                <a:cxn ang="0">
                  <a:pos x="48" y="53"/>
                </a:cxn>
              </a:cxnLst>
              <a:rect l="0" t="0" r="r" b="b"/>
              <a:pathLst>
                <a:path w="48" h="53">
                  <a:moveTo>
                    <a:pt x="48" y="53"/>
                  </a:moveTo>
                  <a:lnTo>
                    <a:pt x="47" y="50"/>
                  </a:lnTo>
                  <a:lnTo>
                    <a:pt x="45" y="48"/>
                  </a:lnTo>
                  <a:lnTo>
                    <a:pt x="44" y="45"/>
                  </a:lnTo>
                  <a:lnTo>
                    <a:pt x="43" y="43"/>
                  </a:lnTo>
                  <a:lnTo>
                    <a:pt x="41" y="41"/>
                  </a:lnTo>
                  <a:lnTo>
                    <a:pt x="41" y="39"/>
                  </a:lnTo>
                  <a:lnTo>
                    <a:pt x="40" y="35"/>
                  </a:lnTo>
                  <a:lnTo>
                    <a:pt x="39" y="33"/>
                  </a:lnTo>
                  <a:lnTo>
                    <a:pt x="38" y="31"/>
                  </a:lnTo>
                  <a:lnTo>
                    <a:pt x="38" y="30"/>
                  </a:lnTo>
                  <a:lnTo>
                    <a:pt x="37" y="28"/>
                  </a:lnTo>
                  <a:lnTo>
                    <a:pt x="37" y="25"/>
                  </a:lnTo>
                  <a:lnTo>
                    <a:pt x="36" y="24"/>
                  </a:lnTo>
                  <a:lnTo>
                    <a:pt x="35" y="22"/>
                  </a:lnTo>
                  <a:lnTo>
                    <a:pt x="34" y="21"/>
                  </a:lnTo>
                  <a:lnTo>
                    <a:pt x="33" y="20"/>
                  </a:lnTo>
                  <a:lnTo>
                    <a:pt x="31" y="19"/>
                  </a:lnTo>
                  <a:lnTo>
                    <a:pt x="30" y="19"/>
                  </a:lnTo>
                  <a:lnTo>
                    <a:pt x="29" y="18"/>
                  </a:lnTo>
                  <a:lnTo>
                    <a:pt x="28" y="16"/>
                  </a:lnTo>
                  <a:lnTo>
                    <a:pt x="27" y="16"/>
                  </a:lnTo>
                  <a:lnTo>
                    <a:pt x="26" y="15"/>
                  </a:lnTo>
                  <a:lnTo>
                    <a:pt x="25" y="14"/>
                  </a:lnTo>
                  <a:lnTo>
                    <a:pt x="24" y="13"/>
                  </a:lnTo>
                  <a:lnTo>
                    <a:pt x="23" y="12"/>
                  </a:lnTo>
                  <a:lnTo>
                    <a:pt x="22" y="12"/>
                  </a:lnTo>
                  <a:lnTo>
                    <a:pt x="22" y="11"/>
                  </a:lnTo>
                  <a:lnTo>
                    <a:pt x="20" y="11"/>
                  </a:lnTo>
                  <a:lnTo>
                    <a:pt x="19" y="10"/>
                  </a:lnTo>
                  <a:lnTo>
                    <a:pt x="18" y="10"/>
                  </a:lnTo>
                  <a:lnTo>
                    <a:pt x="17" y="9"/>
                  </a:lnTo>
                  <a:lnTo>
                    <a:pt x="16" y="9"/>
                  </a:lnTo>
                  <a:lnTo>
                    <a:pt x="15" y="8"/>
                  </a:lnTo>
                  <a:lnTo>
                    <a:pt x="14" y="8"/>
                  </a:lnTo>
                  <a:lnTo>
                    <a:pt x="13" y="6"/>
                  </a:lnTo>
                  <a:lnTo>
                    <a:pt x="12" y="6"/>
                  </a:lnTo>
                  <a:lnTo>
                    <a:pt x="10" y="5"/>
                  </a:lnTo>
                  <a:lnTo>
                    <a:pt x="9" y="4"/>
                  </a:lnTo>
                  <a:lnTo>
                    <a:pt x="8" y="4"/>
                  </a:lnTo>
                  <a:lnTo>
                    <a:pt x="7" y="3"/>
                  </a:lnTo>
                  <a:lnTo>
                    <a:pt x="6" y="2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3" y="2"/>
                  </a:lnTo>
                  <a:lnTo>
                    <a:pt x="4" y="4"/>
                  </a:lnTo>
                  <a:lnTo>
                    <a:pt x="6" y="5"/>
                  </a:lnTo>
                  <a:lnTo>
                    <a:pt x="7" y="6"/>
                  </a:lnTo>
                  <a:lnTo>
                    <a:pt x="9" y="8"/>
                  </a:lnTo>
                  <a:lnTo>
                    <a:pt x="12" y="9"/>
                  </a:lnTo>
                  <a:lnTo>
                    <a:pt x="13" y="10"/>
                  </a:lnTo>
                  <a:lnTo>
                    <a:pt x="15" y="10"/>
                  </a:lnTo>
                  <a:lnTo>
                    <a:pt x="16" y="11"/>
                  </a:lnTo>
                  <a:lnTo>
                    <a:pt x="17" y="11"/>
                  </a:lnTo>
                  <a:lnTo>
                    <a:pt x="18" y="12"/>
                  </a:lnTo>
                  <a:lnTo>
                    <a:pt x="19" y="12"/>
                  </a:lnTo>
                  <a:lnTo>
                    <a:pt x="20" y="13"/>
                  </a:lnTo>
                  <a:lnTo>
                    <a:pt x="22" y="13"/>
                  </a:lnTo>
                  <a:lnTo>
                    <a:pt x="23" y="14"/>
                  </a:lnTo>
                  <a:lnTo>
                    <a:pt x="24" y="15"/>
                  </a:lnTo>
                  <a:lnTo>
                    <a:pt x="24" y="16"/>
                  </a:lnTo>
                  <a:lnTo>
                    <a:pt x="25" y="16"/>
                  </a:lnTo>
                  <a:lnTo>
                    <a:pt x="26" y="18"/>
                  </a:lnTo>
                  <a:lnTo>
                    <a:pt x="27" y="18"/>
                  </a:lnTo>
                  <a:lnTo>
                    <a:pt x="28" y="19"/>
                  </a:lnTo>
                  <a:lnTo>
                    <a:pt x="29" y="19"/>
                  </a:lnTo>
                  <a:lnTo>
                    <a:pt x="29" y="20"/>
                  </a:lnTo>
                  <a:lnTo>
                    <a:pt x="30" y="20"/>
                  </a:lnTo>
                  <a:lnTo>
                    <a:pt x="33" y="22"/>
                  </a:lnTo>
                  <a:lnTo>
                    <a:pt x="34" y="23"/>
                  </a:lnTo>
                  <a:lnTo>
                    <a:pt x="35" y="25"/>
                  </a:lnTo>
                  <a:lnTo>
                    <a:pt x="36" y="26"/>
                  </a:lnTo>
                  <a:lnTo>
                    <a:pt x="37" y="29"/>
                  </a:lnTo>
                  <a:lnTo>
                    <a:pt x="37" y="31"/>
                  </a:lnTo>
                  <a:lnTo>
                    <a:pt x="38" y="33"/>
                  </a:lnTo>
                  <a:lnTo>
                    <a:pt x="39" y="35"/>
                  </a:lnTo>
                  <a:lnTo>
                    <a:pt x="39" y="37"/>
                  </a:lnTo>
                  <a:lnTo>
                    <a:pt x="40" y="40"/>
                  </a:lnTo>
                  <a:lnTo>
                    <a:pt x="41" y="42"/>
                  </a:lnTo>
                  <a:lnTo>
                    <a:pt x="43" y="44"/>
                  </a:lnTo>
                  <a:lnTo>
                    <a:pt x="44" y="47"/>
                  </a:lnTo>
                  <a:lnTo>
                    <a:pt x="45" y="49"/>
                  </a:lnTo>
                  <a:lnTo>
                    <a:pt x="47" y="51"/>
                  </a:lnTo>
                  <a:lnTo>
                    <a:pt x="48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77" name="Freeform 785"/>
            <p:cNvSpPr>
              <a:spLocks/>
            </p:cNvSpPr>
            <p:nvPr/>
          </p:nvSpPr>
          <p:spPr bwMode="auto">
            <a:xfrm>
              <a:off x="101" y="2005"/>
              <a:ext cx="25" cy="2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3"/>
                </a:cxn>
                <a:cxn ang="0">
                  <a:pos x="2" y="4"/>
                </a:cxn>
                <a:cxn ang="0">
                  <a:pos x="3" y="5"/>
                </a:cxn>
                <a:cxn ang="0">
                  <a:pos x="4" y="6"/>
                </a:cxn>
                <a:cxn ang="0">
                  <a:pos x="5" y="7"/>
                </a:cxn>
                <a:cxn ang="0">
                  <a:pos x="6" y="8"/>
                </a:cxn>
                <a:cxn ang="0">
                  <a:pos x="8" y="9"/>
                </a:cxn>
                <a:cxn ang="0">
                  <a:pos x="10" y="11"/>
                </a:cxn>
                <a:cxn ang="0">
                  <a:pos x="12" y="11"/>
                </a:cxn>
                <a:cxn ang="0">
                  <a:pos x="13" y="12"/>
                </a:cxn>
                <a:cxn ang="0">
                  <a:pos x="14" y="12"/>
                </a:cxn>
                <a:cxn ang="0">
                  <a:pos x="14" y="13"/>
                </a:cxn>
                <a:cxn ang="0">
                  <a:pos x="15" y="14"/>
                </a:cxn>
                <a:cxn ang="0">
                  <a:pos x="16" y="14"/>
                </a:cxn>
                <a:cxn ang="0">
                  <a:pos x="17" y="15"/>
                </a:cxn>
                <a:cxn ang="0">
                  <a:pos x="18" y="16"/>
                </a:cxn>
                <a:cxn ang="0">
                  <a:pos x="19" y="17"/>
                </a:cxn>
                <a:cxn ang="0">
                  <a:pos x="21" y="18"/>
                </a:cxn>
                <a:cxn ang="0">
                  <a:pos x="22" y="18"/>
                </a:cxn>
                <a:cxn ang="0">
                  <a:pos x="22" y="20"/>
                </a:cxn>
                <a:cxn ang="0">
                  <a:pos x="23" y="20"/>
                </a:cxn>
                <a:cxn ang="0">
                  <a:pos x="24" y="21"/>
                </a:cxn>
                <a:cxn ang="0">
                  <a:pos x="25" y="21"/>
                </a:cxn>
                <a:cxn ang="0">
                  <a:pos x="24" y="20"/>
                </a:cxn>
                <a:cxn ang="0">
                  <a:pos x="23" y="18"/>
                </a:cxn>
                <a:cxn ang="0">
                  <a:pos x="21" y="17"/>
                </a:cxn>
                <a:cxn ang="0">
                  <a:pos x="19" y="16"/>
                </a:cxn>
                <a:cxn ang="0">
                  <a:pos x="18" y="15"/>
                </a:cxn>
                <a:cxn ang="0">
                  <a:pos x="16" y="14"/>
                </a:cxn>
                <a:cxn ang="0">
                  <a:pos x="15" y="13"/>
                </a:cxn>
                <a:cxn ang="0">
                  <a:pos x="14" y="12"/>
                </a:cxn>
                <a:cxn ang="0">
                  <a:pos x="13" y="11"/>
                </a:cxn>
                <a:cxn ang="0">
                  <a:pos x="12" y="11"/>
                </a:cxn>
                <a:cxn ang="0">
                  <a:pos x="12" y="9"/>
                </a:cxn>
                <a:cxn ang="0">
                  <a:pos x="10" y="9"/>
                </a:cxn>
                <a:cxn ang="0">
                  <a:pos x="9" y="9"/>
                </a:cxn>
                <a:cxn ang="0">
                  <a:pos x="8" y="8"/>
                </a:cxn>
                <a:cxn ang="0">
                  <a:pos x="7" y="8"/>
                </a:cxn>
                <a:cxn ang="0">
                  <a:pos x="6" y="7"/>
                </a:cxn>
                <a:cxn ang="0">
                  <a:pos x="5" y="7"/>
                </a:cxn>
                <a:cxn ang="0">
                  <a:pos x="4" y="6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25" h="21">
                  <a:moveTo>
                    <a:pt x="0" y="0"/>
                  </a:moveTo>
                  <a:lnTo>
                    <a:pt x="2" y="3"/>
                  </a:lnTo>
                  <a:lnTo>
                    <a:pt x="2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7"/>
                  </a:lnTo>
                  <a:lnTo>
                    <a:pt x="6" y="8"/>
                  </a:lnTo>
                  <a:lnTo>
                    <a:pt x="8" y="9"/>
                  </a:lnTo>
                  <a:lnTo>
                    <a:pt x="10" y="11"/>
                  </a:lnTo>
                  <a:lnTo>
                    <a:pt x="12" y="11"/>
                  </a:lnTo>
                  <a:lnTo>
                    <a:pt x="13" y="12"/>
                  </a:lnTo>
                  <a:lnTo>
                    <a:pt x="14" y="12"/>
                  </a:lnTo>
                  <a:lnTo>
                    <a:pt x="14" y="13"/>
                  </a:lnTo>
                  <a:lnTo>
                    <a:pt x="15" y="14"/>
                  </a:lnTo>
                  <a:lnTo>
                    <a:pt x="16" y="14"/>
                  </a:lnTo>
                  <a:lnTo>
                    <a:pt x="17" y="15"/>
                  </a:lnTo>
                  <a:lnTo>
                    <a:pt x="18" y="16"/>
                  </a:lnTo>
                  <a:lnTo>
                    <a:pt x="19" y="17"/>
                  </a:lnTo>
                  <a:lnTo>
                    <a:pt x="21" y="18"/>
                  </a:lnTo>
                  <a:lnTo>
                    <a:pt x="22" y="18"/>
                  </a:lnTo>
                  <a:lnTo>
                    <a:pt x="22" y="20"/>
                  </a:lnTo>
                  <a:lnTo>
                    <a:pt x="23" y="20"/>
                  </a:lnTo>
                  <a:lnTo>
                    <a:pt x="24" y="21"/>
                  </a:lnTo>
                  <a:lnTo>
                    <a:pt x="25" y="21"/>
                  </a:lnTo>
                  <a:lnTo>
                    <a:pt x="24" y="20"/>
                  </a:lnTo>
                  <a:lnTo>
                    <a:pt x="23" y="18"/>
                  </a:lnTo>
                  <a:lnTo>
                    <a:pt x="21" y="17"/>
                  </a:lnTo>
                  <a:lnTo>
                    <a:pt x="19" y="16"/>
                  </a:lnTo>
                  <a:lnTo>
                    <a:pt x="18" y="15"/>
                  </a:lnTo>
                  <a:lnTo>
                    <a:pt x="16" y="14"/>
                  </a:lnTo>
                  <a:lnTo>
                    <a:pt x="15" y="13"/>
                  </a:lnTo>
                  <a:lnTo>
                    <a:pt x="14" y="12"/>
                  </a:lnTo>
                  <a:lnTo>
                    <a:pt x="13" y="11"/>
                  </a:lnTo>
                  <a:lnTo>
                    <a:pt x="12" y="11"/>
                  </a:lnTo>
                  <a:lnTo>
                    <a:pt x="12" y="9"/>
                  </a:lnTo>
                  <a:lnTo>
                    <a:pt x="10" y="9"/>
                  </a:lnTo>
                  <a:lnTo>
                    <a:pt x="9" y="9"/>
                  </a:lnTo>
                  <a:lnTo>
                    <a:pt x="8" y="8"/>
                  </a:lnTo>
                  <a:lnTo>
                    <a:pt x="7" y="8"/>
                  </a:lnTo>
                  <a:lnTo>
                    <a:pt x="6" y="7"/>
                  </a:lnTo>
                  <a:lnTo>
                    <a:pt x="5" y="7"/>
                  </a:lnTo>
                  <a:lnTo>
                    <a:pt x="4" y="6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78" name="Freeform 786"/>
            <p:cNvSpPr>
              <a:spLocks/>
            </p:cNvSpPr>
            <p:nvPr/>
          </p:nvSpPr>
          <p:spPr bwMode="auto">
            <a:xfrm>
              <a:off x="108" y="2019"/>
              <a:ext cx="27" cy="25"/>
            </a:xfrm>
            <a:custGeom>
              <a:avLst/>
              <a:gdLst/>
              <a:ahLst/>
              <a:cxnLst>
                <a:cxn ang="0">
                  <a:pos x="27" y="25"/>
                </a:cxn>
                <a:cxn ang="0">
                  <a:pos x="27" y="23"/>
                </a:cxn>
                <a:cxn ang="0">
                  <a:pos x="26" y="21"/>
                </a:cxn>
                <a:cxn ang="0">
                  <a:pos x="25" y="20"/>
                </a:cxn>
                <a:cxn ang="0">
                  <a:pos x="25" y="17"/>
                </a:cxn>
                <a:cxn ang="0">
                  <a:pos x="24" y="16"/>
                </a:cxn>
                <a:cxn ang="0">
                  <a:pos x="23" y="14"/>
                </a:cxn>
                <a:cxn ang="0">
                  <a:pos x="20" y="13"/>
                </a:cxn>
                <a:cxn ang="0">
                  <a:pos x="19" y="11"/>
                </a:cxn>
                <a:cxn ang="0">
                  <a:pos x="17" y="10"/>
                </a:cxn>
                <a:cxn ang="0">
                  <a:pos x="15" y="9"/>
                </a:cxn>
                <a:cxn ang="0">
                  <a:pos x="12" y="8"/>
                </a:cxn>
                <a:cxn ang="0">
                  <a:pos x="10" y="5"/>
                </a:cxn>
                <a:cxn ang="0">
                  <a:pos x="8" y="4"/>
                </a:cxn>
                <a:cxn ang="0">
                  <a:pos x="5" y="3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3" y="4"/>
                </a:cxn>
                <a:cxn ang="0">
                  <a:pos x="5" y="5"/>
                </a:cxn>
                <a:cxn ang="0">
                  <a:pos x="8" y="6"/>
                </a:cxn>
                <a:cxn ang="0">
                  <a:pos x="9" y="8"/>
                </a:cxn>
                <a:cxn ang="0">
                  <a:pos x="11" y="9"/>
                </a:cxn>
                <a:cxn ang="0">
                  <a:pos x="13" y="10"/>
                </a:cxn>
                <a:cxn ang="0">
                  <a:pos x="16" y="11"/>
                </a:cxn>
                <a:cxn ang="0">
                  <a:pos x="17" y="13"/>
                </a:cxn>
                <a:cxn ang="0">
                  <a:pos x="19" y="14"/>
                </a:cxn>
                <a:cxn ang="0">
                  <a:pos x="22" y="15"/>
                </a:cxn>
                <a:cxn ang="0">
                  <a:pos x="23" y="17"/>
                </a:cxn>
                <a:cxn ang="0">
                  <a:pos x="24" y="18"/>
                </a:cxn>
                <a:cxn ang="0">
                  <a:pos x="25" y="21"/>
                </a:cxn>
                <a:cxn ang="0">
                  <a:pos x="26" y="23"/>
                </a:cxn>
                <a:cxn ang="0">
                  <a:pos x="27" y="25"/>
                </a:cxn>
              </a:cxnLst>
              <a:rect l="0" t="0" r="r" b="b"/>
              <a:pathLst>
                <a:path w="27" h="25">
                  <a:moveTo>
                    <a:pt x="27" y="25"/>
                  </a:moveTo>
                  <a:lnTo>
                    <a:pt x="27" y="23"/>
                  </a:lnTo>
                  <a:lnTo>
                    <a:pt x="26" y="21"/>
                  </a:lnTo>
                  <a:lnTo>
                    <a:pt x="25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4"/>
                  </a:lnTo>
                  <a:lnTo>
                    <a:pt x="20" y="13"/>
                  </a:lnTo>
                  <a:lnTo>
                    <a:pt x="19" y="11"/>
                  </a:lnTo>
                  <a:lnTo>
                    <a:pt x="17" y="10"/>
                  </a:lnTo>
                  <a:lnTo>
                    <a:pt x="15" y="9"/>
                  </a:lnTo>
                  <a:lnTo>
                    <a:pt x="12" y="8"/>
                  </a:lnTo>
                  <a:lnTo>
                    <a:pt x="10" y="5"/>
                  </a:lnTo>
                  <a:lnTo>
                    <a:pt x="8" y="4"/>
                  </a:lnTo>
                  <a:lnTo>
                    <a:pt x="5" y="3"/>
                  </a:lnTo>
                  <a:lnTo>
                    <a:pt x="3" y="2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3"/>
                  </a:lnTo>
                  <a:lnTo>
                    <a:pt x="3" y="4"/>
                  </a:lnTo>
                  <a:lnTo>
                    <a:pt x="5" y="5"/>
                  </a:lnTo>
                  <a:lnTo>
                    <a:pt x="8" y="6"/>
                  </a:lnTo>
                  <a:lnTo>
                    <a:pt x="9" y="8"/>
                  </a:lnTo>
                  <a:lnTo>
                    <a:pt x="11" y="9"/>
                  </a:lnTo>
                  <a:lnTo>
                    <a:pt x="13" y="10"/>
                  </a:lnTo>
                  <a:lnTo>
                    <a:pt x="16" y="11"/>
                  </a:lnTo>
                  <a:lnTo>
                    <a:pt x="17" y="13"/>
                  </a:lnTo>
                  <a:lnTo>
                    <a:pt x="19" y="14"/>
                  </a:lnTo>
                  <a:lnTo>
                    <a:pt x="22" y="15"/>
                  </a:lnTo>
                  <a:lnTo>
                    <a:pt x="23" y="17"/>
                  </a:lnTo>
                  <a:lnTo>
                    <a:pt x="24" y="18"/>
                  </a:lnTo>
                  <a:lnTo>
                    <a:pt x="25" y="21"/>
                  </a:lnTo>
                  <a:lnTo>
                    <a:pt x="26" y="23"/>
                  </a:lnTo>
                  <a:lnTo>
                    <a:pt x="27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79" name="Freeform 787"/>
            <p:cNvSpPr>
              <a:spLocks/>
            </p:cNvSpPr>
            <p:nvPr/>
          </p:nvSpPr>
          <p:spPr bwMode="auto">
            <a:xfrm>
              <a:off x="108" y="2024"/>
              <a:ext cx="32" cy="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4"/>
                </a:cxn>
                <a:cxn ang="0">
                  <a:pos x="3" y="5"/>
                </a:cxn>
                <a:cxn ang="0">
                  <a:pos x="4" y="6"/>
                </a:cxn>
                <a:cxn ang="0">
                  <a:pos x="5" y="7"/>
                </a:cxn>
                <a:cxn ang="0">
                  <a:pos x="7" y="8"/>
                </a:cxn>
                <a:cxn ang="0">
                  <a:pos x="8" y="9"/>
                </a:cxn>
                <a:cxn ang="0">
                  <a:pos x="10" y="10"/>
                </a:cxn>
                <a:cxn ang="0">
                  <a:pos x="11" y="11"/>
                </a:cxn>
                <a:cxn ang="0">
                  <a:pos x="11" y="14"/>
                </a:cxn>
                <a:cxn ang="0">
                  <a:pos x="12" y="15"/>
                </a:cxn>
                <a:cxn ang="0">
                  <a:pos x="13" y="16"/>
                </a:cxn>
                <a:cxn ang="0">
                  <a:pos x="15" y="18"/>
                </a:cxn>
                <a:cxn ang="0">
                  <a:pos x="15" y="19"/>
                </a:cxn>
                <a:cxn ang="0">
                  <a:pos x="16" y="21"/>
                </a:cxn>
                <a:cxn ang="0">
                  <a:pos x="16" y="24"/>
                </a:cxn>
                <a:cxn ang="0">
                  <a:pos x="17" y="27"/>
                </a:cxn>
                <a:cxn ang="0">
                  <a:pos x="19" y="29"/>
                </a:cxn>
                <a:cxn ang="0">
                  <a:pos x="20" y="31"/>
                </a:cxn>
                <a:cxn ang="0">
                  <a:pos x="23" y="33"/>
                </a:cxn>
                <a:cxn ang="0">
                  <a:pos x="25" y="34"/>
                </a:cxn>
                <a:cxn ang="0">
                  <a:pos x="27" y="37"/>
                </a:cxn>
                <a:cxn ang="0">
                  <a:pos x="31" y="38"/>
                </a:cxn>
                <a:cxn ang="0">
                  <a:pos x="31" y="37"/>
                </a:cxn>
                <a:cxn ang="0">
                  <a:pos x="32" y="37"/>
                </a:cxn>
                <a:cxn ang="0">
                  <a:pos x="32" y="36"/>
                </a:cxn>
                <a:cxn ang="0">
                  <a:pos x="31" y="34"/>
                </a:cxn>
                <a:cxn ang="0">
                  <a:pos x="28" y="33"/>
                </a:cxn>
                <a:cxn ang="0">
                  <a:pos x="27" y="32"/>
                </a:cxn>
                <a:cxn ang="0">
                  <a:pos x="26" y="32"/>
                </a:cxn>
                <a:cxn ang="0">
                  <a:pos x="25" y="31"/>
                </a:cxn>
                <a:cxn ang="0">
                  <a:pos x="24" y="30"/>
                </a:cxn>
                <a:cxn ang="0">
                  <a:pos x="23" y="29"/>
                </a:cxn>
                <a:cxn ang="0">
                  <a:pos x="22" y="28"/>
                </a:cxn>
                <a:cxn ang="0">
                  <a:pos x="20" y="27"/>
                </a:cxn>
                <a:cxn ang="0">
                  <a:pos x="19" y="26"/>
                </a:cxn>
                <a:cxn ang="0">
                  <a:pos x="19" y="25"/>
                </a:cxn>
                <a:cxn ang="0">
                  <a:pos x="18" y="22"/>
                </a:cxn>
                <a:cxn ang="0">
                  <a:pos x="17" y="21"/>
                </a:cxn>
                <a:cxn ang="0">
                  <a:pos x="17" y="20"/>
                </a:cxn>
                <a:cxn ang="0">
                  <a:pos x="16" y="19"/>
                </a:cxn>
                <a:cxn ang="0">
                  <a:pos x="16" y="17"/>
                </a:cxn>
                <a:cxn ang="0">
                  <a:pos x="15" y="15"/>
                </a:cxn>
                <a:cxn ang="0">
                  <a:pos x="13" y="14"/>
                </a:cxn>
                <a:cxn ang="0">
                  <a:pos x="12" y="11"/>
                </a:cxn>
                <a:cxn ang="0">
                  <a:pos x="10" y="10"/>
                </a:cxn>
                <a:cxn ang="0">
                  <a:pos x="9" y="9"/>
                </a:cxn>
                <a:cxn ang="0">
                  <a:pos x="8" y="8"/>
                </a:cxn>
                <a:cxn ang="0">
                  <a:pos x="5" y="7"/>
                </a:cxn>
                <a:cxn ang="0">
                  <a:pos x="4" y="6"/>
                </a:cxn>
                <a:cxn ang="0">
                  <a:pos x="3" y="4"/>
                </a:cxn>
                <a:cxn ang="0">
                  <a:pos x="2" y="2"/>
                </a:cxn>
                <a:cxn ang="0">
                  <a:pos x="1" y="1"/>
                </a:cxn>
                <a:cxn ang="0">
                  <a:pos x="0" y="0"/>
                </a:cxn>
              </a:cxnLst>
              <a:rect l="0" t="0" r="r" b="b"/>
              <a:pathLst>
                <a:path w="32" h="38">
                  <a:moveTo>
                    <a:pt x="0" y="0"/>
                  </a:moveTo>
                  <a:lnTo>
                    <a:pt x="1" y="1"/>
                  </a:lnTo>
                  <a:lnTo>
                    <a:pt x="2" y="2"/>
                  </a:lnTo>
                  <a:lnTo>
                    <a:pt x="3" y="4"/>
                  </a:lnTo>
                  <a:lnTo>
                    <a:pt x="3" y="5"/>
                  </a:lnTo>
                  <a:lnTo>
                    <a:pt x="4" y="6"/>
                  </a:lnTo>
                  <a:lnTo>
                    <a:pt x="5" y="7"/>
                  </a:lnTo>
                  <a:lnTo>
                    <a:pt x="7" y="8"/>
                  </a:lnTo>
                  <a:lnTo>
                    <a:pt x="8" y="9"/>
                  </a:lnTo>
                  <a:lnTo>
                    <a:pt x="10" y="10"/>
                  </a:lnTo>
                  <a:lnTo>
                    <a:pt x="11" y="11"/>
                  </a:lnTo>
                  <a:lnTo>
                    <a:pt x="11" y="14"/>
                  </a:lnTo>
                  <a:lnTo>
                    <a:pt x="12" y="15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5" y="19"/>
                  </a:lnTo>
                  <a:lnTo>
                    <a:pt x="16" y="21"/>
                  </a:lnTo>
                  <a:lnTo>
                    <a:pt x="16" y="24"/>
                  </a:lnTo>
                  <a:lnTo>
                    <a:pt x="17" y="27"/>
                  </a:lnTo>
                  <a:lnTo>
                    <a:pt x="19" y="29"/>
                  </a:lnTo>
                  <a:lnTo>
                    <a:pt x="20" y="31"/>
                  </a:lnTo>
                  <a:lnTo>
                    <a:pt x="23" y="33"/>
                  </a:lnTo>
                  <a:lnTo>
                    <a:pt x="25" y="34"/>
                  </a:lnTo>
                  <a:lnTo>
                    <a:pt x="27" y="37"/>
                  </a:lnTo>
                  <a:lnTo>
                    <a:pt x="31" y="38"/>
                  </a:lnTo>
                  <a:lnTo>
                    <a:pt x="31" y="37"/>
                  </a:lnTo>
                  <a:lnTo>
                    <a:pt x="32" y="37"/>
                  </a:lnTo>
                  <a:lnTo>
                    <a:pt x="32" y="36"/>
                  </a:lnTo>
                  <a:lnTo>
                    <a:pt x="31" y="34"/>
                  </a:lnTo>
                  <a:lnTo>
                    <a:pt x="28" y="33"/>
                  </a:lnTo>
                  <a:lnTo>
                    <a:pt x="27" y="32"/>
                  </a:lnTo>
                  <a:lnTo>
                    <a:pt x="26" y="32"/>
                  </a:lnTo>
                  <a:lnTo>
                    <a:pt x="25" y="31"/>
                  </a:lnTo>
                  <a:lnTo>
                    <a:pt x="24" y="30"/>
                  </a:lnTo>
                  <a:lnTo>
                    <a:pt x="23" y="29"/>
                  </a:lnTo>
                  <a:lnTo>
                    <a:pt x="22" y="28"/>
                  </a:lnTo>
                  <a:lnTo>
                    <a:pt x="20" y="27"/>
                  </a:lnTo>
                  <a:lnTo>
                    <a:pt x="19" y="26"/>
                  </a:lnTo>
                  <a:lnTo>
                    <a:pt x="19" y="25"/>
                  </a:lnTo>
                  <a:lnTo>
                    <a:pt x="18" y="22"/>
                  </a:lnTo>
                  <a:lnTo>
                    <a:pt x="17" y="21"/>
                  </a:lnTo>
                  <a:lnTo>
                    <a:pt x="17" y="20"/>
                  </a:lnTo>
                  <a:lnTo>
                    <a:pt x="16" y="19"/>
                  </a:lnTo>
                  <a:lnTo>
                    <a:pt x="16" y="17"/>
                  </a:lnTo>
                  <a:lnTo>
                    <a:pt x="15" y="15"/>
                  </a:lnTo>
                  <a:lnTo>
                    <a:pt x="13" y="14"/>
                  </a:lnTo>
                  <a:lnTo>
                    <a:pt x="12" y="11"/>
                  </a:lnTo>
                  <a:lnTo>
                    <a:pt x="10" y="10"/>
                  </a:lnTo>
                  <a:lnTo>
                    <a:pt x="9" y="9"/>
                  </a:lnTo>
                  <a:lnTo>
                    <a:pt x="8" y="8"/>
                  </a:lnTo>
                  <a:lnTo>
                    <a:pt x="5" y="7"/>
                  </a:lnTo>
                  <a:lnTo>
                    <a:pt x="4" y="6"/>
                  </a:lnTo>
                  <a:lnTo>
                    <a:pt x="3" y="4"/>
                  </a:lnTo>
                  <a:lnTo>
                    <a:pt x="2" y="2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80" name="Freeform 788"/>
            <p:cNvSpPr>
              <a:spLocks/>
            </p:cNvSpPr>
            <p:nvPr/>
          </p:nvSpPr>
          <p:spPr bwMode="auto">
            <a:xfrm>
              <a:off x="108" y="2029"/>
              <a:ext cx="15" cy="15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3" y="9"/>
                </a:cxn>
                <a:cxn ang="0">
                  <a:pos x="4" y="11"/>
                </a:cxn>
                <a:cxn ang="0">
                  <a:pos x="5" y="12"/>
                </a:cxn>
                <a:cxn ang="0">
                  <a:pos x="7" y="13"/>
                </a:cxn>
                <a:cxn ang="0">
                  <a:pos x="8" y="14"/>
                </a:cxn>
                <a:cxn ang="0">
                  <a:pos x="10" y="14"/>
                </a:cxn>
                <a:cxn ang="0">
                  <a:pos x="12" y="15"/>
                </a:cxn>
                <a:cxn ang="0">
                  <a:pos x="13" y="15"/>
                </a:cxn>
                <a:cxn ang="0">
                  <a:pos x="14" y="15"/>
                </a:cxn>
                <a:cxn ang="0">
                  <a:pos x="15" y="14"/>
                </a:cxn>
                <a:cxn ang="0">
                  <a:pos x="14" y="13"/>
                </a:cxn>
                <a:cxn ang="0">
                  <a:pos x="13" y="13"/>
                </a:cxn>
                <a:cxn ang="0">
                  <a:pos x="11" y="12"/>
                </a:cxn>
                <a:cxn ang="0">
                  <a:pos x="10" y="11"/>
                </a:cxn>
                <a:cxn ang="0">
                  <a:pos x="8" y="11"/>
                </a:cxn>
                <a:cxn ang="0">
                  <a:pos x="7" y="9"/>
                </a:cxn>
                <a:cxn ang="0">
                  <a:pos x="6" y="9"/>
                </a:cxn>
                <a:cxn ang="0">
                  <a:pos x="5" y="8"/>
                </a:cxn>
                <a:cxn ang="0">
                  <a:pos x="4" y="7"/>
                </a:cxn>
                <a:cxn ang="0">
                  <a:pos x="3" y="6"/>
                </a:cxn>
                <a:cxn ang="0">
                  <a:pos x="2" y="6"/>
                </a:cxn>
                <a:cxn ang="0">
                  <a:pos x="2" y="5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2" y="1"/>
                </a:cxn>
                <a:cxn ang="0">
                  <a:pos x="2" y="0"/>
                </a:cxn>
              </a:cxnLst>
              <a:rect l="0" t="0" r="r" b="b"/>
              <a:pathLst>
                <a:path w="15" h="15">
                  <a:moveTo>
                    <a:pt x="2" y="0"/>
                  </a:moveTo>
                  <a:lnTo>
                    <a:pt x="1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2" y="8"/>
                  </a:lnTo>
                  <a:lnTo>
                    <a:pt x="3" y="9"/>
                  </a:lnTo>
                  <a:lnTo>
                    <a:pt x="4" y="11"/>
                  </a:lnTo>
                  <a:lnTo>
                    <a:pt x="5" y="12"/>
                  </a:lnTo>
                  <a:lnTo>
                    <a:pt x="7" y="13"/>
                  </a:lnTo>
                  <a:lnTo>
                    <a:pt x="8" y="14"/>
                  </a:lnTo>
                  <a:lnTo>
                    <a:pt x="10" y="14"/>
                  </a:lnTo>
                  <a:lnTo>
                    <a:pt x="12" y="15"/>
                  </a:lnTo>
                  <a:lnTo>
                    <a:pt x="13" y="15"/>
                  </a:lnTo>
                  <a:lnTo>
                    <a:pt x="14" y="15"/>
                  </a:lnTo>
                  <a:lnTo>
                    <a:pt x="15" y="14"/>
                  </a:lnTo>
                  <a:lnTo>
                    <a:pt x="14" y="13"/>
                  </a:lnTo>
                  <a:lnTo>
                    <a:pt x="13" y="13"/>
                  </a:lnTo>
                  <a:lnTo>
                    <a:pt x="11" y="12"/>
                  </a:lnTo>
                  <a:lnTo>
                    <a:pt x="10" y="11"/>
                  </a:lnTo>
                  <a:lnTo>
                    <a:pt x="8" y="11"/>
                  </a:lnTo>
                  <a:lnTo>
                    <a:pt x="7" y="9"/>
                  </a:lnTo>
                  <a:lnTo>
                    <a:pt x="6" y="9"/>
                  </a:lnTo>
                  <a:lnTo>
                    <a:pt x="5" y="8"/>
                  </a:lnTo>
                  <a:lnTo>
                    <a:pt x="4" y="7"/>
                  </a:lnTo>
                  <a:lnTo>
                    <a:pt x="3" y="6"/>
                  </a:lnTo>
                  <a:lnTo>
                    <a:pt x="2" y="6"/>
                  </a:lnTo>
                  <a:lnTo>
                    <a:pt x="2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1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81" name="Freeform 789"/>
            <p:cNvSpPr>
              <a:spLocks/>
            </p:cNvSpPr>
            <p:nvPr/>
          </p:nvSpPr>
          <p:spPr bwMode="auto">
            <a:xfrm>
              <a:off x="108" y="2035"/>
              <a:ext cx="15" cy="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4"/>
                </a:cxn>
                <a:cxn ang="0">
                  <a:pos x="0" y="5"/>
                </a:cxn>
                <a:cxn ang="0">
                  <a:pos x="1" y="7"/>
                </a:cxn>
                <a:cxn ang="0">
                  <a:pos x="1" y="8"/>
                </a:cxn>
                <a:cxn ang="0">
                  <a:pos x="3" y="8"/>
                </a:cxn>
                <a:cxn ang="0">
                  <a:pos x="4" y="9"/>
                </a:cxn>
                <a:cxn ang="0">
                  <a:pos x="5" y="11"/>
                </a:cxn>
                <a:cxn ang="0">
                  <a:pos x="6" y="12"/>
                </a:cxn>
                <a:cxn ang="0">
                  <a:pos x="7" y="12"/>
                </a:cxn>
                <a:cxn ang="0">
                  <a:pos x="8" y="13"/>
                </a:cxn>
                <a:cxn ang="0">
                  <a:pos x="11" y="13"/>
                </a:cxn>
                <a:cxn ang="0">
                  <a:pos x="12" y="14"/>
                </a:cxn>
                <a:cxn ang="0">
                  <a:pos x="13" y="14"/>
                </a:cxn>
                <a:cxn ang="0">
                  <a:pos x="14" y="13"/>
                </a:cxn>
                <a:cxn ang="0">
                  <a:pos x="15" y="12"/>
                </a:cxn>
                <a:cxn ang="0">
                  <a:pos x="15" y="11"/>
                </a:cxn>
                <a:cxn ang="0">
                  <a:pos x="14" y="11"/>
                </a:cxn>
                <a:cxn ang="0">
                  <a:pos x="13" y="11"/>
                </a:cxn>
                <a:cxn ang="0">
                  <a:pos x="12" y="11"/>
                </a:cxn>
                <a:cxn ang="0">
                  <a:pos x="11" y="11"/>
                </a:cxn>
                <a:cxn ang="0">
                  <a:pos x="10" y="9"/>
                </a:cxn>
                <a:cxn ang="0">
                  <a:pos x="8" y="9"/>
                </a:cxn>
                <a:cxn ang="0">
                  <a:pos x="7" y="8"/>
                </a:cxn>
                <a:cxn ang="0">
                  <a:pos x="6" y="8"/>
                </a:cxn>
                <a:cxn ang="0">
                  <a:pos x="5" y="7"/>
                </a:cxn>
                <a:cxn ang="0">
                  <a:pos x="4" y="7"/>
                </a:cxn>
                <a:cxn ang="0">
                  <a:pos x="3" y="7"/>
                </a:cxn>
                <a:cxn ang="0">
                  <a:pos x="2" y="6"/>
                </a:cxn>
                <a:cxn ang="0">
                  <a:pos x="1" y="5"/>
                </a:cxn>
                <a:cxn ang="0">
                  <a:pos x="1" y="4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15" h="14">
                  <a:moveTo>
                    <a:pt x="0" y="0"/>
                  </a:moveTo>
                  <a:lnTo>
                    <a:pt x="0" y="1"/>
                  </a:lnTo>
                  <a:lnTo>
                    <a:pt x="0" y="4"/>
                  </a:lnTo>
                  <a:lnTo>
                    <a:pt x="0" y="5"/>
                  </a:lnTo>
                  <a:lnTo>
                    <a:pt x="1" y="7"/>
                  </a:lnTo>
                  <a:lnTo>
                    <a:pt x="1" y="8"/>
                  </a:lnTo>
                  <a:lnTo>
                    <a:pt x="3" y="8"/>
                  </a:lnTo>
                  <a:lnTo>
                    <a:pt x="4" y="9"/>
                  </a:lnTo>
                  <a:lnTo>
                    <a:pt x="5" y="11"/>
                  </a:lnTo>
                  <a:lnTo>
                    <a:pt x="6" y="12"/>
                  </a:lnTo>
                  <a:lnTo>
                    <a:pt x="7" y="12"/>
                  </a:lnTo>
                  <a:lnTo>
                    <a:pt x="8" y="13"/>
                  </a:lnTo>
                  <a:lnTo>
                    <a:pt x="11" y="13"/>
                  </a:lnTo>
                  <a:lnTo>
                    <a:pt x="12" y="14"/>
                  </a:lnTo>
                  <a:lnTo>
                    <a:pt x="13" y="14"/>
                  </a:lnTo>
                  <a:lnTo>
                    <a:pt x="14" y="13"/>
                  </a:lnTo>
                  <a:lnTo>
                    <a:pt x="15" y="12"/>
                  </a:lnTo>
                  <a:lnTo>
                    <a:pt x="15" y="11"/>
                  </a:lnTo>
                  <a:lnTo>
                    <a:pt x="14" y="11"/>
                  </a:lnTo>
                  <a:lnTo>
                    <a:pt x="13" y="11"/>
                  </a:lnTo>
                  <a:lnTo>
                    <a:pt x="12" y="11"/>
                  </a:lnTo>
                  <a:lnTo>
                    <a:pt x="11" y="11"/>
                  </a:lnTo>
                  <a:lnTo>
                    <a:pt x="10" y="9"/>
                  </a:lnTo>
                  <a:lnTo>
                    <a:pt x="8" y="9"/>
                  </a:lnTo>
                  <a:lnTo>
                    <a:pt x="7" y="8"/>
                  </a:lnTo>
                  <a:lnTo>
                    <a:pt x="6" y="8"/>
                  </a:lnTo>
                  <a:lnTo>
                    <a:pt x="5" y="7"/>
                  </a:lnTo>
                  <a:lnTo>
                    <a:pt x="4" y="7"/>
                  </a:lnTo>
                  <a:lnTo>
                    <a:pt x="3" y="7"/>
                  </a:lnTo>
                  <a:lnTo>
                    <a:pt x="2" y="6"/>
                  </a:lnTo>
                  <a:lnTo>
                    <a:pt x="1" y="5"/>
                  </a:lnTo>
                  <a:lnTo>
                    <a:pt x="1" y="4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82" name="Freeform 790"/>
            <p:cNvSpPr>
              <a:spLocks/>
            </p:cNvSpPr>
            <p:nvPr/>
          </p:nvSpPr>
          <p:spPr bwMode="auto">
            <a:xfrm>
              <a:off x="108" y="2046"/>
              <a:ext cx="18" cy="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2" y="5"/>
                </a:cxn>
                <a:cxn ang="0">
                  <a:pos x="3" y="6"/>
                </a:cxn>
                <a:cxn ang="0">
                  <a:pos x="4" y="6"/>
                </a:cxn>
                <a:cxn ang="0">
                  <a:pos x="5" y="7"/>
                </a:cxn>
                <a:cxn ang="0">
                  <a:pos x="7" y="7"/>
                </a:cxn>
                <a:cxn ang="0">
                  <a:pos x="8" y="8"/>
                </a:cxn>
                <a:cxn ang="0">
                  <a:pos x="9" y="8"/>
                </a:cxn>
                <a:cxn ang="0">
                  <a:pos x="10" y="8"/>
                </a:cxn>
                <a:cxn ang="0">
                  <a:pos x="11" y="8"/>
                </a:cxn>
                <a:cxn ang="0">
                  <a:pos x="12" y="8"/>
                </a:cxn>
                <a:cxn ang="0">
                  <a:pos x="13" y="8"/>
                </a:cxn>
                <a:cxn ang="0">
                  <a:pos x="15" y="8"/>
                </a:cxn>
                <a:cxn ang="0">
                  <a:pos x="16" y="7"/>
                </a:cxn>
                <a:cxn ang="0">
                  <a:pos x="17" y="6"/>
                </a:cxn>
                <a:cxn ang="0">
                  <a:pos x="17" y="5"/>
                </a:cxn>
                <a:cxn ang="0">
                  <a:pos x="18" y="4"/>
                </a:cxn>
                <a:cxn ang="0">
                  <a:pos x="17" y="4"/>
                </a:cxn>
                <a:cxn ang="0">
                  <a:pos x="16" y="5"/>
                </a:cxn>
                <a:cxn ang="0">
                  <a:pos x="15" y="6"/>
                </a:cxn>
                <a:cxn ang="0">
                  <a:pos x="13" y="7"/>
                </a:cxn>
                <a:cxn ang="0">
                  <a:pos x="12" y="7"/>
                </a:cxn>
                <a:cxn ang="0">
                  <a:pos x="11" y="7"/>
                </a:cxn>
                <a:cxn ang="0">
                  <a:pos x="10" y="6"/>
                </a:cxn>
                <a:cxn ang="0">
                  <a:pos x="9" y="6"/>
                </a:cxn>
                <a:cxn ang="0">
                  <a:pos x="8" y="6"/>
                </a:cxn>
                <a:cxn ang="0">
                  <a:pos x="7" y="6"/>
                </a:cxn>
                <a:cxn ang="0">
                  <a:pos x="5" y="5"/>
                </a:cxn>
                <a:cxn ang="0">
                  <a:pos x="4" y="5"/>
                </a:cxn>
                <a:cxn ang="0">
                  <a:pos x="3" y="4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1" y="2"/>
                </a:cxn>
                <a:cxn ang="0">
                  <a:pos x="0" y="1"/>
                </a:cxn>
                <a:cxn ang="0">
                  <a:pos x="0" y="0"/>
                </a:cxn>
              </a:cxnLst>
              <a:rect l="0" t="0" r="r" b="b"/>
              <a:pathLst>
                <a:path w="18" h="8">
                  <a:moveTo>
                    <a:pt x="0" y="0"/>
                  </a:moveTo>
                  <a:lnTo>
                    <a:pt x="0" y="1"/>
                  </a:lnTo>
                  <a:lnTo>
                    <a:pt x="0" y="2"/>
                  </a:lnTo>
                  <a:lnTo>
                    <a:pt x="1" y="4"/>
                  </a:lnTo>
                  <a:lnTo>
                    <a:pt x="2" y="5"/>
                  </a:lnTo>
                  <a:lnTo>
                    <a:pt x="3" y="6"/>
                  </a:lnTo>
                  <a:lnTo>
                    <a:pt x="4" y="6"/>
                  </a:lnTo>
                  <a:lnTo>
                    <a:pt x="5" y="7"/>
                  </a:lnTo>
                  <a:lnTo>
                    <a:pt x="7" y="7"/>
                  </a:lnTo>
                  <a:lnTo>
                    <a:pt x="8" y="8"/>
                  </a:lnTo>
                  <a:lnTo>
                    <a:pt x="9" y="8"/>
                  </a:lnTo>
                  <a:lnTo>
                    <a:pt x="10" y="8"/>
                  </a:lnTo>
                  <a:lnTo>
                    <a:pt x="11" y="8"/>
                  </a:lnTo>
                  <a:lnTo>
                    <a:pt x="12" y="8"/>
                  </a:lnTo>
                  <a:lnTo>
                    <a:pt x="13" y="8"/>
                  </a:lnTo>
                  <a:lnTo>
                    <a:pt x="15" y="8"/>
                  </a:lnTo>
                  <a:lnTo>
                    <a:pt x="16" y="7"/>
                  </a:lnTo>
                  <a:lnTo>
                    <a:pt x="17" y="6"/>
                  </a:lnTo>
                  <a:lnTo>
                    <a:pt x="17" y="5"/>
                  </a:lnTo>
                  <a:lnTo>
                    <a:pt x="18" y="4"/>
                  </a:lnTo>
                  <a:lnTo>
                    <a:pt x="17" y="4"/>
                  </a:lnTo>
                  <a:lnTo>
                    <a:pt x="16" y="5"/>
                  </a:lnTo>
                  <a:lnTo>
                    <a:pt x="15" y="6"/>
                  </a:lnTo>
                  <a:lnTo>
                    <a:pt x="13" y="7"/>
                  </a:lnTo>
                  <a:lnTo>
                    <a:pt x="12" y="7"/>
                  </a:lnTo>
                  <a:lnTo>
                    <a:pt x="11" y="7"/>
                  </a:lnTo>
                  <a:lnTo>
                    <a:pt x="10" y="6"/>
                  </a:lnTo>
                  <a:lnTo>
                    <a:pt x="9" y="6"/>
                  </a:lnTo>
                  <a:lnTo>
                    <a:pt x="8" y="6"/>
                  </a:lnTo>
                  <a:lnTo>
                    <a:pt x="7" y="6"/>
                  </a:lnTo>
                  <a:lnTo>
                    <a:pt x="5" y="5"/>
                  </a:lnTo>
                  <a:lnTo>
                    <a:pt x="4" y="5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2"/>
                  </a:lnTo>
                  <a:lnTo>
                    <a:pt x="1" y="2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83" name="Freeform 791"/>
            <p:cNvSpPr>
              <a:spLocks/>
            </p:cNvSpPr>
            <p:nvPr/>
          </p:nvSpPr>
          <p:spPr bwMode="auto">
            <a:xfrm>
              <a:off x="120" y="2044"/>
              <a:ext cx="23" cy="2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3"/>
                </a:cxn>
                <a:cxn ang="0">
                  <a:pos x="1" y="5"/>
                </a:cxn>
                <a:cxn ang="0">
                  <a:pos x="2" y="7"/>
                </a:cxn>
                <a:cxn ang="0">
                  <a:pos x="3" y="10"/>
                </a:cxn>
                <a:cxn ang="0">
                  <a:pos x="3" y="12"/>
                </a:cxn>
                <a:cxn ang="0">
                  <a:pos x="4" y="13"/>
                </a:cxn>
                <a:cxn ang="0">
                  <a:pos x="5" y="16"/>
                </a:cxn>
                <a:cxn ang="0">
                  <a:pos x="7" y="17"/>
                </a:cxn>
                <a:cxn ang="0">
                  <a:pos x="9" y="19"/>
                </a:cxn>
                <a:cxn ang="0">
                  <a:pos x="11" y="20"/>
                </a:cxn>
                <a:cxn ang="0">
                  <a:pos x="13" y="21"/>
                </a:cxn>
                <a:cxn ang="0">
                  <a:pos x="14" y="23"/>
                </a:cxn>
                <a:cxn ang="0">
                  <a:pos x="16" y="23"/>
                </a:cxn>
                <a:cxn ang="0">
                  <a:pos x="19" y="24"/>
                </a:cxn>
                <a:cxn ang="0">
                  <a:pos x="20" y="26"/>
                </a:cxn>
                <a:cxn ang="0">
                  <a:pos x="22" y="27"/>
                </a:cxn>
                <a:cxn ang="0">
                  <a:pos x="23" y="27"/>
                </a:cxn>
                <a:cxn ang="0">
                  <a:pos x="23" y="26"/>
                </a:cxn>
                <a:cxn ang="0">
                  <a:pos x="22" y="25"/>
                </a:cxn>
                <a:cxn ang="0">
                  <a:pos x="21" y="23"/>
                </a:cxn>
                <a:cxn ang="0">
                  <a:pos x="19" y="20"/>
                </a:cxn>
                <a:cxn ang="0">
                  <a:pos x="17" y="19"/>
                </a:cxn>
                <a:cxn ang="0">
                  <a:pos x="16" y="19"/>
                </a:cxn>
                <a:cxn ang="0">
                  <a:pos x="15" y="19"/>
                </a:cxn>
                <a:cxn ang="0">
                  <a:pos x="15" y="18"/>
                </a:cxn>
                <a:cxn ang="0">
                  <a:pos x="14" y="18"/>
                </a:cxn>
                <a:cxn ang="0">
                  <a:pos x="13" y="18"/>
                </a:cxn>
                <a:cxn ang="0">
                  <a:pos x="13" y="17"/>
                </a:cxn>
                <a:cxn ang="0">
                  <a:pos x="12" y="17"/>
                </a:cxn>
                <a:cxn ang="0">
                  <a:pos x="11" y="16"/>
                </a:cxn>
                <a:cxn ang="0">
                  <a:pos x="10" y="16"/>
                </a:cxn>
                <a:cxn ang="0">
                  <a:pos x="9" y="14"/>
                </a:cxn>
                <a:cxn ang="0">
                  <a:pos x="7" y="13"/>
                </a:cxn>
                <a:cxn ang="0">
                  <a:pos x="7" y="12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3" y="9"/>
                </a:cxn>
                <a:cxn ang="0">
                  <a:pos x="2" y="6"/>
                </a:cxn>
                <a:cxn ang="0">
                  <a:pos x="1" y="3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23" h="27">
                  <a:moveTo>
                    <a:pt x="0" y="0"/>
                  </a:moveTo>
                  <a:lnTo>
                    <a:pt x="1" y="3"/>
                  </a:lnTo>
                  <a:lnTo>
                    <a:pt x="1" y="5"/>
                  </a:lnTo>
                  <a:lnTo>
                    <a:pt x="2" y="7"/>
                  </a:lnTo>
                  <a:lnTo>
                    <a:pt x="3" y="10"/>
                  </a:lnTo>
                  <a:lnTo>
                    <a:pt x="3" y="12"/>
                  </a:lnTo>
                  <a:lnTo>
                    <a:pt x="4" y="13"/>
                  </a:lnTo>
                  <a:lnTo>
                    <a:pt x="5" y="16"/>
                  </a:lnTo>
                  <a:lnTo>
                    <a:pt x="7" y="17"/>
                  </a:lnTo>
                  <a:lnTo>
                    <a:pt x="9" y="19"/>
                  </a:lnTo>
                  <a:lnTo>
                    <a:pt x="11" y="20"/>
                  </a:lnTo>
                  <a:lnTo>
                    <a:pt x="13" y="21"/>
                  </a:lnTo>
                  <a:lnTo>
                    <a:pt x="14" y="23"/>
                  </a:lnTo>
                  <a:lnTo>
                    <a:pt x="16" y="23"/>
                  </a:lnTo>
                  <a:lnTo>
                    <a:pt x="19" y="24"/>
                  </a:lnTo>
                  <a:lnTo>
                    <a:pt x="20" y="26"/>
                  </a:lnTo>
                  <a:lnTo>
                    <a:pt x="22" y="27"/>
                  </a:lnTo>
                  <a:lnTo>
                    <a:pt x="23" y="27"/>
                  </a:lnTo>
                  <a:lnTo>
                    <a:pt x="23" y="26"/>
                  </a:lnTo>
                  <a:lnTo>
                    <a:pt x="22" y="25"/>
                  </a:lnTo>
                  <a:lnTo>
                    <a:pt x="21" y="23"/>
                  </a:lnTo>
                  <a:lnTo>
                    <a:pt x="19" y="20"/>
                  </a:lnTo>
                  <a:lnTo>
                    <a:pt x="17" y="19"/>
                  </a:lnTo>
                  <a:lnTo>
                    <a:pt x="16" y="19"/>
                  </a:lnTo>
                  <a:lnTo>
                    <a:pt x="15" y="19"/>
                  </a:lnTo>
                  <a:lnTo>
                    <a:pt x="15" y="18"/>
                  </a:lnTo>
                  <a:lnTo>
                    <a:pt x="14" y="18"/>
                  </a:lnTo>
                  <a:lnTo>
                    <a:pt x="13" y="18"/>
                  </a:lnTo>
                  <a:lnTo>
                    <a:pt x="13" y="17"/>
                  </a:lnTo>
                  <a:lnTo>
                    <a:pt x="12" y="17"/>
                  </a:lnTo>
                  <a:lnTo>
                    <a:pt x="11" y="16"/>
                  </a:lnTo>
                  <a:lnTo>
                    <a:pt x="10" y="16"/>
                  </a:lnTo>
                  <a:lnTo>
                    <a:pt x="9" y="14"/>
                  </a:lnTo>
                  <a:lnTo>
                    <a:pt x="7" y="13"/>
                  </a:lnTo>
                  <a:lnTo>
                    <a:pt x="7" y="12"/>
                  </a:lnTo>
                  <a:lnTo>
                    <a:pt x="5" y="12"/>
                  </a:lnTo>
                  <a:lnTo>
                    <a:pt x="5" y="11"/>
                  </a:lnTo>
                  <a:lnTo>
                    <a:pt x="3" y="9"/>
                  </a:lnTo>
                  <a:lnTo>
                    <a:pt x="2" y="6"/>
                  </a:lnTo>
                  <a:lnTo>
                    <a:pt x="1" y="3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84" name="Freeform 792"/>
            <p:cNvSpPr>
              <a:spLocks/>
            </p:cNvSpPr>
            <p:nvPr/>
          </p:nvSpPr>
          <p:spPr bwMode="auto">
            <a:xfrm>
              <a:off x="205" y="1885"/>
              <a:ext cx="3" cy="1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9"/>
                </a:cxn>
                <a:cxn ang="0">
                  <a:pos x="0" y="57"/>
                </a:cxn>
                <a:cxn ang="0">
                  <a:pos x="1" y="86"/>
                </a:cxn>
                <a:cxn ang="0">
                  <a:pos x="2" y="115"/>
                </a:cxn>
                <a:cxn ang="0">
                  <a:pos x="2" y="116"/>
                </a:cxn>
                <a:cxn ang="0">
                  <a:pos x="3" y="115"/>
                </a:cxn>
                <a:cxn ang="0">
                  <a:pos x="3" y="101"/>
                </a:cxn>
                <a:cxn ang="0">
                  <a:pos x="3" y="86"/>
                </a:cxn>
                <a:cxn ang="0">
                  <a:pos x="2" y="72"/>
                </a:cxn>
                <a:cxn ang="0">
                  <a:pos x="2" y="58"/>
                </a:cxn>
                <a:cxn ang="0">
                  <a:pos x="2" y="44"/>
                </a:cxn>
                <a:cxn ang="0">
                  <a:pos x="1" y="29"/>
                </a:cxn>
                <a:cxn ang="0">
                  <a:pos x="1" y="14"/>
                </a:cxn>
                <a:cxn ang="0">
                  <a:pos x="1" y="0"/>
                </a:cxn>
                <a:cxn ang="0">
                  <a:pos x="0" y="0"/>
                </a:cxn>
              </a:cxnLst>
              <a:rect l="0" t="0" r="r" b="b"/>
              <a:pathLst>
                <a:path w="3" h="116">
                  <a:moveTo>
                    <a:pt x="0" y="0"/>
                  </a:moveTo>
                  <a:lnTo>
                    <a:pt x="0" y="29"/>
                  </a:lnTo>
                  <a:lnTo>
                    <a:pt x="0" y="57"/>
                  </a:lnTo>
                  <a:lnTo>
                    <a:pt x="1" y="86"/>
                  </a:lnTo>
                  <a:lnTo>
                    <a:pt x="2" y="115"/>
                  </a:lnTo>
                  <a:lnTo>
                    <a:pt x="2" y="116"/>
                  </a:lnTo>
                  <a:lnTo>
                    <a:pt x="3" y="115"/>
                  </a:lnTo>
                  <a:lnTo>
                    <a:pt x="3" y="101"/>
                  </a:lnTo>
                  <a:lnTo>
                    <a:pt x="3" y="86"/>
                  </a:lnTo>
                  <a:lnTo>
                    <a:pt x="2" y="72"/>
                  </a:lnTo>
                  <a:lnTo>
                    <a:pt x="2" y="58"/>
                  </a:lnTo>
                  <a:lnTo>
                    <a:pt x="2" y="44"/>
                  </a:lnTo>
                  <a:lnTo>
                    <a:pt x="1" y="29"/>
                  </a:lnTo>
                  <a:lnTo>
                    <a:pt x="1" y="14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85" name="Freeform 793"/>
            <p:cNvSpPr>
              <a:spLocks/>
            </p:cNvSpPr>
            <p:nvPr/>
          </p:nvSpPr>
          <p:spPr bwMode="auto">
            <a:xfrm>
              <a:off x="211" y="1870"/>
              <a:ext cx="4" cy="13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"/>
                </a:cxn>
                <a:cxn ang="0">
                  <a:pos x="0" y="32"/>
                </a:cxn>
                <a:cxn ang="0">
                  <a:pos x="0" y="48"/>
                </a:cxn>
                <a:cxn ang="0">
                  <a:pos x="0" y="64"/>
                </a:cxn>
                <a:cxn ang="0">
                  <a:pos x="0" y="82"/>
                </a:cxn>
                <a:cxn ang="0">
                  <a:pos x="1" y="101"/>
                </a:cxn>
                <a:cxn ang="0">
                  <a:pos x="1" y="119"/>
                </a:cxn>
                <a:cxn ang="0">
                  <a:pos x="3" y="139"/>
                </a:cxn>
                <a:cxn ang="0">
                  <a:pos x="3" y="137"/>
                </a:cxn>
                <a:cxn ang="0">
                  <a:pos x="4" y="127"/>
                </a:cxn>
                <a:cxn ang="0">
                  <a:pos x="3" y="116"/>
                </a:cxn>
                <a:cxn ang="0">
                  <a:pos x="3" y="104"/>
                </a:cxn>
                <a:cxn ang="0">
                  <a:pos x="3" y="94"/>
                </a:cxn>
                <a:cxn ang="0">
                  <a:pos x="3" y="86"/>
                </a:cxn>
                <a:cxn ang="0">
                  <a:pos x="3" y="79"/>
                </a:cxn>
                <a:cxn ang="0">
                  <a:pos x="3" y="72"/>
                </a:cxn>
                <a:cxn ang="0">
                  <a:pos x="3" y="64"/>
                </a:cxn>
                <a:cxn ang="0">
                  <a:pos x="3" y="48"/>
                </a:cxn>
                <a:cxn ang="0">
                  <a:pos x="1" y="32"/>
                </a:cxn>
                <a:cxn ang="0">
                  <a:pos x="1" y="15"/>
                </a:cxn>
                <a:cxn ang="0">
                  <a:pos x="0" y="0"/>
                </a:cxn>
              </a:cxnLst>
              <a:rect l="0" t="0" r="r" b="b"/>
              <a:pathLst>
                <a:path w="4" h="139">
                  <a:moveTo>
                    <a:pt x="0" y="0"/>
                  </a:moveTo>
                  <a:lnTo>
                    <a:pt x="0" y="16"/>
                  </a:lnTo>
                  <a:lnTo>
                    <a:pt x="0" y="32"/>
                  </a:lnTo>
                  <a:lnTo>
                    <a:pt x="0" y="48"/>
                  </a:lnTo>
                  <a:lnTo>
                    <a:pt x="0" y="64"/>
                  </a:lnTo>
                  <a:lnTo>
                    <a:pt x="0" y="82"/>
                  </a:lnTo>
                  <a:lnTo>
                    <a:pt x="1" y="101"/>
                  </a:lnTo>
                  <a:lnTo>
                    <a:pt x="1" y="119"/>
                  </a:lnTo>
                  <a:lnTo>
                    <a:pt x="3" y="139"/>
                  </a:lnTo>
                  <a:lnTo>
                    <a:pt x="3" y="137"/>
                  </a:lnTo>
                  <a:lnTo>
                    <a:pt x="4" y="127"/>
                  </a:lnTo>
                  <a:lnTo>
                    <a:pt x="3" y="116"/>
                  </a:lnTo>
                  <a:lnTo>
                    <a:pt x="3" y="104"/>
                  </a:lnTo>
                  <a:lnTo>
                    <a:pt x="3" y="94"/>
                  </a:lnTo>
                  <a:lnTo>
                    <a:pt x="3" y="86"/>
                  </a:lnTo>
                  <a:lnTo>
                    <a:pt x="3" y="79"/>
                  </a:lnTo>
                  <a:lnTo>
                    <a:pt x="3" y="72"/>
                  </a:lnTo>
                  <a:lnTo>
                    <a:pt x="3" y="64"/>
                  </a:lnTo>
                  <a:lnTo>
                    <a:pt x="3" y="48"/>
                  </a:lnTo>
                  <a:lnTo>
                    <a:pt x="1" y="32"/>
                  </a:lnTo>
                  <a:lnTo>
                    <a:pt x="1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86" name="Freeform 794"/>
            <p:cNvSpPr>
              <a:spLocks/>
            </p:cNvSpPr>
            <p:nvPr/>
          </p:nvSpPr>
          <p:spPr bwMode="auto">
            <a:xfrm>
              <a:off x="83" y="1885"/>
              <a:ext cx="128" cy="4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7" y="0"/>
                </a:cxn>
                <a:cxn ang="0">
                  <a:pos x="32" y="1"/>
                </a:cxn>
                <a:cxn ang="0">
                  <a:pos x="48" y="1"/>
                </a:cxn>
                <a:cxn ang="0">
                  <a:pos x="65" y="2"/>
                </a:cxn>
                <a:cxn ang="0">
                  <a:pos x="81" y="2"/>
                </a:cxn>
                <a:cxn ang="0">
                  <a:pos x="94" y="3"/>
                </a:cxn>
                <a:cxn ang="0">
                  <a:pos x="103" y="3"/>
                </a:cxn>
                <a:cxn ang="0">
                  <a:pos x="109" y="3"/>
                </a:cxn>
                <a:cxn ang="0">
                  <a:pos x="114" y="4"/>
                </a:cxn>
                <a:cxn ang="0">
                  <a:pos x="119" y="4"/>
                </a:cxn>
                <a:cxn ang="0">
                  <a:pos x="123" y="4"/>
                </a:cxn>
                <a:cxn ang="0">
                  <a:pos x="127" y="3"/>
                </a:cxn>
                <a:cxn ang="0">
                  <a:pos x="128" y="2"/>
                </a:cxn>
                <a:cxn ang="0">
                  <a:pos x="125" y="1"/>
                </a:cxn>
                <a:cxn ang="0">
                  <a:pos x="123" y="1"/>
                </a:cxn>
                <a:cxn ang="0">
                  <a:pos x="120" y="1"/>
                </a:cxn>
                <a:cxn ang="0">
                  <a:pos x="117" y="1"/>
                </a:cxn>
                <a:cxn ang="0">
                  <a:pos x="113" y="1"/>
                </a:cxn>
                <a:cxn ang="0">
                  <a:pos x="111" y="1"/>
                </a:cxn>
                <a:cxn ang="0">
                  <a:pos x="106" y="1"/>
                </a:cxn>
                <a:cxn ang="0">
                  <a:pos x="102" y="1"/>
                </a:cxn>
                <a:cxn ang="0">
                  <a:pos x="98" y="1"/>
                </a:cxn>
                <a:cxn ang="0">
                  <a:pos x="93" y="1"/>
                </a:cxn>
                <a:cxn ang="0">
                  <a:pos x="87" y="1"/>
                </a:cxn>
                <a:cxn ang="0">
                  <a:pos x="83" y="1"/>
                </a:cxn>
                <a:cxn ang="0">
                  <a:pos x="78" y="0"/>
                </a:cxn>
                <a:cxn ang="0">
                  <a:pos x="74" y="0"/>
                </a:cxn>
                <a:cxn ang="0">
                  <a:pos x="67" y="0"/>
                </a:cxn>
                <a:cxn ang="0">
                  <a:pos x="58" y="0"/>
                </a:cxn>
                <a:cxn ang="0">
                  <a:pos x="49" y="0"/>
                </a:cxn>
                <a:cxn ang="0">
                  <a:pos x="40" y="0"/>
                </a:cxn>
                <a:cxn ang="0">
                  <a:pos x="31" y="0"/>
                </a:cxn>
                <a:cxn ang="0">
                  <a:pos x="22" y="0"/>
                </a:cxn>
                <a:cxn ang="0">
                  <a:pos x="13" y="0"/>
                </a:cxn>
                <a:cxn ang="0">
                  <a:pos x="4" y="0"/>
                </a:cxn>
              </a:cxnLst>
              <a:rect l="0" t="0" r="r" b="b"/>
              <a:pathLst>
                <a:path w="128" h="4">
                  <a:moveTo>
                    <a:pt x="0" y="0"/>
                  </a:moveTo>
                  <a:lnTo>
                    <a:pt x="6" y="0"/>
                  </a:lnTo>
                  <a:lnTo>
                    <a:pt x="11" y="0"/>
                  </a:lnTo>
                  <a:lnTo>
                    <a:pt x="17" y="0"/>
                  </a:lnTo>
                  <a:lnTo>
                    <a:pt x="25" y="1"/>
                  </a:lnTo>
                  <a:lnTo>
                    <a:pt x="32" y="1"/>
                  </a:lnTo>
                  <a:lnTo>
                    <a:pt x="40" y="1"/>
                  </a:lnTo>
                  <a:lnTo>
                    <a:pt x="48" y="1"/>
                  </a:lnTo>
                  <a:lnTo>
                    <a:pt x="57" y="1"/>
                  </a:lnTo>
                  <a:lnTo>
                    <a:pt x="65" y="2"/>
                  </a:lnTo>
                  <a:lnTo>
                    <a:pt x="73" y="2"/>
                  </a:lnTo>
                  <a:lnTo>
                    <a:pt x="81" y="2"/>
                  </a:lnTo>
                  <a:lnTo>
                    <a:pt x="87" y="2"/>
                  </a:lnTo>
                  <a:lnTo>
                    <a:pt x="94" y="3"/>
                  </a:lnTo>
                  <a:lnTo>
                    <a:pt x="99" y="3"/>
                  </a:lnTo>
                  <a:lnTo>
                    <a:pt x="103" y="3"/>
                  </a:lnTo>
                  <a:lnTo>
                    <a:pt x="106" y="3"/>
                  </a:lnTo>
                  <a:lnTo>
                    <a:pt x="109" y="3"/>
                  </a:lnTo>
                  <a:lnTo>
                    <a:pt x="111" y="3"/>
                  </a:lnTo>
                  <a:lnTo>
                    <a:pt x="114" y="4"/>
                  </a:lnTo>
                  <a:lnTo>
                    <a:pt x="117" y="4"/>
                  </a:lnTo>
                  <a:lnTo>
                    <a:pt x="119" y="4"/>
                  </a:lnTo>
                  <a:lnTo>
                    <a:pt x="121" y="4"/>
                  </a:lnTo>
                  <a:lnTo>
                    <a:pt x="123" y="4"/>
                  </a:lnTo>
                  <a:lnTo>
                    <a:pt x="127" y="4"/>
                  </a:lnTo>
                  <a:lnTo>
                    <a:pt x="127" y="3"/>
                  </a:lnTo>
                  <a:lnTo>
                    <a:pt x="128" y="3"/>
                  </a:lnTo>
                  <a:lnTo>
                    <a:pt x="128" y="2"/>
                  </a:lnTo>
                  <a:lnTo>
                    <a:pt x="127" y="1"/>
                  </a:lnTo>
                  <a:lnTo>
                    <a:pt x="125" y="1"/>
                  </a:lnTo>
                  <a:lnTo>
                    <a:pt x="124" y="1"/>
                  </a:lnTo>
                  <a:lnTo>
                    <a:pt x="123" y="1"/>
                  </a:lnTo>
                  <a:lnTo>
                    <a:pt x="122" y="1"/>
                  </a:lnTo>
                  <a:lnTo>
                    <a:pt x="120" y="1"/>
                  </a:lnTo>
                  <a:lnTo>
                    <a:pt x="119" y="1"/>
                  </a:lnTo>
                  <a:lnTo>
                    <a:pt x="117" y="1"/>
                  </a:lnTo>
                  <a:lnTo>
                    <a:pt x="115" y="1"/>
                  </a:lnTo>
                  <a:lnTo>
                    <a:pt x="113" y="1"/>
                  </a:lnTo>
                  <a:lnTo>
                    <a:pt x="112" y="1"/>
                  </a:lnTo>
                  <a:lnTo>
                    <a:pt x="111" y="1"/>
                  </a:lnTo>
                  <a:lnTo>
                    <a:pt x="109" y="1"/>
                  </a:lnTo>
                  <a:lnTo>
                    <a:pt x="106" y="1"/>
                  </a:lnTo>
                  <a:lnTo>
                    <a:pt x="104" y="1"/>
                  </a:lnTo>
                  <a:lnTo>
                    <a:pt x="102" y="1"/>
                  </a:lnTo>
                  <a:lnTo>
                    <a:pt x="100" y="1"/>
                  </a:lnTo>
                  <a:lnTo>
                    <a:pt x="98" y="1"/>
                  </a:lnTo>
                  <a:lnTo>
                    <a:pt x="95" y="1"/>
                  </a:lnTo>
                  <a:lnTo>
                    <a:pt x="93" y="1"/>
                  </a:lnTo>
                  <a:lnTo>
                    <a:pt x="90" y="1"/>
                  </a:lnTo>
                  <a:lnTo>
                    <a:pt x="87" y="1"/>
                  </a:lnTo>
                  <a:lnTo>
                    <a:pt x="85" y="1"/>
                  </a:lnTo>
                  <a:lnTo>
                    <a:pt x="83" y="1"/>
                  </a:lnTo>
                  <a:lnTo>
                    <a:pt x="81" y="1"/>
                  </a:lnTo>
                  <a:lnTo>
                    <a:pt x="78" y="0"/>
                  </a:lnTo>
                  <a:lnTo>
                    <a:pt x="76" y="0"/>
                  </a:lnTo>
                  <a:lnTo>
                    <a:pt x="74" y="0"/>
                  </a:lnTo>
                  <a:lnTo>
                    <a:pt x="72" y="0"/>
                  </a:lnTo>
                  <a:lnTo>
                    <a:pt x="67" y="0"/>
                  </a:lnTo>
                  <a:lnTo>
                    <a:pt x="63" y="0"/>
                  </a:lnTo>
                  <a:lnTo>
                    <a:pt x="58" y="0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5" y="0"/>
                  </a:lnTo>
                  <a:lnTo>
                    <a:pt x="40" y="0"/>
                  </a:lnTo>
                  <a:lnTo>
                    <a:pt x="36" y="0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3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sp>
          <p:nvSpPr>
            <p:cNvPr id="188187" name="Freeform 795"/>
            <p:cNvSpPr>
              <a:spLocks/>
            </p:cNvSpPr>
            <p:nvPr/>
          </p:nvSpPr>
          <p:spPr bwMode="auto">
            <a:xfrm>
              <a:off x="88" y="1875"/>
              <a:ext cx="124" cy="7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16" y="3"/>
                </a:cxn>
                <a:cxn ang="0">
                  <a:pos x="30" y="3"/>
                </a:cxn>
                <a:cxn ang="0">
                  <a:pos x="47" y="4"/>
                </a:cxn>
                <a:cxn ang="0">
                  <a:pos x="62" y="4"/>
                </a:cxn>
                <a:cxn ang="0">
                  <a:pos x="78" y="4"/>
                </a:cxn>
                <a:cxn ang="0">
                  <a:pos x="91" y="4"/>
                </a:cxn>
                <a:cxn ang="0">
                  <a:pos x="101" y="5"/>
                </a:cxn>
                <a:cxn ang="0">
                  <a:pos x="105" y="5"/>
                </a:cxn>
                <a:cxn ang="0">
                  <a:pos x="111" y="5"/>
                </a:cxn>
                <a:cxn ang="0">
                  <a:pos x="115" y="7"/>
                </a:cxn>
                <a:cxn ang="0">
                  <a:pos x="121" y="7"/>
                </a:cxn>
                <a:cxn ang="0">
                  <a:pos x="124" y="5"/>
                </a:cxn>
                <a:cxn ang="0">
                  <a:pos x="123" y="3"/>
                </a:cxn>
                <a:cxn ang="0">
                  <a:pos x="121" y="3"/>
                </a:cxn>
                <a:cxn ang="0">
                  <a:pos x="119" y="3"/>
                </a:cxn>
                <a:cxn ang="0">
                  <a:pos x="115" y="3"/>
                </a:cxn>
                <a:cxn ang="0">
                  <a:pos x="112" y="3"/>
                </a:cxn>
                <a:cxn ang="0">
                  <a:pos x="109" y="3"/>
                </a:cxn>
                <a:cxn ang="0">
                  <a:pos x="107" y="3"/>
                </a:cxn>
                <a:cxn ang="0">
                  <a:pos x="101" y="3"/>
                </a:cxn>
                <a:cxn ang="0">
                  <a:pos x="97" y="1"/>
                </a:cxn>
                <a:cxn ang="0">
                  <a:pos x="92" y="1"/>
                </a:cxn>
                <a:cxn ang="0">
                  <a:pos x="88" y="1"/>
                </a:cxn>
                <a:cxn ang="0">
                  <a:pos x="83" y="1"/>
                </a:cxn>
                <a:cxn ang="0">
                  <a:pos x="78" y="1"/>
                </a:cxn>
                <a:cxn ang="0">
                  <a:pos x="73" y="1"/>
                </a:cxn>
                <a:cxn ang="0">
                  <a:pos x="69" y="1"/>
                </a:cxn>
                <a:cxn ang="0">
                  <a:pos x="60" y="1"/>
                </a:cxn>
                <a:cxn ang="0">
                  <a:pos x="52" y="1"/>
                </a:cxn>
                <a:cxn ang="0">
                  <a:pos x="43" y="1"/>
                </a:cxn>
                <a:cxn ang="0">
                  <a:pos x="34" y="1"/>
                </a:cxn>
                <a:cxn ang="0">
                  <a:pos x="25" y="1"/>
                </a:cxn>
                <a:cxn ang="0">
                  <a:pos x="17" y="0"/>
                </a:cxn>
                <a:cxn ang="0">
                  <a:pos x="8" y="1"/>
                </a:cxn>
                <a:cxn ang="0">
                  <a:pos x="0" y="1"/>
                </a:cxn>
              </a:cxnLst>
              <a:rect l="0" t="0" r="r" b="b"/>
              <a:pathLst>
                <a:path w="124" h="7">
                  <a:moveTo>
                    <a:pt x="0" y="1"/>
                  </a:moveTo>
                  <a:lnTo>
                    <a:pt x="4" y="1"/>
                  </a:lnTo>
                  <a:lnTo>
                    <a:pt x="10" y="1"/>
                  </a:lnTo>
                  <a:lnTo>
                    <a:pt x="16" y="3"/>
                  </a:lnTo>
                  <a:lnTo>
                    <a:pt x="23" y="3"/>
                  </a:lnTo>
                  <a:lnTo>
                    <a:pt x="30" y="3"/>
                  </a:lnTo>
                  <a:lnTo>
                    <a:pt x="38" y="3"/>
                  </a:lnTo>
                  <a:lnTo>
                    <a:pt x="47" y="4"/>
                  </a:lnTo>
                  <a:lnTo>
                    <a:pt x="55" y="4"/>
                  </a:lnTo>
                  <a:lnTo>
                    <a:pt x="62" y="4"/>
                  </a:lnTo>
                  <a:lnTo>
                    <a:pt x="71" y="4"/>
                  </a:lnTo>
                  <a:lnTo>
                    <a:pt x="78" y="4"/>
                  </a:lnTo>
                  <a:lnTo>
                    <a:pt x="85" y="4"/>
                  </a:lnTo>
                  <a:lnTo>
                    <a:pt x="91" y="4"/>
                  </a:lnTo>
                  <a:lnTo>
                    <a:pt x="97" y="4"/>
                  </a:lnTo>
                  <a:lnTo>
                    <a:pt x="101" y="5"/>
                  </a:lnTo>
                  <a:lnTo>
                    <a:pt x="103" y="5"/>
                  </a:lnTo>
                  <a:lnTo>
                    <a:pt x="105" y="5"/>
                  </a:lnTo>
                  <a:lnTo>
                    <a:pt x="109" y="5"/>
                  </a:lnTo>
                  <a:lnTo>
                    <a:pt x="111" y="5"/>
                  </a:lnTo>
                  <a:lnTo>
                    <a:pt x="113" y="7"/>
                  </a:lnTo>
                  <a:lnTo>
                    <a:pt x="115" y="7"/>
                  </a:lnTo>
                  <a:lnTo>
                    <a:pt x="119" y="7"/>
                  </a:lnTo>
                  <a:lnTo>
                    <a:pt x="121" y="7"/>
                  </a:lnTo>
                  <a:lnTo>
                    <a:pt x="123" y="5"/>
                  </a:lnTo>
                  <a:lnTo>
                    <a:pt x="124" y="5"/>
                  </a:lnTo>
                  <a:lnTo>
                    <a:pt x="124" y="4"/>
                  </a:lnTo>
                  <a:lnTo>
                    <a:pt x="123" y="3"/>
                  </a:lnTo>
                  <a:lnTo>
                    <a:pt x="122" y="3"/>
                  </a:lnTo>
                  <a:lnTo>
                    <a:pt x="121" y="3"/>
                  </a:lnTo>
                  <a:lnTo>
                    <a:pt x="120" y="3"/>
                  </a:lnTo>
                  <a:lnTo>
                    <a:pt x="119" y="3"/>
                  </a:lnTo>
                  <a:lnTo>
                    <a:pt x="118" y="3"/>
                  </a:lnTo>
                  <a:lnTo>
                    <a:pt x="115" y="3"/>
                  </a:lnTo>
                  <a:lnTo>
                    <a:pt x="114" y="3"/>
                  </a:lnTo>
                  <a:lnTo>
                    <a:pt x="112" y="3"/>
                  </a:lnTo>
                  <a:lnTo>
                    <a:pt x="111" y="3"/>
                  </a:lnTo>
                  <a:lnTo>
                    <a:pt x="109" y="3"/>
                  </a:lnTo>
                  <a:lnTo>
                    <a:pt x="108" y="3"/>
                  </a:lnTo>
                  <a:lnTo>
                    <a:pt x="107" y="3"/>
                  </a:lnTo>
                  <a:lnTo>
                    <a:pt x="103" y="3"/>
                  </a:lnTo>
                  <a:lnTo>
                    <a:pt x="101" y="3"/>
                  </a:lnTo>
                  <a:lnTo>
                    <a:pt x="99" y="1"/>
                  </a:lnTo>
                  <a:lnTo>
                    <a:pt x="97" y="1"/>
                  </a:lnTo>
                  <a:lnTo>
                    <a:pt x="95" y="1"/>
                  </a:lnTo>
                  <a:lnTo>
                    <a:pt x="92" y="1"/>
                  </a:lnTo>
                  <a:lnTo>
                    <a:pt x="90" y="1"/>
                  </a:lnTo>
                  <a:lnTo>
                    <a:pt x="88" y="1"/>
                  </a:lnTo>
                  <a:lnTo>
                    <a:pt x="86" y="1"/>
                  </a:lnTo>
                  <a:lnTo>
                    <a:pt x="83" y="1"/>
                  </a:lnTo>
                  <a:lnTo>
                    <a:pt x="80" y="1"/>
                  </a:lnTo>
                  <a:lnTo>
                    <a:pt x="78" y="1"/>
                  </a:lnTo>
                  <a:lnTo>
                    <a:pt x="76" y="1"/>
                  </a:lnTo>
                  <a:lnTo>
                    <a:pt x="73" y="1"/>
                  </a:lnTo>
                  <a:lnTo>
                    <a:pt x="71" y="1"/>
                  </a:lnTo>
                  <a:lnTo>
                    <a:pt x="69" y="1"/>
                  </a:lnTo>
                  <a:lnTo>
                    <a:pt x="65" y="1"/>
                  </a:lnTo>
                  <a:lnTo>
                    <a:pt x="60" y="1"/>
                  </a:lnTo>
                  <a:lnTo>
                    <a:pt x="56" y="1"/>
                  </a:lnTo>
                  <a:lnTo>
                    <a:pt x="52" y="1"/>
                  </a:lnTo>
                  <a:lnTo>
                    <a:pt x="47" y="1"/>
                  </a:lnTo>
                  <a:lnTo>
                    <a:pt x="43" y="1"/>
                  </a:lnTo>
                  <a:lnTo>
                    <a:pt x="38" y="1"/>
                  </a:lnTo>
                  <a:lnTo>
                    <a:pt x="34" y="1"/>
                  </a:lnTo>
                  <a:lnTo>
                    <a:pt x="29" y="1"/>
                  </a:lnTo>
                  <a:lnTo>
                    <a:pt x="25" y="1"/>
                  </a:lnTo>
                  <a:lnTo>
                    <a:pt x="20" y="1"/>
                  </a:lnTo>
                  <a:lnTo>
                    <a:pt x="17" y="0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u-HU"/>
            </a:p>
          </p:txBody>
        </p:sp>
        <p:grpSp>
          <p:nvGrpSpPr>
            <p:cNvPr id="188193" name="Group 801"/>
            <p:cNvGrpSpPr>
              <a:grpSpLocks/>
            </p:cNvGrpSpPr>
            <p:nvPr/>
          </p:nvGrpSpPr>
          <p:grpSpPr bwMode="auto">
            <a:xfrm>
              <a:off x="2307" y="732"/>
              <a:ext cx="2100" cy="434"/>
              <a:chOff x="2307" y="732"/>
              <a:chExt cx="2100" cy="434"/>
            </a:xfrm>
          </p:grpSpPr>
          <p:sp>
            <p:nvSpPr>
              <p:cNvPr id="188188" name="Rectangle 796"/>
              <p:cNvSpPr>
                <a:spLocks noChangeArrowheads="1"/>
              </p:cNvSpPr>
              <p:nvPr/>
            </p:nvSpPr>
            <p:spPr bwMode="auto">
              <a:xfrm>
                <a:off x="2381" y="807"/>
                <a:ext cx="2026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189" name="Freeform 797"/>
              <p:cNvSpPr>
                <a:spLocks/>
              </p:cNvSpPr>
              <p:nvPr/>
            </p:nvSpPr>
            <p:spPr bwMode="auto">
              <a:xfrm>
                <a:off x="2381" y="807"/>
                <a:ext cx="2025" cy="356"/>
              </a:xfrm>
              <a:custGeom>
                <a:avLst/>
                <a:gdLst/>
                <a:ahLst/>
                <a:cxnLst>
                  <a:cxn ang="0">
                    <a:pos x="2025" y="255"/>
                  </a:cxn>
                  <a:cxn ang="0">
                    <a:pos x="2025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1013" y="356"/>
                  </a:cxn>
                  <a:cxn ang="0">
                    <a:pos x="2025" y="255"/>
                  </a:cxn>
                </a:cxnLst>
                <a:rect l="0" t="0" r="r" b="b"/>
                <a:pathLst>
                  <a:path w="2025" h="356">
                    <a:moveTo>
                      <a:pt x="2025" y="255"/>
                    </a:moveTo>
                    <a:lnTo>
                      <a:pt x="2025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1013" y="356"/>
                    </a:lnTo>
                    <a:lnTo>
                      <a:pt x="2025" y="25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190" name="Rectangle 798"/>
              <p:cNvSpPr>
                <a:spLocks noChangeArrowheads="1"/>
              </p:cNvSpPr>
              <p:nvPr/>
            </p:nvSpPr>
            <p:spPr bwMode="auto">
              <a:xfrm>
                <a:off x="2381" y="807"/>
                <a:ext cx="2026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8191" name="Picture 799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307" y="732"/>
                <a:ext cx="2026" cy="3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8192" name="Freeform 800"/>
              <p:cNvSpPr>
                <a:spLocks/>
              </p:cNvSpPr>
              <p:nvPr/>
            </p:nvSpPr>
            <p:spPr bwMode="auto">
              <a:xfrm>
                <a:off x="2307" y="732"/>
                <a:ext cx="2025" cy="356"/>
              </a:xfrm>
              <a:custGeom>
                <a:avLst/>
                <a:gdLst/>
                <a:ahLst/>
                <a:cxnLst>
                  <a:cxn ang="0">
                    <a:pos x="2025" y="255"/>
                  </a:cxn>
                  <a:cxn ang="0">
                    <a:pos x="2025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1013" y="356"/>
                  </a:cxn>
                  <a:cxn ang="0">
                    <a:pos x="2025" y="255"/>
                  </a:cxn>
                </a:cxnLst>
                <a:rect l="0" t="0" r="r" b="b"/>
                <a:pathLst>
                  <a:path w="2025" h="356">
                    <a:moveTo>
                      <a:pt x="2025" y="255"/>
                    </a:moveTo>
                    <a:lnTo>
                      <a:pt x="2025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1013" y="356"/>
                    </a:lnTo>
                    <a:lnTo>
                      <a:pt x="2025" y="25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99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pSp>
          <p:nvGrpSpPr>
            <p:cNvPr id="188199" name="Group 807"/>
            <p:cNvGrpSpPr>
              <a:grpSpLocks/>
            </p:cNvGrpSpPr>
            <p:nvPr/>
          </p:nvGrpSpPr>
          <p:grpSpPr bwMode="auto">
            <a:xfrm>
              <a:off x="2307" y="732"/>
              <a:ext cx="2100" cy="434"/>
              <a:chOff x="2307" y="732"/>
              <a:chExt cx="2100" cy="434"/>
            </a:xfrm>
          </p:grpSpPr>
          <p:sp>
            <p:nvSpPr>
              <p:cNvPr id="188194" name="Rectangle 802"/>
              <p:cNvSpPr>
                <a:spLocks noChangeArrowheads="1"/>
              </p:cNvSpPr>
              <p:nvPr/>
            </p:nvSpPr>
            <p:spPr bwMode="auto">
              <a:xfrm>
                <a:off x="2381" y="807"/>
                <a:ext cx="2026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195" name="Freeform 803"/>
              <p:cNvSpPr>
                <a:spLocks/>
              </p:cNvSpPr>
              <p:nvPr/>
            </p:nvSpPr>
            <p:spPr bwMode="auto">
              <a:xfrm>
                <a:off x="2381" y="807"/>
                <a:ext cx="2025" cy="356"/>
              </a:xfrm>
              <a:custGeom>
                <a:avLst/>
                <a:gdLst/>
                <a:ahLst/>
                <a:cxnLst>
                  <a:cxn ang="0">
                    <a:pos x="2025" y="255"/>
                  </a:cxn>
                  <a:cxn ang="0">
                    <a:pos x="2025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1013" y="356"/>
                  </a:cxn>
                  <a:cxn ang="0">
                    <a:pos x="2025" y="255"/>
                  </a:cxn>
                </a:cxnLst>
                <a:rect l="0" t="0" r="r" b="b"/>
                <a:pathLst>
                  <a:path w="2025" h="356">
                    <a:moveTo>
                      <a:pt x="2025" y="255"/>
                    </a:moveTo>
                    <a:lnTo>
                      <a:pt x="2025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1013" y="356"/>
                    </a:lnTo>
                    <a:lnTo>
                      <a:pt x="2025" y="25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196" name="Rectangle 804"/>
              <p:cNvSpPr>
                <a:spLocks noChangeArrowheads="1"/>
              </p:cNvSpPr>
              <p:nvPr/>
            </p:nvSpPr>
            <p:spPr bwMode="auto">
              <a:xfrm>
                <a:off x="2381" y="807"/>
                <a:ext cx="2026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8197" name="Picture 805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307" y="732"/>
                <a:ext cx="2026" cy="3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8198" name="Freeform 806"/>
              <p:cNvSpPr>
                <a:spLocks/>
              </p:cNvSpPr>
              <p:nvPr/>
            </p:nvSpPr>
            <p:spPr bwMode="auto">
              <a:xfrm>
                <a:off x="2307" y="732"/>
                <a:ext cx="2025" cy="356"/>
              </a:xfrm>
              <a:custGeom>
                <a:avLst/>
                <a:gdLst/>
                <a:ahLst/>
                <a:cxnLst>
                  <a:cxn ang="0">
                    <a:pos x="2025" y="255"/>
                  </a:cxn>
                  <a:cxn ang="0">
                    <a:pos x="2025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1013" y="356"/>
                  </a:cxn>
                  <a:cxn ang="0">
                    <a:pos x="2025" y="255"/>
                  </a:cxn>
                </a:cxnLst>
                <a:rect l="0" t="0" r="r" b="b"/>
                <a:pathLst>
                  <a:path w="2025" h="356">
                    <a:moveTo>
                      <a:pt x="2025" y="255"/>
                    </a:moveTo>
                    <a:lnTo>
                      <a:pt x="2025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1013" y="356"/>
                    </a:lnTo>
                    <a:lnTo>
                      <a:pt x="2025" y="25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99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pSp>
          <p:nvGrpSpPr>
            <p:cNvPr id="188205" name="Group 813"/>
            <p:cNvGrpSpPr>
              <a:grpSpLocks/>
            </p:cNvGrpSpPr>
            <p:nvPr/>
          </p:nvGrpSpPr>
          <p:grpSpPr bwMode="auto">
            <a:xfrm>
              <a:off x="2307" y="732"/>
              <a:ext cx="2100" cy="434"/>
              <a:chOff x="2307" y="732"/>
              <a:chExt cx="2100" cy="434"/>
            </a:xfrm>
          </p:grpSpPr>
          <p:sp>
            <p:nvSpPr>
              <p:cNvPr id="188200" name="Rectangle 808"/>
              <p:cNvSpPr>
                <a:spLocks noChangeArrowheads="1"/>
              </p:cNvSpPr>
              <p:nvPr/>
            </p:nvSpPr>
            <p:spPr bwMode="auto">
              <a:xfrm>
                <a:off x="2381" y="807"/>
                <a:ext cx="2026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201" name="Freeform 809"/>
              <p:cNvSpPr>
                <a:spLocks/>
              </p:cNvSpPr>
              <p:nvPr/>
            </p:nvSpPr>
            <p:spPr bwMode="auto">
              <a:xfrm>
                <a:off x="2381" y="807"/>
                <a:ext cx="2025" cy="356"/>
              </a:xfrm>
              <a:custGeom>
                <a:avLst/>
                <a:gdLst/>
                <a:ahLst/>
                <a:cxnLst>
                  <a:cxn ang="0">
                    <a:pos x="2025" y="255"/>
                  </a:cxn>
                  <a:cxn ang="0">
                    <a:pos x="2025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1013" y="356"/>
                  </a:cxn>
                  <a:cxn ang="0">
                    <a:pos x="2025" y="255"/>
                  </a:cxn>
                </a:cxnLst>
                <a:rect l="0" t="0" r="r" b="b"/>
                <a:pathLst>
                  <a:path w="2025" h="356">
                    <a:moveTo>
                      <a:pt x="2025" y="255"/>
                    </a:moveTo>
                    <a:lnTo>
                      <a:pt x="2025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1013" y="356"/>
                    </a:lnTo>
                    <a:lnTo>
                      <a:pt x="2025" y="25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202" name="Rectangle 810"/>
              <p:cNvSpPr>
                <a:spLocks noChangeArrowheads="1"/>
              </p:cNvSpPr>
              <p:nvPr/>
            </p:nvSpPr>
            <p:spPr bwMode="auto">
              <a:xfrm>
                <a:off x="2381" y="807"/>
                <a:ext cx="2026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8203" name="Picture 81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307" y="732"/>
                <a:ext cx="2026" cy="3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8204" name="Freeform 812"/>
              <p:cNvSpPr>
                <a:spLocks/>
              </p:cNvSpPr>
              <p:nvPr/>
            </p:nvSpPr>
            <p:spPr bwMode="auto">
              <a:xfrm>
                <a:off x="2307" y="732"/>
                <a:ext cx="2025" cy="356"/>
              </a:xfrm>
              <a:custGeom>
                <a:avLst/>
                <a:gdLst/>
                <a:ahLst/>
                <a:cxnLst>
                  <a:cxn ang="0">
                    <a:pos x="2025" y="255"/>
                  </a:cxn>
                  <a:cxn ang="0">
                    <a:pos x="2025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1013" y="356"/>
                  </a:cxn>
                  <a:cxn ang="0">
                    <a:pos x="2025" y="255"/>
                  </a:cxn>
                </a:cxnLst>
                <a:rect l="0" t="0" r="r" b="b"/>
                <a:pathLst>
                  <a:path w="2025" h="356">
                    <a:moveTo>
                      <a:pt x="2025" y="255"/>
                    </a:moveTo>
                    <a:lnTo>
                      <a:pt x="2025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1013" y="356"/>
                    </a:lnTo>
                    <a:lnTo>
                      <a:pt x="2025" y="25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99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grpSp>
          <p:nvGrpSpPr>
            <p:cNvPr id="188211" name="Group 819"/>
            <p:cNvGrpSpPr>
              <a:grpSpLocks/>
            </p:cNvGrpSpPr>
            <p:nvPr/>
          </p:nvGrpSpPr>
          <p:grpSpPr bwMode="auto">
            <a:xfrm>
              <a:off x="2307" y="732"/>
              <a:ext cx="2100" cy="434"/>
              <a:chOff x="2307" y="732"/>
              <a:chExt cx="2100" cy="434"/>
            </a:xfrm>
          </p:grpSpPr>
          <p:sp>
            <p:nvSpPr>
              <p:cNvPr id="188206" name="Rectangle 814"/>
              <p:cNvSpPr>
                <a:spLocks noChangeArrowheads="1"/>
              </p:cNvSpPr>
              <p:nvPr/>
            </p:nvSpPr>
            <p:spPr bwMode="auto">
              <a:xfrm>
                <a:off x="2381" y="807"/>
                <a:ext cx="2026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207" name="Freeform 815"/>
              <p:cNvSpPr>
                <a:spLocks/>
              </p:cNvSpPr>
              <p:nvPr/>
            </p:nvSpPr>
            <p:spPr bwMode="auto">
              <a:xfrm>
                <a:off x="2381" y="807"/>
                <a:ext cx="2025" cy="356"/>
              </a:xfrm>
              <a:custGeom>
                <a:avLst/>
                <a:gdLst/>
                <a:ahLst/>
                <a:cxnLst>
                  <a:cxn ang="0">
                    <a:pos x="2025" y="255"/>
                  </a:cxn>
                  <a:cxn ang="0">
                    <a:pos x="2025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1013" y="356"/>
                  </a:cxn>
                  <a:cxn ang="0">
                    <a:pos x="2025" y="255"/>
                  </a:cxn>
                </a:cxnLst>
                <a:rect l="0" t="0" r="r" b="b"/>
                <a:pathLst>
                  <a:path w="2025" h="356">
                    <a:moveTo>
                      <a:pt x="2025" y="255"/>
                    </a:moveTo>
                    <a:lnTo>
                      <a:pt x="2025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1013" y="356"/>
                    </a:lnTo>
                    <a:lnTo>
                      <a:pt x="2025" y="255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208" name="Rectangle 816"/>
              <p:cNvSpPr>
                <a:spLocks noChangeArrowheads="1"/>
              </p:cNvSpPr>
              <p:nvPr/>
            </p:nvSpPr>
            <p:spPr bwMode="auto">
              <a:xfrm>
                <a:off x="2381" y="807"/>
                <a:ext cx="2026" cy="359"/>
              </a:xfrm>
              <a:prstGeom prst="rect">
                <a:avLst/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8209" name="Picture 81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307" y="732"/>
                <a:ext cx="2026" cy="3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8210" name="Freeform 818"/>
              <p:cNvSpPr>
                <a:spLocks/>
              </p:cNvSpPr>
              <p:nvPr/>
            </p:nvSpPr>
            <p:spPr bwMode="auto">
              <a:xfrm>
                <a:off x="2307" y="732"/>
                <a:ext cx="2025" cy="356"/>
              </a:xfrm>
              <a:custGeom>
                <a:avLst/>
                <a:gdLst/>
                <a:ahLst/>
                <a:cxnLst>
                  <a:cxn ang="0">
                    <a:pos x="2025" y="255"/>
                  </a:cxn>
                  <a:cxn ang="0">
                    <a:pos x="2025" y="0"/>
                  </a:cxn>
                  <a:cxn ang="0">
                    <a:pos x="0" y="0"/>
                  </a:cxn>
                  <a:cxn ang="0">
                    <a:pos x="0" y="255"/>
                  </a:cxn>
                  <a:cxn ang="0">
                    <a:pos x="1013" y="356"/>
                  </a:cxn>
                  <a:cxn ang="0">
                    <a:pos x="2025" y="255"/>
                  </a:cxn>
                </a:cxnLst>
                <a:rect l="0" t="0" r="r" b="b"/>
                <a:pathLst>
                  <a:path w="2025" h="356">
                    <a:moveTo>
                      <a:pt x="2025" y="255"/>
                    </a:moveTo>
                    <a:lnTo>
                      <a:pt x="2025" y="0"/>
                    </a:lnTo>
                    <a:lnTo>
                      <a:pt x="0" y="0"/>
                    </a:lnTo>
                    <a:lnTo>
                      <a:pt x="0" y="255"/>
                    </a:lnTo>
                    <a:lnTo>
                      <a:pt x="1013" y="356"/>
                    </a:lnTo>
                    <a:lnTo>
                      <a:pt x="2025" y="255"/>
                    </a:lnTo>
                    <a:close/>
                  </a:path>
                </a:pathLst>
              </a:custGeom>
              <a:noFill/>
              <a:ln w="19050" cap="rnd">
                <a:solidFill>
                  <a:srgbClr val="99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8212" name="Rectangle 820"/>
            <p:cNvSpPr>
              <a:spLocks noChangeArrowheads="1"/>
            </p:cNvSpPr>
            <p:nvPr/>
          </p:nvSpPr>
          <p:spPr bwMode="auto">
            <a:xfrm>
              <a:off x="2606" y="816"/>
              <a:ext cx="32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Felk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13" name="Rectangle 821"/>
            <p:cNvSpPr>
              <a:spLocks noChangeArrowheads="1"/>
            </p:cNvSpPr>
            <p:nvPr/>
          </p:nvSpPr>
          <p:spPr bwMode="auto">
            <a:xfrm>
              <a:off x="2861" y="816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14" name="Rectangle 822"/>
            <p:cNvSpPr>
              <a:spLocks noChangeArrowheads="1"/>
            </p:cNvSpPr>
            <p:nvPr/>
          </p:nvSpPr>
          <p:spPr bwMode="auto">
            <a:xfrm>
              <a:off x="2934" y="816"/>
              <a:ext cx="19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15" name="Rectangle 823"/>
            <p:cNvSpPr>
              <a:spLocks noChangeArrowheads="1"/>
            </p:cNvSpPr>
            <p:nvPr/>
          </p:nvSpPr>
          <p:spPr bwMode="auto">
            <a:xfrm>
              <a:off x="3062" y="816"/>
              <a:ext cx="14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ü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16" name="Rectangle 824"/>
            <p:cNvSpPr>
              <a:spLocks noChangeArrowheads="1"/>
            </p:cNvSpPr>
            <p:nvPr/>
          </p:nvSpPr>
          <p:spPr bwMode="auto">
            <a:xfrm>
              <a:off x="3141" y="816"/>
              <a:ext cx="10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17" name="Rectangle 825"/>
            <p:cNvSpPr>
              <a:spLocks noChangeArrowheads="1"/>
            </p:cNvSpPr>
            <p:nvPr/>
          </p:nvSpPr>
          <p:spPr bwMode="auto">
            <a:xfrm>
              <a:off x="3178" y="816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18" name="Rectangle 826"/>
            <p:cNvSpPr>
              <a:spLocks noChangeArrowheads="1"/>
            </p:cNvSpPr>
            <p:nvPr/>
          </p:nvSpPr>
          <p:spPr bwMode="auto">
            <a:xfrm>
              <a:off x="3250" y="816"/>
              <a:ext cx="2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st 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19" name="Rectangle 827"/>
            <p:cNvSpPr>
              <a:spLocks noChangeArrowheads="1"/>
            </p:cNvSpPr>
            <p:nvPr/>
          </p:nvSpPr>
          <p:spPr bwMode="auto">
            <a:xfrm>
              <a:off x="3451" y="816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20" name="Rectangle 828"/>
            <p:cNvSpPr>
              <a:spLocks noChangeArrowheads="1"/>
            </p:cNvSpPr>
            <p:nvPr/>
          </p:nvSpPr>
          <p:spPr bwMode="auto">
            <a:xfrm>
              <a:off x="3525" y="816"/>
              <a:ext cx="46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mogat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21" name="Rectangle 829"/>
            <p:cNvSpPr>
              <a:spLocks noChangeArrowheads="1"/>
            </p:cNvSpPr>
            <p:nvPr/>
          </p:nvSpPr>
          <p:spPr bwMode="auto">
            <a:xfrm>
              <a:off x="3920" y="816"/>
              <a:ext cx="14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ó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22" name="Rectangle 830"/>
            <p:cNvSpPr>
              <a:spLocks noChangeArrowheads="1"/>
            </p:cNvSpPr>
            <p:nvPr/>
          </p:nvSpPr>
          <p:spPr bwMode="auto">
            <a:xfrm>
              <a:off x="3995" y="816"/>
              <a:ext cx="13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8225" name="Group 833"/>
            <p:cNvGrpSpPr>
              <a:grpSpLocks/>
            </p:cNvGrpSpPr>
            <p:nvPr/>
          </p:nvGrpSpPr>
          <p:grpSpPr bwMode="auto">
            <a:xfrm>
              <a:off x="491" y="1163"/>
              <a:ext cx="1816" cy="549"/>
              <a:chOff x="491" y="1163"/>
              <a:chExt cx="1816" cy="549"/>
            </a:xfrm>
          </p:grpSpPr>
          <p:sp>
            <p:nvSpPr>
              <p:cNvPr id="188223" name="Rectangle 831"/>
              <p:cNvSpPr>
                <a:spLocks noChangeArrowheads="1"/>
              </p:cNvSpPr>
              <p:nvPr/>
            </p:nvSpPr>
            <p:spPr bwMode="auto">
              <a:xfrm>
                <a:off x="491" y="1163"/>
                <a:ext cx="1816" cy="54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224" name="Rectangle 832"/>
              <p:cNvSpPr>
                <a:spLocks noChangeArrowheads="1"/>
              </p:cNvSpPr>
              <p:nvPr/>
            </p:nvSpPr>
            <p:spPr bwMode="auto">
              <a:xfrm>
                <a:off x="491" y="1163"/>
                <a:ext cx="1816" cy="54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8226" name="Rectangle 834"/>
            <p:cNvSpPr>
              <a:spLocks noChangeArrowheads="1"/>
            </p:cNvSpPr>
            <p:nvPr/>
          </p:nvSpPr>
          <p:spPr bwMode="auto">
            <a:xfrm>
              <a:off x="584" y="122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27" name="Rectangle 835"/>
            <p:cNvSpPr>
              <a:spLocks noChangeArrowheads="1"/>
            </p:cNvSpPr>
            <p:nvPr/>
          </p:nvSpPr>
          <p:spPr bwMode="auto">
            <a:xfrm>
              <a:off x="757" y="1211"/>
              <a:ext cx="25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Egy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28" name="Rectangle 836"/>
            <p:cNvSpPr>
              <a:spLocks noChangeArrowheads="1"/>
            </p:cNvSpPr>
            <p:nvPr/>
          </p:nvSpPr>
          <p:spPr bwMode="auto">
            <a:xfrm>
              <a:off x="955" y="1211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29" name="Rectangle 837"/>
            <p:cNvSpPr>
              <a:spLocks noChangeArrowheads="1"/>
            </p:cNvSpPr>
            <p:nvPr/>
          </p:nvSpPr>
          <p:spPr bwMode="auto">
            <a:xfrm>
              <a:off x="1020" y="1211"/>
              <a:ext cx="47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ni tanul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30" name="Rectangle 838"/>
            <p:cNvSpPr>
              <a:spLocks noChangeArrowheads="1"/>
            </p:cNvSpPr>
            <p:nvPr/>
          </p:nvSpPr>
          <p:spPr bwMode="auto">
            <a:xfrm>
              <a:off x="1426" y="1211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31" name="Rectangle 839"/>
            <p:cNvSpPr>
              <a:spLocks noChangeArrowheads="1"/>
            </p:cNvSpPr>
            <p:nvPr/>
          </p:nvSpPr>
          <p:spPr bwMode="auto">
            <a:xfrm>
              <a:off x="1491" y="1211"/>
              <a:ext cx="18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32" name="Rectangle 840"/>
            <p:cNvSpPr>
              <a:spLocks noChangeArrowheads="1"/>
            </p:cNvSpPr>
            <p:nvPr/>
          </p:nvSpPr>
          <p:spPr bwMode="auto">
            <a:xfrm>
              <a:off x="1621" y="1211"/>
              <a:ext cx="1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ö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33" name="Rectangle 841"/>
            <p:cNvSpPr>
              <a:spLocks noChangeArrowheads="1"/>
            </p:cNvSpPr>
            <p:nvPr/>
          </p:nvSpPr>
          <p:spPr bwMode="auto">
            <a:xfrm>
              <a:off x="1689" y="1211"/>
              <a:ext cx="12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n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34" name="Rectangle 842"/>
            <p:cNvSpPr>
              <a:spLocks noChangeArrowheads="1"/>
            </p:cNvSpPr>
            <p:nvPr/>
          </p:nvSpPr>
          <p:spPr bwMode="auto">
            <a:xfrm>
              <a:off x="1757" y="1211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35" name="Rectangle 843"/>
            <p:cNvSpPr>
              <a:spLocks noChangeArrowheads="1"/>
            </p:cNvSpPr>
            <p:nvPr/>
          </p:nvSpPr>
          <p:spPr bwMode="auto">
            <a:xfrm>
              <a:off x="1822" y="1211"/>
              <a:ext cx="11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ll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36" name="Rectangle 844"/>
            <p:cNvSpPr>
              <a:spLocks noChangeArrowheads="1"/>
            </p:cNvSpPr>
            <p:nvPr/>
          </p:nvSpPr>
          <p:spPr bwMode="auto">
            <a:xfrm>
              <a:off x="1879" y="1211"/>
              <a:ext cx="1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ó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37" name="Rectangle 845"/>
            <p:cNvSpPr>
              <a:spLocks noChangeArrowheads="1"/>
            </p:cNvSpPr>
            <p:nvPr/>
          </p:nvSpPr>
          <p:spPr bwMode="auto">
            <a:xfrm>
              <a:off x="757" y="1361"/>
              <a:ext cx="25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felk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38" name="Rectangle 846"/>
            <p:cNvSpPr>
              <a:spLocks noChangeArrowheads="1"/>
            </p:cNvSpPr>
            <p:nvPr/>
          </p:nvSpPr>
          <p:spPr bwMode="auto">
            <a:xfrm>
              <a:off x="949" y="1361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39" name="Rectangle 847"/>
            <p:cNvSpPr>
              <a:spLocks noChangeArrowheads="1"/>
            </p:cNvSpPr>
            <p:nvPr/>
          </p:nvSpPr>
          <p:spPr bwMode="auto">
            <a:xfrm>
              <a:off x="1014" y="1361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40" name="Rectangle 848"/>
            <p:cNvSpPr>
              <a:spLocks noChangeArrowheads="1"/>
            </p:cNvSpPr>
            <p:nvPr/>
          </p:nvSpPr>
          <p:spPr bwMode="auto">
            <a:xfrm>
              <a:off x="1125" y="1361"/>
              <a:ext cx="12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ü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41" name="Rectangle 849"/>
            <p:cNvSpPr>
              <a:spLocks noChangeArrowheads="1"/>
            </p:cNvSpPr>
            <p:nvPr/>
          </p:nvSpPr>
          <p:spPr bwMode="auto">
            <a:xfrm>
              <a:off x="1193" y="1361"/>
              <a:ext cx="8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42" name="Rectangle 850"/>
            <p:cNvSpPr>
              <a:spLocks noChangeArrowheads="1"/>
            </p:cNvSpPr>
            <p:nvPr/>
          </p:nvSpPr>
          <p:spPr bwMode="auto">
            <a:xfrm>
              <a:off x="1221" y="1361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43" name="Rectangle 851"/>
            <p:cNvSpPr>
              <a:spLocks noChangeArrowheads="1"/>
            </p:cNvSpPr>
            <p:nvPr/>
          </p:nvSpPr>
          <p:spPr bwMode="auto">
            <a:xfrm>
              <a:off x="1286" y="1361"/>
              <a:ext cx="11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8246" name="Group 854"/>
            <p:cNvGrpSpPr>
              <a:grpSpLocks/>
            </p:cNvGrpSpPr>
            <p:nvPr/>
          </p:nvGrpSpPr>
          <p:grpSpPr bwMode="auto">
            <a:xfrm>
              <a:off x="2377" y="1159"/>
              <a:ext cx="2026" cy="549"/>
              <a:chOff x="2377" y="1159"/>
              <a:chExt cx="2026" cy="549"/>
            </a:xfrm>
          </p:grpSpPr>
          <p:sp>
            <p:nvSpPr>
              <p:cNvPr id="188244" name="Rectangle 852"/>
              <p:cNvSpPr>
                <a:spLocks noChangeArrowheads="1"/>
              </p:cNvSpPr>
              <p:nvPr/>
            </p:nvSpPr>
            <p:spPr bwMode="auto">
              <a:xfrm>
                <a:off x="2377" y="1159"/>
                <a:ext cx="2026" cy="54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245" name="Rectangle 853"/>
              <p:cNvSpPr>
                <a:spLocks noChangeArrowheads="1"/>
              </p:cNvSpPr>
              <p:nvPr/>
            </p:nvSpPr>
            <p:spPr bwMode="auto">
              <a:xfrm>
                <a:off x="2377" y="1159"/>
                <a:ext cx="2026" cy="54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8247" name="Rectangle 855"/>
            <p:cNvSpPr>
              <a:spLocks noChangeArrowheads="1"/>
            </p:cNvSpPr>
            <p:nvPr/>
          </p:nvSpPr>
          <p:spPr bwMode="auto">
            <a:xfrm>
              <a:off x="2470" y="1219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48" name="Rectangle 856"/>
            <p:cNvSpPr>
              <a:spLocks noChangeArrowheads="1"/>
            </p:cNvSpPr>
            <p:nvPr/>
          </p:nvSpPr>
          <p:spPr bwMode="auto">
            <a:xfrm>
              <a:off x="2643" y="1206"/>
              <a:ext cx="12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49" name="Rectangle 857"/>
            <p:cNvSpPr>
              <a:spLocks noChangeArrowheads="1"/>
            </p:cNvSpPr>
            <p:nvPr/>
          </p:nvSpPr>
          <p:spPr bwMode="auto">
            <a:xfrm>
              <a:off x="2714" y="1206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50" name="Rectangle 858"/>
            <p:cNvSpPr>
              <a:spLocks noChangeArrowheads="1"/>
            </p:cNvSpPr>
            <p:nvPr/>
          </p:nvSpPr>
          <p:spPr bwMode="auto">
            <a:xfrm>
              <a:off x="2779" y="1206"/>
              <a:ext cx="40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voktat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51" name="Rectangle 859"/>
            <p:cNvSpPr>
              <a:spLocks noChangeArrowheads="1"/>
            </p:cNvSpPr>
            <p:nvPr/>
          </p:nvSpPr>
          <p:spPr bwMode="auto">
            <a:xfrm>
              <a:off x="3116" y="1206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52" name="Rectangle 860"/>
            <p:cNvSpPr>
              <a:spLocks noChangeArrowheads="1"/>
            </p:cNvSpPr>
            <p:nvPr/>
          </p:nvSpPr>
          <p:spPr bwMode="auto">
            <a:xfrm>
              <a:off x="3181" y="1206"/>
              <a:ext cx="7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si anyagok,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53" name="Rectangle 861"/>
            <p:cNvSpPr>
              <a:spLocks noChangeArrowheads="1"/>
            </p:cNvSpPr>
            <p:nvPr/>
          </p:nvSpPr>
          <p:spPr bwMode="auto">
            <a:xfrm>
              <a:off x="3832" y="1206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e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54" name="Rectangle 862"/>
            <p:cNvSpPr>
              <a:spLocks noChangeArrowheads="1"/>
            </p:cNvSpPr>
            <p:nvPr/>
          </p:nvSpPr>
          <p:spPr bwMode="auto">
            <a:xfrm>
              <a:off x="3897" y="1206"/>
              <a:ext cx="10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-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55" name="Rectangle 863"/>
            <p:cNvSpPr>
              <a:spLocks noChangeArrowheads="1"/>
            </p:cNvSpPr>
            <p:nvPr/>
          </p:nvSpPr>
          <p:spPr bwMode="auto">
            <a:xfrm>
              <a:off x="2643" y="1357"/>
              <a:ext cx="50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learning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56" name="Rectangle 864"/>
            <p:cNvSpPr>
              <a:spLocks noChangeArrowheads="1"/>
            </p:cNvSpPr>
            <p:nvPr/>
          </p:nvSpPr>
          <p:spPr bwMode="auto">
            <a:xfrm>
              <a:off x="3116" y="1357"/>
              <a:ext cx="60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rendszer,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57" name="Rectangle 865"/>
            <p:cNvSpPr>
              <a:spLocks noChangeArrowheads="1"/>
            </p:cNvSpPr>
            <p:nvPr/>
          </p:nvSpPr>
          <p:spPr bwMode="auto">
            <a:xfrm>
              <a:off x="3658" y="1357"/>
              <a:ext cx="3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tutor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58" name="Rectangle 866"/>
            <p:cNvSpPr>
              <a:spLocks noChangeArrowheads="1"/>
            </p:cNvSpPr>
            <p:nvPr/>
          </p:nvSpPr>
          <p:spPr bwMode="auto">
            <a:xfrm>
              <a:off x="3921" y="1357"/>
              <a:ext cx="13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59" name="Rectangle 867"/>
            <p:cNvSpPr>
              <a:spLocks noChangeArrowheads="1"/>
            </p:cNvSpPr>
            <p:nvPr/>
          </p:nvSpPr>
          <p:spPr bwMode="auto">
            <a:xfrm>
              <a:off x="2643" y="1507"/>
              <a:ext cx="60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konzulens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8262" name="Group 870"/>
            <p:cNvGrpSpPr>
              <a:grpSpLocks/>
            </p:cNvGrpSpPr>
            <p:nvPr/>
          </p:nvGrpSpPr>
          <p:grpSpPr bwMode="auto">
            <a:xfrm>
              <a:off x="491" y="1800"/>
              <a:ext cx="1816" cy="699"/>
              <a:chOff x="491" y="1800"/>
              <a:chExt cx="1816" cy="699"/>
            </a:xfrm>
          </p:grpSpPr>
          <p:sp>
            <p:nvSpPr>
              <p:cNvPr id="188260" name="Rectangle 868"/>
              <p:cNvSpPr>
                <a:spLocks noChangeArrowheads="1"/>
              </p:cNvSpPr>
              <p:nvPr/>
            </p:nvSpPr>
            <p:spPr bwMode="auto">
              <a:xfrm>
                <a:off x="491" y="1800"/>
                <a:ext cx="1816" cy="69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261" name="Rectangle 869"/>
              <p:cNvSpPr>
                <a:spLocks noChangeArrowheads="1"/>
              </p:cNvSpPr>
              <p:nvPr/>
            </p:nvSpPr>
            <p:spPr bwMode="auto">
              <a:xfrm>
                <a:off x="491" y="1800"/>
                <a:ext cx="1816" cy="69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8263" name="Rectangle 871"/>
            <p:cNvSpPr>
              <a:spLocks noChangeArrowheads="1"/>
            </p:cNvSpPr>
            <p:nvPr/>
          </p:nvSpPr>
          <p:spPr bwMode="auto">
            <a:xfrm>
              <a:off x="584" y="1860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64" name="Rectangle 872"/>
            <p:cNvSpPr>
              <a:spLocks noChangeArrowheads="1"/>
            </p:cNvSpPr>
            <p:nvPr/>
          </p:nvSpPr>
          <p:spPr bwMode="auto">
            <a:xfrm>
              <a:off x="757" y="1847"/>
              <a:ext cx="87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Tantermi oktat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65" name="Rectangle 873"/>
            <p:cNvSpPr>
              <a:spLocks noChangeArrowheads="1"/>
            </p:cNvSpPr>
            <p:nvPr/>
          </p:nvSpPr>
          <p:spPr bwMode="auto">
            <a:xfrm>
              <a:off x="1558" y="1847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66" name="Rectangle 874"/>
            <p:cNvSpPr>
              <a:spLocks noChangeArrowheads="1"/>
            </p:cNvSpPr>
            <p:nvPr/>
          </p:nvSpPr>
          <p:spPr bwMode="auto">
            <a:xfrm>
              <a:off x="1623" y="1847"/>
              <a:ext cx="28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sok: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67" name="Rectangle 875"/>
            <p:cNvSpPr>
              <a:spLocks noChangeArrowheads="1"/>
            </p:cNvSpPr>
            <p:nvPr/>
          </p:nvSpPr>
          <p:spPr bwMode="auto">
            <a:xfrm>
              <a:off x="584" y="201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68" name="Rectangle 876"/>
            <p:cNvSpPr>
              <a:spLocks noChangeArrowheads="1"/>
            </p:cNvSpPr>
            <p:nvPr/>
          </p:nvSpPr>
          <p:spPr bwMode="auto">
            <a:xfrm>
              <a:off x="757" y="1998"/>
              <a:ext cx="113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IT rendszerek oktat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69" name="Rectangle 877"/>
            <p:cNvSpPr>
              <a:spLocks noChangeArrowheads="1"/>
            </p:cNvSpPr>
            <p:nvPr/>
          </p:nvSpPr>
          <p:spPr bwMode="auto">
            <a:xfrm>
              <a:off x="1819" y="1998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70" name="Rectangle 878"/>
            <p:cNvSpPr>
              <a:spLocks noChangeArrowheads="1"/>
            </p:cNvSpPr>
            <p:nvPr/>
          </p:nvSpPr>
          <p:spPr bwMode="auto">
            <a:xfrm>
              <a:off x="1884" y="1998"/>
              <a:ext cx="17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sa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71" name="Rectangle 879"/>
            <p:cNvSpPr>
              <a:spLocks noChangeArrowheads="1"/>
            </p:cNvSpPr>
            <p:nvPr/>
          </p:nvSpPr>
          <p:spPr bwMode="auto">
            <a:xfrm>
              <a:off x="584" y="2161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72" name="Rectangle 880"/>
            <p:cNvSpPr>
              <a:spLocks noChangeArrowheads="1"/>
            </p:cNvSpPr>
            <p:nvPr/>
          </p:nvSpPr>
          <p:spPr bwMode="auto">
            <a:xfrm>
              <a:off x="757" y="2148"/>
              <a:ext cx="71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Gyakorlati 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73" name="Rectangle 881"/>
            <p:cNvSpPr>
              <a:spLocks noChangeArrowheads="1"/>
            </p:cNvSpPr>
            <p:nvPr/>
          </p:nvSpPr>
          <p:spPr bwMode="auto">
            <a:xfrm>
              <a:off x="1397" y="2148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74" name="Rectangle 882"/>
            <p:cNvSpPr>
              <a:spLocks noChangeArrowheads="1"/>
            </p:cNvSpPr>
            <p:nvPr/>
          </p:nvSpPr>
          <p:spPr bwMode="auto">
            <a:xfrm>
              <a:off x="1462" y="2148"/>
              <a:ext cx="18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pz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75" name="Rectangle 883"/>
            <p:cNvSpPr>
              <a:spLocks noChangeArrowheads="1"/>
            </p:cNvSpPr>
            <p:nvPr/>
          </p:nvSpPr>
          <p:spPr bwMode="auto">
            <a:xfrm>
              <a:off x="1584" y="2148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76" name="Rectangle 884"/>
            <p:cNvSpPr>
              <a:spLocks noChangeArrowheads="1"/>
            </p:cNvSpPr>
            <p:nvPr/>
          </p:nvSpPr>
          <p:spPr bwMode="auto">
            <a:xfrm>
              <a:off x="1651" y="2148"/>
              <a:ext cx="24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sek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77" name="Rectangle 885"/>
            <p:cNvSpPr>
              <a:spLocks noChangeArrowheads="1"/>
            </p:cNvSpPr>
            <p:nvPr/>
          </p:nvSpPr>
          <p:spPr bwMode="auto">
            <a:xfrm>
              <a:off x="584" y="231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78" name="Rectangle 886"/>
            <p:cNvSpPr>
              <a:spLocks noChangeArrowheads="1"/>
            </p:cNvSpPr>
            <p:nvPr/>
          </p:nvSpPr>
          <p:spPr bwMode="auto">
            <a:xfrm>
              <a:off x="757" y="2299"/>
              <a:ext cx="12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79" name="Rectangle 887"/>
            <p:cNvSpPr>
              <a:spLocks noChangeArrowheads="1"/>
            </p:cNvSpPr>
            <p:nvPr/>
          </p:nvSpPr>
          <p:spPr bwMode="auto">
            <a:xfrm>
              <a:off x="826" y="2299"/>
              <a:ext cx="14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rt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80" name="Rectangle 888"/>
            <p:cNvSpPr>
              <a:spLocks noChangeArrowheads="1"/>
            </p:cNvSpPr>
            <p:nvPr/>
          </p:nvSpPr>
          <p:spPr bwMode="auto">
            <a:xfrm>
              <a:off x="912" y="2299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81" name="Rectangle 889"/>
            <p:cNvSpPr>
              <a:spLocks noChangeArrowheads="1"/>
            </p:cNvSpPr>
            <p:nvPr/>
          </p:nvSpPr>
          <p:spPr bwMode="auto">
            <a:xfrm>
              <a:off x="977" y="2299"/>
              <a:ext cx="24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kes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82" name="Rectangle 890"/>
            <p:cNvSpPr>
              <a:spLocks noChangeArrowheads="1"/>
            </p:cNvSpPr>
            <p:nvPr/>
          </p:nvSpPr>
          <p:spPr bwMode="auto">
            <a:xfrm>
              <a:off x="1157" y="2299"/>
              <a:ext cx="8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í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83" name="Rectangle 891"/>
            <p:cNvSpPr>
              <a:spLocks noChangeArrowheads="1"/>
            </p:cNvSpPr>
            <p:nvPr/>
          </p:nvSpPr>
          <p:spPr bwMode="auto">
            <a:xfrm>
              <a:off x="1185" y="2299"/>
              <a:ext cx="98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84" name="Rectangle 892"/>
            <p:cNvSpPr>
              <a:spLocks noChangeArrowheads="1"/>
            </p:cNvSpPr>
            <p:nvPr/>
          </p:nvSpPr>
          <p:spPr bwMode="auto">
            <a:xfrm>
              <a:off x="1227" y="2299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85" name="Rectangle 893"/>
            <p:cNvSpPr>
              <a:spLocks noChangeArrowheads="1"/>
            </p:cNvSpPr>
            <p:nvPr/>
          </p:nvSpPr>
          <p:spPr bwMode="auto">
            <a:xfrm>
              <a:off x="1292" y="2299"/>
              <a:ext cx="268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si tr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86" name="Rectangle 894"/>
            <p:cNvSpPr>
              <a:spLocks noChangeArrowheads="1"/>
            </p:cNvSpPr>
            <p:nvPr/>
          </p:nvSpPr>
          <p:spPr bwMode="auto">
            <a:xfrm>
              <a:off x="1499" y="2299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87" name="Rectangle 895"/>
            <p:cNvSpPr>
              <a:spLocks noChangeArrowheads="1"/>
            </p:cNvSpPr>
            <p:nvPr/>
          </p:nvSpPr>
          <p:spPr bwMode="auto">
            <a:xfrm>
              <a:off x="1565" y="2299"/>
              <a:ext cx="4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ningek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8290" name="Group 898"/>
            <p:cNvGrpSpPr>
              <a:grpSpLocks/>
            </p:cNvGrpSpPr>
            <p:nvPr/>
          </p:nvGrpSpPr>
          <p:grpSpPr bwMode="auto">
            <a:xfrm>
              <a:off x="2377" y="1808"/>
              <a:ext cx="2026" cy="699"/>
              <a:chOff x="2377" y="1808"/>
              <a:chExt cx="2026" cy="699"/>
            </a:xfrm>
          </p:grpSpPr>
          <p:sp>
            <p:nvSpPr>
              <p:cNvPr id="188288" name="Rectangle 896"/>
              <p:cNvSpPr>
                <a:spLocks noChangeArrowheads="1"/>
              </p:cNvSpPr>
              <p:nvPr/>
            </p:nvSpPr>
            <p:spPr bwMode="auto">
              <a:xfrm>
                <a:off x="2377" y="1808"/>
                <a:ext cx="2026" cy="69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289" name="Rectangle 897"/>
              <p:cNvSpPr>
                <a:spLocks noChangeArrowheads="1"/>
              </p:cNvSpPr>
              <p:nvPr/>
            </p:nvSpPr>
            <p:spPr bwMode="auto">
              <a:xfrm>
                <a:off x="2377" y="1808"/>
                <a:ext cx="2026" cy="69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8291" name="Rectangle 899"/>
            <p:cNvSpPr>
              <a:spLocks noChangeArrowheads="1"/>
            </p:cNvSpPr>
            <p:nvPr/>
          </p:nvSpPr>
          <p:spPr bwMode="auto">
            <a:xfrm>
              <a:off x="2470" y="1868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92" name="Rectangle 900"/>
            <p:cNvSpPr>
              <a:spLocks noChangeArrowheads="1"/>
            </p:cNvSpPr>
            <p:nvPr/>
          </p:nvSpPr>
          <p:spPr bwMode="auto">
            <a:xfrm>
              <a:off x="2643" y="1855"/>
              <a:ext cx="15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El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93" name="Rectangle 901"/>
            <p:cNvSpPr>
              <a:spLocks noChangeArrowheads="1"/>
            </p:cNvSpPr>
            <p:nvPr/>
          </p:nvSpPr>
          <p:spPr bwMode="auto">
            <a:xfrm>
              <a:off x="2740" y="1868"/>
              <a:ext cx="81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ő</a:t>
              </a:r>
            </a:p>
          </p:txBody>
        </p:sp>
        <p:sp>
          <p:nvSpPr>
            <p:cNvPr id="188294" name="Rectangle 902"/>
            <p:cNvSpPr>
              <a:spLocks noChangeArrowheads="1"/>
            </p:cNvSpPr>
            <p:nvPr/>
          </p:nvSpPr>
          <p:spPr bwMode="auto">
            <a:xfrm>
              <a:off x="2808" y="1855"/>
              <a:ext cx="19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ad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95" name="Rectangle 903"/>
            <p:cNvSpPr>
              <a:spLocks noChangeArrowheads="1"/>
            </p:cNvSpPr>
            <p:nvPr/>
          </p:nvSpPr>
          <p:spPr bwMode="auto">
            <a:xfrm>
              <a:off x="2941" y="1855"/>
              <a:ext cx="1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ó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96" name="Rectangle 904"/>
            <p:cNvSpPr>
              <a:spLocks noChangeArrowheads="1"/>
            </p:cNvSpPr>
            <p:nvPr/>
          </p:nvSpPr>
          <p:spPr bwMode="auto">
            <a:xfrm>
              <a:off x="3008" y="1855"/>
              <a:ext cx="478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k, oktat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97" name="Rectangle 905"/>
            <p:cNvSpPr>
              <a:spLocks noChangeArrowheads="1"/>
            </p:cNvSpPr>
            <p:nvPr/>
          </p:nvSpPr>
          <p:spPr bwMode="auto">
            <a:xfrm>
              <a:off x="3419" y="1855"/>
              <a:ext cx="1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ó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98" name="Rectangle 906"/>
            <p:cNvSpPr>
              <a:spLocks noChangeArrowheads="1"/>
            </p:cNvSpPr>
            <p:nvPr/>
          </p:nvSpPr>
          <p:spPr bwMode="auto">
            <a:xfrm>
              <a:off x="3485" y="1855"/>
              <a:ext cx="19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299" name="Rectangle 907"/>
            <p:cNvSpPr>
              <a:spLocks noChangeArrowheads="1"/>
            </p:cNvSpPr>
            <p:nvPr/>
          </p:nvSpPr>
          <p:spPr bwMode="auto">
            <a:xfrm>
              <a:off x="2643" y="2005"/>
              <a:ext cx="123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konzulensek, SUBA tr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00" name="Rectangle 908"/>
            <p:cNvSpPr>
              <a:spLocks noChangeArrowheads="1"/>
            </p:cNvSpPr>
            <p:nvPr/>
          </p:nvSpPr>
          <p:spPr bwMode="auto">
            <a:xfrm>
              <a:off x="3801" y="2005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01" name="Rectangle 909"/>
            <p:cNvSpPr>
              <a:spLocks noChangeArrowheads="1"/>
            </p:cNvSpPr>
            <p:nvPr/>
          </p:nvSpPr>
          <p:spPr bwMode="auto">
            <a:xfrm>
              <a:off x="3868" y="2005"/>
              <a:ext cx="44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nerek,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02" name="Rectangle 910"/>
            <p:cNvSpPr>
              <a:spLocks noChangeArrowheads="1"/>
            </p:cNvSpPr>
            <p:nvPr/>
          </p:nvSpPr>
          <p:spPr bwMode="auto">
            <a:xfrm>
              <a:off x="2643" y="2156"/>
              <a:ext cx="12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03" name="Rectangle 911"/>
            <p:cNvSpPr>
              <a:spLocks noChangeArrowheads="1"/>
            </p:cNvSpPr>
            <p:nvPr/>
          </p:nvSpPr>
          <p:spPr bwMode="auto">
            <a:xfrm>
              <a:off x="2714" y="2156"/>
              <a:ext cx="12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04" name="Rectangle 912"/>
            <p:cNvSpPr>
              <a:spLocks noChangeArrowheads="1"/>
            </p:cNvSpPr>
            <p:nvPr/>
          </p:nvSpPr>
          <p:spPr bwMode="auto">
            <a:xfrm>
              <a:off x="2785" y="2156"/>
              <a:ext cx="25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 tr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05" name="Rectangle 913"/>
            <p:cNvSpPr>
              <a:spLocks noChangeArrowheads="1"/>
            </p:cNvSpPr>
            <p:nvPr/>
          </p:nvSpPr>
          <p:spPr bwMode="auto">
            <a:xfrm>
              <a:off x="2980" y="2156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06" name="Rectangle 914"/>
            <p:cNvSpPr>
              <a:spLocks noChangeArrowheads="1"/>
            </p:cNvSpPr>
            <p:nvPr/>
          </p:nvSpPr>
          <p:spPr bwMode="auto">
            <a:xfrm>
              <a:off x="3046" y="2156"/>
              <a:ext cx="367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nerek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88311" name="Group 919"/>
            <p:cNvGrpSpPr>
              <a:grpSpLocks/>
            </p:cNvGrpSpPr>
            <p:nvPr/>
          </p:nvGrpSpPr>
          <p:grpSpPr bwMode="auto">
            <a:xfrm>
              <a:off x="491" y="2608"/>
              <a:ext cx="1818" cy="700"/>
              <a:chOff x="491" y="2608"/>
              <a:chExt cx="1818" cy="700"/>
            </a:xfrm>
          </p:grpSpPr>
          <p:sp>
            <p:nvSpPr>
              <p:cNvPr id="188307" name="Rectangle 915"/>
              <p:cNvSpPr>
                <a:spLocks noChangeArrowheads="1"/>
              </p:cNvSpPr>
              <p:nvPr/>
            </p:nvSpPr>
            <p:spPr bwMode="auto">
              <a:xfrm>
                <a:off x="491" y="2608"/>
                <a:ext cx="1818" cy="700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pic>
            <p:nvPicPr>
              <p:cNvPr id="188308" name="Picture 916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91" y="2609"/>
                <a:ext cx="1816" cy="6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8309" name="Rectangle 917"/>
              <p:cNvSpPr>
                <a:spLocks noChangeArrowheads="1"/>
              </p:cNvSpPr>
              <p:nvPr/>
            </p:nvSpPr>
            <p:spPr bwMode="auto">
              <a:xfrm>
                <a:off x="491" y="2608"/>
                <a:ext cx="1818" cy="700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  <p:sp>
            <p:nvSpPr>
              <p:cNvPr id="188310" name="Rectangle 918"/>
              <p:cNvSpPr>
                <a:spLocks noChangeArrowheads="1"/>
              </p:cNvSpPr>
              <p:nvPr/>
            </p:nvSpPr>
            <p:spPr bwMode="auto">
              <a:xfrm>
                <a:off x="491" y="2609"/>
                <a:ext cx="1816" cy="699"/>
              </a:xfrm>
              <a:prstGeom prst="rect">
                <a:avLst/>
              </a:prstGeom>
              <a:noFill/>
              <a:ln w="9525" cap="rnd">
                <a:solidFill>
                  <a:srgbClr val="99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u-HU"/>
              </a:p>
            </p:txBody>
          </p:sp>
        </p:grpSp>
        <p:sp>
          <p:nvSpPr>
            <p:cNvPr id="188312" name="Rectangle 920"/>
            <p:cNvSpPr>
              <a:spLocks noChangeArrowheads="1"/>
            </p:cNvSpPr>
            <p:nvPr/>
          </p:nvSpPr>
          <p:spPr bwMode="auto">
            <a:xfrm>
              <a:off x="584" y="2670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13" name="Rectangle 921"/>
            <p:cNvSpPr>
              <a:spLocks noChangeArrowheads="1"/>
            </p:cNvSpPr>
            <p:nvPr/>
          </p:nvSpPr>
          <p:spPr bwMode="auto">
            <a:xfrm>
              <a:off x="757" y="2657"/>
              <a:ext cx="485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Munkav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14" name="Rectangle 922"/>
            <p:cNvSpPr>
              <a:spLocks noChangeArrowheads="1"/>
            </p:cNvSpPr>
            <p:nvPr/>
          </p:nvSpPr>
          <p:spPr bwMode="auto">
            <a:xfrm>
              <a:off x="1176" y="2657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15" name="Rectangle 923"/>
            <p:cNvSpPr>
              <a:spLocks noChangeArrowheads="1"/>
            </p:cNvSpPr>
            <p:nvPr/>
          </p:nvSpPr>
          <p:spPr bwMode="auto">
            <a:xfrm>
              <a:off x="1242" y="2657"/>
              <a:ext cx="18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gz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16" name="Rectangle 924"/>
            <p:cNvSpPr>
              <a:spLocks noChangeArrowheads="1"/>
            </p:cNvSpPr>
            <p:nvPr/>
          </p:nvSpPr>
          <p:spPr bwMode="auto">
            <a:xfrm>
              <a:off x="1364" y="2657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é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17" name="Rectangle 925"/>
            <p:cNvSpPr>
              <a:spLocks noChangeArrowheads="1"/>
            </p:cNvSpPr>
            <p:nvPr/>
          </p:nvSpPr>
          <p:spPr bwMode="auto">
            <a:xfrm>
              <a:off x="1431" y="2657"/>
              <a:ext cx="21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 k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18" name="Rectangle 926"/>
            <p:cNvSpPr>
              <a:spLocks noChangeArrowheads="1"/>
            </p:cNvSpPr>
            <p:nvPr/>
          </p:nvSpPr>
          <p:spPr bwMode="auto">
            <a:xfrm>
              <a:off x="1584" y="2657"/>
              <a:ext cx="12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ö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19" name="Rectangle 927"/>
            <p:cNvSpPr>
              <a:spLocks noChangeArrowheads="1"/>
            </p:cNvSpPr>
            <p:nvPr/>
          </p:nvSpPr>
          <p:spPr bwMode="auto">
            <a:xfrm>
              <a:off x="1652" y="2657"/>
              <a:ext cx="386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zbeni</a:t>
              </a:r>
              <a:r>
                <a:rPr kumimoji="0" lang="hu-HU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 </a:t>
              </a: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20" name="Rectangle 928"/>
            <p:cNvSpPr>
              <a:spLocks noChangeArrowheads="1"/>
            </p:cNvSpPr>
            <p:nvPr/>
          </p:nvSpPr>
          <p:spPr bwMode="auto">
            <a:xfrm>
              <a:off x="757" y="2808"/>
              <a:ext cx="33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tanul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21" name="Rectangle 929"/>
            <p:cNvSpPr>
              <a:spLocks noChangeArrowheads="1"/>
            </p:cNvSpPr>
            <p:nvPr/>
          </p:nvSpPr>
          <p:spPr bwMode="auto">
            <a:xfrm>
              <a:off x="1029" y="2808"/>
              <a:ext cx="12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á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22" name="Rectangle 930"/>
            <p:cNvSpPr>
              <a:spLocks noChangeArrowheads="1"/>
            </p:cNvSpPr>
            <p:nvPr/>
          </p:nvSpPr>
          <p:spPr bwMode="auto">
            <a:xfrm>
              <a:off x="1094" y="2808"/>
              <a:ext cx="151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hu-HU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ahoma" pitchFamily="34" charset="0"/>
                </a:rPr>
                <a:t>s </a:t>
              </a:r>
              <a:endParaRPr kumimoji="0" lang="hu-H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pic>
          <p:nvPicPr>
            <p:cNvPr id="188324" name="Picture 93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412" y="2634"/>
              <a:ext cx="2578" cy="996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188328" name="Rectangle 936"/>
            <p:cNvSpPr>
              <a:spLocks noChangeArrowheads="1"/>
            </p:cNvSpPr>
            <p:nvPr/>
          </p:nvSpPr>
          <p:spPr bwMode="auto">
            <a:xfrm>
              <a:off x="2470" y="2655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29" name="Rectangle 937"/>
            <p:cNvSpPr>
              <a:spLocks noChangeArrowheads="1"/>
            </p:cNvSpPr>
            <p:nvPr/>
          </p:nvSpPr>
          <p:spPr bwMode="auto">
            <a:xfrm>
              <a:off x="2643" y="264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30" name="Rectangle 938"/>
            <p:cNvSpPr>
              <a:spLocks noChangeArrowheads="1"/>
            </p:cNvSpPr>
            <p:nvPr/>
          </p:nvSpPr>
          <p:spPr bwMode="auto">
            <a:xfrm>
              <a:off x="3139" y="264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32" name="Rectangle 940"/>
            <p:cNvSpPr>
              <a:spLocks noChangeArrowheads="1"/>
            </p:cNvSpPr>
            <p:nvPr/>
          </p:nvSpPr>
          <p:spPr bwMode="auto">
            <a:xfrm>
              <a:off x="3252" y="264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33" name="Rectangle 941"/>
            <p:cNvSpPr>
              <a:spLocks noChangeArrowheads="1"/>
            </p:cNvSpPr>
            <p:nvPr/>
          </p:nvSpPr>
          <p:spPr bwMode="auto">
            <a:xfrm>
              <a:off x="3337" y="264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34" name="Rectangle 942"/>
            <p:cNvSpPr>
              <a:spLocks noChangeArrowheads="1"/>
            </p:cNvSpPr>
            <p:nvPr/>
          </p:nvSpPr>
          <p:spPr bwMode="auto">
            <a:xfrm>
              <a:off x="3402" y="264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35" name="Rectangle 943"/>
            <p:cNvSpPr>
              <a:spLocks noChangeArrowheads="1"/>
            </p:cNvSpPr>
            <p:nvPr/>
          </p:nvSpPr>
          <p:spPr bwMode="auto">
            <a:xfrm>
              <a:off x="3583" y="264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36" name="Rectangle 944"/>
            <p:cNvSpPr>
              <a:spLocks noChangeArrowheads="1"/>
            </p:cNvSpPr>
            <p:nvPr/>
          </p:nvSpPr>
          <p:spPr bwMode="auto">
            <a:xfrm>
              <a:off x="3611" y="2642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39" name="Rectangle 947"/>
            <p:cNvSpPr>
              <a:spLocks noChangeArrowheads="1"/>
            </p:cNvSpPr>
            <p:nvPr/>
          </p:nvSpPr>
          <p:spPr bwMode="auto">
            <a:xfrm>
              <a:off x="2643" y="279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40" name="Rectangle 948"/>
            <p:cNvSpPr>
              <a:spLocks noChangeArrowheads="1"/>
            </p:cNvSpPr>
            <p:nvPr/>
          </p:nvSpPr>
          <p:spPr bwMode="auto">
            <a:xfrm>
              <a:off x="2684" y="279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41" name="Rectangle 949"/>
            <p:cNvSpPr>
              <a:spLocks noChangeArrowheads="1"/>
            </p:cNvSpPr>
            <p:nvPr/>
          </p:nvSpPr>
          <p:spPr bwMode="auto">
            <a:xfrm>
              <a:off x="2749" y="279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42" name="Rectangle 950"/>
            <p:cNvSpPr>
              <a:spLocks noChangeArrowheads="1"/>
            </p:cNvSpPr>
            <p:nvPr/>
          </p:nvSpPr>
          <p:spPr bwMode="auto">
            <a:xfrm>
              <a:off x="3093" y="279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43" name="Rectangle 951"/>
            <p:cNvSpPr>
              <a:spLocks noChangeArrowheads="1"/>
            </p:cNvSpPr>
            <p:nvPr/>
          </p:nvSpPr>
          <p:spPr bwMode="auto">
            <a:xfrm>
              <a:off x="3158" y="279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44" name="Rectangle 952"/>
            <p:cNvSpPr>
              <a:spLocks noChangeArrowheads="1"/>
            </p:cNvSpPr>
            <p:nvPr/>
          </p:nvSpPr>
          <p:spPr bwMode="auto">
            <a:xfrm>
              <a:off x="2470" y="2956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45" name="Rectangle 953"/>
            <p:cNvSpPr>
              <a:spLocks noChangeArrowheads="1"/>
            </p:cNvSpPr>
            <p:nvPr/>
          </p:nvSpPr>
          <p:spPr bwMode="auto">
            <a:xfrm>
              <a:off x="2643" y="2943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46" name="Rectangle 954"/>
            <p:cNvSpPr>
              <a:spLocks noChangeArrowheads="1"/>
            </p:cNvSpPr>
            <p:nvPr/>
          </p:nvSpPr>
          <p:spPr bwMode="auto">
            <a:xfrm>
              <a:off x="2643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47" name="Rectangle 955"/>
            <p:cNvSpPr>
              <a:spLocks noChangeArrowheads="1"/>
            </p:cNvSpPr>
            <p:nvPr/>
          </p:nvSpPr>
          <p:spPr bwMode="auto">
            <a:xfrm>
              <a:off x="2875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48" name="Rectangle 956"/>
            <p:cNvSpPr>
              <a:spLocks noChangeArrowheads="1"/>
            </p:cNvSpPr>
            <p:nvPr/>
          </p:nvSpPr>
          <p:spPr bwMode="auto">
            <a:xfrm>
              <a:off x="2947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49" name="Rectangle 957"/>
            <p:cNvSpPr>
              <a:spLocks noChangeArrowheads="1"/>
            </p:cNvSpPr>
            <p:nvPr/>
          </p:nvSpPr>
          <p:spPr bwMode="auto">
            <a:xfrm>
              <a:off x="3076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50" name="Rectangle 958"/>
            <p:cNvSpPr>
              <a:spLocks noChangeArrowheads="1"/>
            </p:cNvSpPr>
            <p:nvPr/>
          </p:nvSpPr>
          <p:spPr bwMode="auto">
            <a:xfrm>
              <a:off x="3154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51" name="Rectangle 959"/>
            <p:cNvSpPr>
              <a:spLocks noChangeArrowheads="1"/>
            </p:cNvSpPr>
            <p:nvPr/>
          </p:nvSpPr>
          <p:spPr bwMode="auto">
            <a:xfrm>
              <a:off x="3192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52" name="Rectangle 960"/>
            <p:cNvSpPr>
              <a:spLocks noChangeArrowheads="1"/>
            </p:cNvSpPr>
            <p:nvPr/>
          </p:nvSpPr>
          <p:spPr bwMode="auto">
            <a:xfrm>
              <a:off x="3265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53" name="Rectangle 961"/>
            <p:cNvSpPr>
              <a:spLocks noChangeArrowheads="1"/>
            </p:cNvSpPr>
            <p:nvPr/>
          </p:nvSpPr>
          <p:spPr bwMode="auto">
            <a:xfrm>
              <a:off x="3414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54" name="Rectangle 962"/>
            <p:cNvSpPr>
              <a:spLocks noChangeArrowheads="1"/>
            </p:cNvSpPr>
            <p:nvPr/>
          </p:nvSpPr>
          <p:spPr bwMode="auto">
            <a:xfrm>
              <a:off x="3488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55" name="Rectangle 963"/>
            <p:cNvSpPr>
              <a:spLocks noChangeArrowheads="1"/>
            </p:cNvSpPr>
            <p:nvPr/>
          </p:nvSpPr>
          <p:spPr bwMode="auto">
            <a:xfrm>
              <a:off x="3883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8356" name="Rectangle 964"/>
            <p:cNvSpPr>
              <a:spLocks noChangeArrowheads="1"/>
            </p:cNvSpPr>
            <p:nvPr/>
          </p:nvSpPr>
          <p:spPr bwMode="auto">
            <a:xfrm>
              <a:off x="3957" y="3094"/>
              <a:ext cx="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969" name="Szövegdoboz 968"/>
          <p:cNvSpPr txBox="1"/>
          <p:nvPr/>
        </p:nvSpPr>
        <p:spPr>
          <a:xfrm>
            <a:off x="4480719" y="4440875"/>
            <a:ext cx="311816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sz="1600" b="0" dirty="0" err="1" smtClean="0"/>
              <a:t>Coachok</a:t>
            </a:r>
            <a:r>
              <a:rPr lang="hu-HU" sz="1600" b="0" dirty="0" smtClean="0"/>
              <a:t>  - értékesítési folyamat</a:t>
            </a:r>
          </a:p>
          <a:p>
            <a:pPr algn="ctr"/>
            <a:r>
              <a:rPr lang="hu-HU" sz="1600" b="0" dirty="0" smtClean="0"/>
              <a:t>Támogatása</a:t>
            </a:r>
          </a:p>
          <a:p>
            <a:pPr algn="ctr"/>
            <a:endParaRPr lang="hu-HU" sz="1600" dirty="0" smtClean="0"/>
          </a:p>
          <a:p>
            <a:pPr algn="ctr"/>
            <a:r>
              <a:rPr lang="hu-HU" sz="2000" dirty="0" smtClean="0"/>
              <a:t>MENTOROK</a:t>
            </a:r>
          </a:p>
          <a:p>
            <a:pPr algn="ctr"/>
            <a:r>
              <a:rPr lang="hu-HU" sz="2000" dirty="0" smtClean="0"/>
              <a:t>szakmai felkészítés</a:t>
            </a:r>
          </a:p>
          <a:p>
            <a:pPr algn="ctr"/>
            <a:endParaRPr lang="hu-HU" dirty="0"/>
          </a:p>
        </p:txBody>
      </p:sp>
      <p:pic>
        <p:nvPicPr>
          <p:cNvPr id="962" name="Kép 961" descr="nagyito_keszites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16200000">
            <a:off x="4539414" y="2401928"/>
            <a:ext cx="4023141" cy="414052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93538" name="think-cell Slide" r:id="rId4" imgW="0" imgH="0" progId="">
              <p:embed/>
            </p:oleObj>
          </a:graphicData>
        </a:graphic>
      </p:graphicFrame>
      <p:grpSp>
        <p:nvGrpSpPr>
          <p:cNvPr id="2" name="Csoportba foglalás 36"/>
          <p:cNvGrpSpPr>
            <a:grpSpLocks/>
          </p:cNvGrpSpPr>
          <p:nvPr/>
        </p:nvGrpSpPr>
        <p:grpSpPr bwMode="auto">
          <a:xfrm>
            <a:off x="0" y="0"/>
            <a:ext cx="0" cy="0"/>
            <a:chOff x="0" y="0"/>
            <a:chExt cx="136" cy="135"/>
          </a:xfrm>
        </p:grpSpPr>
        <p:sp>
          <p:nvSpPr>
            <p:cNvPr id="72715" name="Oval 20"/>
            <p:cNvSpPr>
              <a:spLocks noChangeArrowheads="1"/>
            </p:cNvSpPr>
            <p:nvPr/>
          </p:nvSpPr>
          <p:spPr bwMode="auto">
            <a:xfrm>
              <a:off x="0" y="0"/>
              <a:ext cx="136" cy="1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85542" tIns="42771" rIns="85542" bIns="42771"/>
            <a:lstStyle/>
            <a:p>
              <a:pPr defTabSz="855663"/>
              <a:endParaRPr lang="hu-HU" sz="1700" b="0">
                <a:solidFill>
                  <a:srgbClr val="000000"/>
                </a:solidFill>
              </a:endParaRPr>
            </a:p>
            <a:p>
              <a:pPr defTabSz="855663"/>
              <a:endParaRPr lang="hu-HU" sz="1700" b="0">
                <a:solidFill>
                  <a:srgbClr val="000000"/>
                </a:solidFill>
              </a:endParaRPr>
            </a:p>
          </p:txBody>
        </p:sp>
        <p:sp>
          <p:nvSpPr>
            <p:cNvPr id="72716" name="AutoShape 21"/>
            <p:cNvSpPr>
              <a:spLocks noChangeArrowheads="1"/>
            </p:cNvSpPr>
            <p:nvPr/>
          </p:nvSpPr>
          <p:spPr bwMode="auto">
            <a:xfrm rot="5400000">
              <a:off x="1" y="0"/>
              <a:ext cx="134" cy="1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651" y="10800"/>
                  </a:moveTo>
                  <a:cubicBezTo>
                    <a:pt x="10651" y="10717"/>
                    <a:pt x="10717" y="10651"/>
                    <a:pt x="10800" y="10651"/>
                  </a:cubicBezTo>
                  <a:cubicBezTo>
                    <a:pt x="10882" y="10650"/>
                    <a:pt x="10948" y="10717"/>
                    <a:pt x="10949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5" name="Dia számának helye 24"/>
          <p:cNvSpPr>
            <a:spLocks noGrp="1"/>
          </p:cNvSpPr>
          <p:nvPr>
            <p:ph type="sldNum" sz="quarter" idx="10"/>
          </p:nvPr>
        </p:nvSpPr>
        <p:spPr>
          <a:xfrm>
            <a:off x="0" y="6421128"/>
            <a:ext cx="1866900" cy="184150"/>
          </a:xfrm>
        </p:spPr>
        <p:txBody>
          <a:bodyPr/>
          <a:lstStyle/>
          <a:p>
            <a:pPr>
              <a:defRPr/>
            </a:pPr>
            <a:fld id="{2B4732F8-5D01-48D8-8452-6FCF9DEEA5A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060282" y="120323"/>
            <a:ext cx="2160277" cy="36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marL="342900" indent="-342900" algn="ctr" defTabSz="855663" eaLnBrk="0" hangingPunct="0">
              <a:lnSpc>
                <a:spcPct val="90000"/>
              </a:lnSpc>
            </a:pPr>
            <a:r>
              <a:rPr lang="hu-HU" sz="1800" u="sng" dirty="0" smtClean="0"/>
              <a:t>Banki célok</a:t>
            </a:r>
            <a:endParaRPr lang="hu-HU" sz="1800" u="sng" dirty="0" smtClean="0">
              <a:latin typeface="+mj-lt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380833" y="120322"/>
            <a:ext cx="2160277" cy="36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marL="342900" indent="-342900" algn="ctr" defTabSz="855663" eaLnBrk="0" hangingPunct="0">
              <a:lnSpc>
                <a:spcPct val="90000"/>
              </a:lnSpc>
            </a:pPr>
            <a:r>
              <a:rPr lang="hu-HU" sz="1800" u="sng" dirty="0" smtClean="0"/>
              <a:t>Várt eredmények</a:t>
            </a:r>
            <a:endParaRPr lang="hu-HU" sz="1800" u="sng" dirty="0" smtClean="0">
              <a:latin typeface="+mj-lt"/>
            </a:endParaRPr>
          </a:p>
        </p:txBody>
      </p:sp>
      <p:sp>
        <p:nvSpPr>
          <p:cNvPr id="27" name="Lekerekített téglalap 26"/>
          <p:cNvSpPr/>
          <p:nvPr/>
        </p:nvSpPr>
        <p:spPr>
          <a:xfrm>
            <a:off x="340190" y="660392"/>
            <a:ext cx="3780483" cy="1260162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sp>
      <p:sp>
        <p:nvSpPr>
          <p:cNvPr id="29" name="Téglalap 28"/>
          <p:cNvSpPr/>
          <p:nvPr/>
        </p:nvSpPr>
        <p:spPr>
          <a:xfrm>
            <a:off x="340190" y="872600"/>
            <a:ext cx="3780483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44500">
              <a:lnSpc>
                <a:spcPct val="90000"/>
              </a:lnSpc>
              <a:spcAft>
                <a:spcPct val="35000"/>
              </a:spcAft>
            </a:pPr>
            <a:r>
              <a:rPr lang="hu-HU" sz="1300" dirty="0" smtClean="0"/>
              <a:t>A fióki új belépők beillesztésében és szakmai felkészítésében banki szinten egységes folyamat, módszertan és eszközök alkalmazása.</a:t>
            </a:r>
            <a:endParaRPr lang="hu-HU" sz="1300" dirty="0"/>
          </a:p>
        </p:txBody>
      </p:sp>
      <p:sp>
        <p:nvSpPr>
          <p:cNvPr id="30" name="Lekerekített téglalap 29"/>
          <p:cNvSpPr/>
          <p:nvPr/>
        </p:nvSpPr>
        <p:spPr>
          <a:xfrm>
            <a:off x="4480719" y="660392"/>
            <a:ext cx="4320552" cy="1260161"/>
          </a:xfrm>
          <a:prstGeom prst="roundRect">
            <a:avLst>
              <a:gd name="adj" fmla="val 10000"/>
            </a:avLst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sp>
      <p:sp>
        <p:nvSpPr>
          <p:cNvPr id="31" name="Téglalap 30"/>
          <p:cNvSpPr/>
          <p:nvPr/>
        </p:nvSpPr>
        <p:spPr>
          <a:xfrm>
            <a:off x="4480718" y="840415"/>
            <a:ext cx="4320553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44500">
              <a:lnSpc>
                <a:spcPct val="90000"/>
              </a:lnSpc>
              <a:spcAft>
                <a:spcPct val="35000"/>
              </a:spcAft>
            </a:pPr>
            <a:r>
              <a:rPr lang="hu-HU" sz="1300" dirty="0" smtClean="0">
                <a:solidFill>
                  <a:schemeClr val="bg1"/>
                </a:solidFill>
              </a:rPr>
              <a:t>Szakmailag felkészültebb, az értékesítésben eredményesebb fióki munkatársak már a próbaidő alatt.  Banki szinten egységes gyakorlati tudás biztosítása.</a:t>
            </a:r>
            <a:endParaRPr lang="hu-HU" sz="1300" dirty="0">
              <a:solidFill>
                <a:schemeClr val="bg1"/>
              </a:solidFill>
            </a:endParaRPr>
          </a:p>
        </p:txBody>
      </p:sp>
      <p:grpSp>
        <p:nvGrpSpPr>
          <p:cNvPr id="32" name="Csoportba foglalás 31"/>
          <p:cNvGrpSpPr/>
          <p:nvPr/>
        </p:nvGrpSpPr>
        <p:grpSpPr>
          <a:xfrm rot="16200000">
            <a:off x="4009449" y="1089238"/>
            <a:ext cx="402470" cy="540067"/>
            <a:chOff x="4320552" y="360045"/>
            <a:chExt cx="582493" cy="582493"/>
          </a:xfrm>
          <a:solidFill>
            <a:srgbClr val="FF9966"/>
          </a:solidFill>
        </p:grpSpPr>
        <p:sp>
          <p:nvSpPr>
            <p:cNvPr id="33" name="Lefelé nyíl 32"/>
            <p:cNvSpPr/>
            <p:nvPr/>
          </p:nvSpPr>
          <p:spPr>
            <a:xfrm>
              <a:off x="4320552" y="360045"/>
              <a:ext cx="582493" cy="582493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Lefelé nyíl 8"/>
            <p:cNvSpPr/>
            <p:nvPr/>
          </p:nvSpPr>
          <p:spPr>
            <a:xfrm>
              <a:off x="4451613" y="360045"/>
              <a:ext cx="320371" cy="4383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u-HU" sz="1300" kern="1200"/>
            </a:p>
          </p:txBody>
        </p:sp>
      </p:grpSp>
      <p:sp>
        <p:nvSpPr>
          <p:cNvPr id="35" name="Lekerekített téglalap 34"/>
          <p:cNvSpPr/>
          <p:nvPr/>
        </p:nvSpPr>
        <p:spPr>
          <a:xfrm>
            <a:off x="340190" y="2100576"/>
            <a:ext cx="3780483" cy="1260161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sp>
      <p:sp>
        <p:nvSpPr>
          <p:cNvPr id="36" name="Téglalap 35"/>
          <p:cNvSpPr/>
          <p:nvPr/>
        </p:nvSpPr>
        <p:spPr>
          <a:xfrm>
            <a:off x="340190" y="2280599"/>
            <a:ext cx="378048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300" dirty="0" smtClean="0"/>
              <a:t>A beilleszkedés és az új belépők szervezeti szocializációjának segítése, a szervezeti és az egyéni célok optimális szintű összehangolásával.</a:t>
            </a:r>
            <a:endParaRPr lang="hu-HU" sz="1300" dirty="0"/>
          </a:p>
        </p:txBody>
      </p:sp>
      <p:sp>
        <p:nvSpPr>
          <p:cNvPr id="37" name="Lekerekített téglalap 36"/>
          <p:cNvSpPr/>
          <p:nvPr/>
        </p:nvSpPr>
        <p:spPr>
          <a:xfrm>
            <a:off x="4480719" y="2100576"/>
            <a:ext cx="4320552" cy="1260161"/>
          </a:xfrm>
          <a:prstGeom prst="roundRect">
            <a:avLst>
              <a:gd name="adj" fmla="val 10000"/>
            </a:avLst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sp>
      <p:sp>
        <p:nvSpPr>
          <p:cNvPr id="38" name="Téglalap 37"/>
          <p:cNvSpPr/>
          <p:nvPr/>
        </p:nvSpPr>
        <p:spPr>
          <a:xfrm>
            <a:off x="4480719" y="2257384"/>
            <a:ext cx="4320552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44500">
              <a:lnSpc>
                <a:spcPct val="90000"/>
              </a:lnSpc>
              <a:spcAft>
                <a:spcPct val="35000"/>
              </a:spcAft>
            </a:pPr>
            <a:r>
              <a:rPr lang="hu-HU" sz="1300" dirty="0" smtClean="0">
                <a:solidFill>
                  <a:schemeClr val="bg1"/>
                </a:solidFill>
              </a:rPr>
              <a:t>A felkészítés és szervezeti beillesztés hiányosságaiból eredő fluktuációs kockázatok csökkentése, az új dolgozó szakmai bizonytalanság miatt meghozott kilépési döntésének megelőzése. A dolgozói elkötelezettség növelése.</a:t>
            </a:r>
            <a:endParaRPr lang="hu-HU" sz="1300" dirty="0">
              <a:solidFill>
                <a:schemeClr val="bg1"/>
              </a:solidFill>
            </a:endParaRPr>
          </a:p>
        </p:txBody>
      </p:sp>
      <p:grpSp>
        <p:nvGrpSpPr>
          <p:cNvPr id="39" name="Csoportba foglalás 38"/>
          <p:cNvGrpSpPr/>
          <p:nvPr/>
        </p:nvGrpSpPr>
        <p:grpSpPr>
          <a:xfrm rot="16200000">
            <a:off x="4009449" y="2571846"/>
            <a:ext cx="402470" cy="540067"/>
            <a:chOff x="4320552" y="360045"/>
            <a:chExt cx="582493" cy="582493"/>
          </a:xfrm>
          <a:solidFill>
            <a:srgbClr val="FF9966"/>
          </a:solidFill>
        </p:grpSpPr>
        <p:sp>
          <p:nvSpPr>
            <p:cNvPr id="40" name="Lefelé nyíl 39"/>
            <p:cNvSpPr/>
            <p:nvPr/>
          </p:nvSpPr>
          <p:spPr>
            <a:xfrm>
              <a:off x="4320552" y="360045"/>
              <a:ext cx="582493" cy="582493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Lefelé nyíl 8"/>
            <p:cNvSpPr/>
            <p:nvPr/>
          </p:nvSpPr>
          <p:spPr>
            <a:xfrm>
              <a:off x="4451613" y="360045"/>
              <a:ext cx="320371" cy="4383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u-HU" sz="1300" kern="1200"/>
            </a:p>
          </p:txBody>
        </p:sp>
      </p:grpSp>
      <p:sp>
        <p:nvSpPr>
          <p:cNvPr id="42" name="Lekerekített téglalap 41"/>
          <p:cNvSpPr/>
          <p:nvPr/>
        </p:nvSpPr>
        <p:spPr>
          <a:xfrm>
            <a:off x="340190" y="3540760"/>
            <a:ext cx="3780483" cy="1440184"/>
          </a:xfrm>
          <a:prstGeom prst="roundRect">
            <a:avLst>
              <a:gd name="adj" fmla="val 10000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sp>
      <p:sp>
        <p:nvSpPr>
          <p:cNvPr id="43" name="Téglalap 42"/>
          <p:cNvSpPr/>
          <p:nvPr/>
        </p:nvSpPr>
        <p:spPr>
          <a:xfrm>
            <a:off x="340190" y="3720783"/>
            <a:ext cx="3780483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300" dirty="0" smtClean="0"/>
              <a:t>A munkatársak felkészítésében és szakmai támogatásában résztvevők folyamatos szakmai fejlődésének biztosítása, valamint célzott motiválása, erkölcsi és anyagi megbecsülés biztosításával.</a:t>
            </a:r>
            <a:endParaRPr lang="hu-HU" sz="1300" dirty="0"/>
          </a:p>
        </p:txBody>
      </p:sp>
      <p:sp>
        <p:nvSpPr>
          <p:cNvPr id="44" name="Lekerekített téglalap 43"/>
          <p:cNvSpPr/>
          <p:nvPr/>
        </p:nvSpPr>
        <p:spPr>
          <a:xfrm>
            <a:off x="4480719" y="3540760"/>
            <a:ext cx="4320552" cy="1440184"/>
          </a:xfrm>
          <a:prstGeom prst="roundRect">
            <a:avLst>
              <a:gd name="adj" fmla="val 10000"/>
            </a:avLst>
          </a:prstGeom>
          <a:solidFill>
            <a:srgbClr val="0066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</p:sp>
      <p:sp>
        <p:nvSpPr>
          <p:cNvPr id="45" name="Téglalap 44"/>
          <p:cNvSpPr/>
          <p:nvPr/>
        </p:nvSpPr>
        <p:spPr>
          <a:xfrm>
            <a:off x="4480719" y="3863767"/>
            <a:ext cx="4320552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44500">
              <a:lnSpc>
                <a:spcPct val="90000"/>
              </a:lnSpc>
              <a:spcAft>
                <a:spcPct val="35000"/>
              </a:spcAft>
            </a:pPr>
            <a:r>
              <a:rPr lang="hu-HU" sz="1300" dirty="0" smtClean="0">
                <a:solidFill>
                  <a:schemeClr val="bg1"/>
                </a:solidFill>
              </a:rPr>
              <a:t>Az új belépők felkészítésében tevékenykedő, a szervezeti ismeretek és kultúra átadásában kulcsszerepet betöltő munkatársak elismerése, motivációjuk növekedése. </a:t>
            </a:r>
            <a:endParaRPr lang="hu-HU" sz="1300" dirty="0">
              <a:solidFill>
                <a:schemeClr val="bg1"/>
              </a:solidFill>
            </a:endParaRPr>
          </a:p>
        </p:txBody>
      </p:sp>
      <p:grpSp>
        <p:nvGrpSpPr>
          <p:cNvPr id="46" name="Csoportba foglalás 45"/>
          <p:cNvGrpSpPr/>
          <p:nvPr/>
        </p:nvGrpSpPr>
        <p:grpSpPr>
          <a:xfrm rot="16200000">
            <a:off x="4009449" y="4012029"/>
            <a:ext cx="402470" cy="540067"/>
            <a:chOff x="4320552" y="360045"/>
            <a:chExt cx="582493" cy="582493"/>
          </a:xfrm>
          <a:solidFill>
            <a:srgbClr val="FF9966"/>
          </a:solidFill>
        </p:grpSpPr>
        <p:sp>
          <p:nvSpPr>
            <p:cNvPr id="47" name="Lefelé nyíl 46"/>
            <p:cNvSpPr/>
            <p:nvPr/>
          </p:nvSpPr>
          <p:spPr>
            <a:xfrm>
              <a:off x="4320552" y="360045"/>
              <a:ext cx="582493" cy="582493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Lefelé nyíl 8"/>
            <p:cNvSpPr/>
            <p:nvPr/>
          </p:nvSpPr>
          <p:spPr>
            <a:xfrm>
              <a:off x="4451613" y="360045"/>
              <a:ext cx="320371" cy="43832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u-HU" sz="1300" kern="1200"/>
            </a:p>
          </p:txBody>
        </p:sp>
      </p:grpSp>
      <p:sp>
        <p:nvSpPr>
          <p:cNvPr id="193539" name="AutoShape 3"/>
          <p:cNvSpPr>
            <a:spLocks noChangeArrowheads="1"/>
          </p:cNvSpPr>
          <p:nvPr/>
        </p:nvSpPr>
        <p:spPr bwMode="auto">
          <a:xfrm rot="5400000">
            <a:off x="4088081" y="4653490"/>
            <a:ext cx="363943" cy="1378898"/>
          </a:xfrm>
          <a:prstGeom prst="chevron">
            <a:avLst>
              <a:gd name="adj" fmla="val 49065"/>
            </a:avLst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9" name="Téglalap 48"/>
          <p:cNvSpPr/>
          <p:nvPr/>
        </p:nvSpPr>
        <p:spPr>
          <a:xfrm>
            <a:off x="520213" y="5656330"/>
            <a:ext cx="79210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A szervezet teljesítőképességének javulása, a tanuló szervezetben rejlő lehetőségek kiaknázása.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. sz. felirat 24"/>
          <p:cNvSpPr/>
          <p:nvPr/>
        </p:nvSpPr>
        <p:spPr>
          <a:xfrm>
            <a:off x="520213" y="5521013"/>
            <a:ext cx="7740989" cy="720092"/>
          </a:xfrm>
          <a:prstGeom prst="borderCallout2">
            <a:avLst>
              <a:gd name="adj1" fmla="val -1091"/>
              <a:gd name="adj2" fmla="val 133"/>
              <a:gd name="adj3" fmla="val -64583"/>
              <a:gd name="adj4" fmla="val 11757"/>
              <a:gd name="adj5" fmla="val -568055"/>
              <a:gd name="adj6" fmla="val 95242"/>
            </a:avLst>
          </a:prstGeom>
          <a:solidFill>
            <a:schemeClr val="accent2">
              <a:lumMod val="5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tx1"/>
                </a:solidFill>
              </a:rPr>
              <a:t>Fiókvezetői kiterjesztés, mentor típusú vezetői kultúra elterjesztés, tehetség és karriermenedzsment kiterjesztés</a:t>
            </a:r>
            <a:endParaRPr lang="hu-HU" sz="1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4732F8-5D01-48D8-8452-6FCF9DEEA5A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Jobbra nyíl 3"/>
          <p:cNvSpPr/>
          <p:nvPr/>
        </p:nvSpPr>
        <p:spPr>
          <a:xfrm>
            <a:off x="520213" y="1020438"/>
            <a:ext cx="8101035" cy="36004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7"/>
          <p:cNvCxnSpPr/>
          <p:nvPr/>
        </p:nvCxnSpPr>
        <p:spPr>
          <a:xfrm>
            <a:off x="1060282" y="840415"/>
            <a:ext cx="0" cy="72009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/>
          <p:nvPr/>
        </p:nvCxnSpPr>
        <p:spPr>
          <a:xfrm>
            <a:off x="2680489" y="840415"/>
            <a:ext cx="0" cy="72009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/>
        </p:nvCxnSpPr>
        <p:spPr>
          <a:xfrm>
            <a:off x="4480719" y="840415"/>
            <a:ext cx="0" cy="72009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/>
        </p:nvCxnSpPr>
        <p:spPr>
          <a:xfrm>
            <a:off x="6280949" y="840415"/>
            <a:ext cx="0" cy="72009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>
            <a:off x="7901156" y="840415"/>
            <a:ext cx="0" cy="720092"/>
          </a:xfrm>
          <a:prstGeom prst="line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700236" y="480369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2008</a:t>
            </a:r>
            <a:endParaRPr lang="hu-HU" sz="1600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2320443" y="480369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2009</a:t>
            </a:r>
            <a:endParaRPr lang="hu-HU" sz="1600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4120673" y="480369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2010</a:t>
            </a:r>
            <a:endParaRPr lang="hu-HU" sz="1600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5920903" y="480369"/>
            <a:ext cx="6285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2011</a:t>
            </a:r>
            <a:endParaRPr lang="hu-HU" sz="1600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7541110" y="480369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dirty="0" smtClean="0"/>
              <a:t>2012</a:t>
            </a:r>
            <a:endParaRPr lang="hu-HU" sz="1600" dirty="0"/>
          </a:p>
        </p:txBody>
      </p:sp>
      <p:sp>
        <p:nvSpPr>
          <p:cNvPr id="24" name="2. sz. felirat 23"/>
          <p:cNvSpPr/>
          <p:nvPr/>
        </p:nvSpPr>
        <p:spPr>
          <a:xfrm>
            <a:off x="520213" y="4620898"/>
            <a:ext cx="7740989" cy="720092"/>
          </a:xfrm>
          <a:prstGeom prst="borderCallout2">
            <a:avLst>
              <a:gd name="adj1" fmla="val -1091"/>
              <a:gd name="adj2" fmla="val 133"/>
              <a:gd name="adj3" fmla="val -56647"/>
              <a:gd name="adj4" fmla="val 10981"/>
              <a:gd name="adj5" fmla="val -445038"/>
              <a:gd name="adj6" fmla="val 74423"/>
            </a:avLst>
          </a:prstGeom>
          <a:solidFill>
            <a:schemeClr val="accent2">
              <a:lumMod val="75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tx1"/>
                </a:solidFill>
              </a:rPr>
              <a:t>Mentori rendszer finomhangolása, módosítások végig vitele, új üzletági mentori területek bevezetése</a:t>
            </a:r>
            <a:endParaRPr lang="hu-HU" sz="18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2. sz. felirat 22"/>
          <p:cNvSpPr/>
          <p:nvPr/>
        </p:nvSpPr>
        <p:spPr>
          <a:xfrm>
            <a:off x="520213" y="3720783"/>
            <a:ext cx="7740989" cy="720092"/>
          </a:xfrm>
          <a:prstGeom prst="borderCallout2">
            <a:avLst>
              <a:gd name="adj1" fmla="val -1091"/>
              <a:gd name="adj2" fmla="val 133"/>
              <a:gd name="adj3" fmla="val -64583"/>
              <a:gd name="adj4" fmla="val 10427"/>
              <a:gd name="adj5" fmla="val -320039"/>
              <a:gd name="adj6" fmla="val 51168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00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Implementálás, üzemszerű </a:t>
            </a:r>
            <a:r>
              <a:rPr lang="hu-HU" sz="1800" dirty="0" err="1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mentorálás</a:t>
            </a:r>
            <a:r>
              <a:rPr lang="hu-HU" sz="1800" dirty="0" smtClean="0">
                <a:ln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</a:rPr>
              <a:t>, monitoring</a:t>
            </a:r>
            <a:endParaRPr lang="hu-HU" sz="1800" dirty="0"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2. sz. felirat 21"/>
          <p:cNvSpPr/>
          <p:nvPr/>
        </p:nvSpPr>
        <p:spPr>
          <a:xfrm>
            <a:off x="520213" y="2820668"/>
            <a:ext cx="7740989" cy="720092"/>
          </a:xfrm>
          <a:prstGeom prst="borderCallout2">
            <a:avLst>
              <a:gd name="adj1" fmla="val -1091"/>
              <a:gd name="adj2" fmla="val 133"/>
              <a:gd name="adj3" fmla="val -76489"/>
              <a:gd name="adj4" fmla="val 10428"/>
              <a:gd name="adj5" fmla="val -193055"/>
              <a:gd name="adj6" fmla="val 27543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00" dirty="0" smtClean="0">
                <a:ln>
                  <a:solidFill>
                    <a:schemeClr val="accent2">
                      <a:lumMod val="40000"/>
                      <a:lumOff val="60000"/>
                    </a:schemeClr>
                  </a:solidFill>
                </a:ln>
                <a:solidFill>
                  <a:schemeClr val="tx1"/>
                </a:solidFill>
              </a:rPr>
              <a:t>Tapasztalatok levonása, koncepció alkotás, szabályzat készítés, mentor jelölés, kiválasztás, felkészítés</a:t>
            </a:r>
            <a:endParaRPr lang="hu-HU" sz="1800" dirty="0"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1" name="2. sz. felirat 20"/>
          <p:cNvSpPr/>
          <p:nvPr/>
        </p:nvSpPr>
        <p:spPr>
          <a:xfrm>
            <a:off x="520212" y="1920553"/>
            <a:ext cx="7740989" cy="720092"/>
          </a:xfrm>
          <a:prstGeom prst="borderCallout2">
            <a:avLst>
              <a:gd name="adj1" fmla="val -1091"/>
              <a:gd name="adj2" fmla="val 133"/>
              <a:gd name="adj3" fmla="val -32837"/>
              <a:gd name="adj4" fmla="val 4337"/>
              <a:gd name="adj5" fmla="val -52182"/>
              <a:gd name="adj6" fmla="val 6317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800" dirty="0" smtClean="0">
                <a:ln>
                  <a:solidFill>
                    <a:schemeClr val="accent2">
                      <a:lumMod val="20000"/>
                      <a:lumOff val="80000"/>
                    </a:schemeClr>
                  </a:solidFill>
                </a:ln>
                <a:solidFill>
                  <a:schemeClr val="tx1"/>
                </a:solidFill>
              </a:rPr>
              <a:t>Első lépések, TISZK,  Gyakorlófiók létrehozása, 6 mentor</a:t>
            </a:r>
            <a:endParaRPr lang="hu-HU" sz="1800" dirty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94562" name="think-cell Slide" r:id="rId4" imgW="0" imgH="0" progId="">
              <p:embed/>
            </p:oleObj>
          </a:graphicData>
        </a:graphic>
      </p:graphicFrame>
      <p:grpSp>
        <p:nvGrpSpPr>
          <p:cNvPr id="2" name="Csoportba foglalás 36"/>
          <p:cNvGrpSpPr>
            <a:grpSpLocks/>
          </p:cNvGrpSpPr>
          <p:nvPr/>
        </p:nvGrpSpPr>
        <p:grpSpPr bwMode="auto">
          <a:xfrm>
            <a:off x="0" y="0"/>
            <a:ext cx="0" cy="0"/>
            <a:chOff x="0" y="0"/>
            <a:chExt cx="136" cy="135"/>
          </a:xfrm>
        </p:grpSpPr>
        <p:sp>
          <p:nvSpPr>
            <p:cNvPr id="72715" name="Oval 20"/>
            <p:cNvSpPr>
              <a:spLocks noChangeArrowheads="1"/>
            </p:cNvSpPr>
            <p:nvPr/>
          </p:nvSpPr>
          <p:spPr bwMode="auto">
            <a:xfrm>
              <a:off x="0" y="0"/>
              <a:ext cx="136" cy="1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85542" tIns="42771" rIns="85542" bIns="42771"/>
            <a:lstStyle/>
            <a:p>
              <a:pPr defTabSz="855663"/>
              <a:endParaRPr lang="hu-HU" sz="1700" b="0">
                <a:solidFill>
                  <a:srgbClr val="000000"/>
                </a:solidFill>
              </a:endParaRPr>
            </a:p>
            <a:p>
              <a:pPr defTabSz="855663"/>
              <a:endParaRPr lang="hu-HU" sz="1700" b="0">
                <a:solidFill>
                  <a:srgbClr val="000000"/>
                </a:solidFill>
              </a:endParaRPr>
            </a:p>
          </p:txBody>
        </p:sp>
        <p:sp>
          <p:nvSpPr>
            <p:cNvPr id="72716" name="AutoShape 21"/>
            <p:cNvSpPr>
              <a:spLocks noChangeArrowheads="1"/>
            </p:cNvSpPr>
            <p:nvPr/>
          </p:nvSpPr>
          <p:spPr bwMode="auto">
            <a:xfrm rot="5400000">
              <a:off x="1" y="0"/>
              <a:ext cx="134" cy="1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651" y="10800"/>
                  </a:moveTo>
                  <a:cubicBezTo>
                    <a:pt x="10651" y="10717"/>
                    <a:pt x="10717" y="10651"/>
                    <a:pt x="10800" y="10651"/>
                  </a:cubicBezTo>
                  <a:cubicBezTo>
                    <a:pt x="10882" y="10650"/>
                    <a:pt x="10948" y="10717"/>
                    <a:pt x="10949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5" name="Dia számának helye 24"/>
          <p:cNvSpPr>
            <a:spLocks noGrp="1"/>
          </p:cNvSpPr>
          <p:nvPr>
            <p:ph type="sldNum" sz="quarter" idx="10"/>
          </p:nvPr>
        </p:nvSpPr>
        <p:spPr>
          <a:xfrm>
            <a:off x="0" y="6421128"/>
            <a:ext cx="1866900" cy="184150"/>
          </a:xfrm>
        </p:spPr>
        <p:txBody>
          <a:bodyPr/>
          <a:lstStyle/>
          <a:p>
            <a:pPr>
              <a:defRPr/>
            </a:pPr>
            <a:fld id="{2B4732F8-5D01-48D8-8452-6FCF9DEEA5A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Kép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80259" y="840415"/>
            <a:ext cx="7400799" cy="2520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églalap 8"/>
          <p:cNvSpPr/>
          <p:nvPr/>
        </p:nvSpPr>
        <p:spPr>
          <a:xfrm>
            <a:off x="340190" y="291060"/>
            <a:ext cx="8281058" cy="36933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eaLnBrk="0" hangingPunct="0"/>
            <a:r>
              <a:rPr lang="hu-HU" sz="1800" dirty="0" smtClean="0">
                <a:solidFill>
                  <a:srgbClr val="000000"/>
                </a:solidFill>
                <a:latin typeface="Arial"/>
                <a:ea typeface="Calibri" pitchFamily="34" charset="0"/>
                <a:cs typeface="Arial" pitchFamily="34" charset="0"/>
              </a:rPr>
              <a:t>A Bankba újonnan belépett kolléga felkészítése</a:t>
            </a:r>
          </a:p>
        </p:txBody>
      </p:sp>
      <p:pic>
        <p:nvPicPr>
          <p:cNvPr id="11" name="Kép 10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60282" y="4080829"/>
            <a:ext cx="7200920" cy="1980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églalap 11"/>
          <p:cNvSpPr/>
          <p:nvPr/>
        </p:nvSpPr>
        <p:spPr>
          <a:xfrm>
            <a:off x="140680" y="3540760"/>
            <a:ext cx="8641104" cy="369332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 eaLnBrk="0" hangingPunct="0"/>
            <a:r>
              <a:rPr lang="hu-HU" sz="1800" dirty="0" smtClean="0">
                <a:solidFill>
                  <a:srgbClr val="000000"/>
                </a:solidFill>
                <a:latin typeface="Arial"/>
                <a:ea typeface="Calibri" pitchFamily="34" charset="0"/>
                <a:cs typeface="Arial" pitchFamily="34" charset="0"/>
              </a:rPr>
              <a:t>Munkakört váltó, bővítő (átképző) kollégák felkészítése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96610" name="think-cell Slide" r:id="rId4" imgW="0" imgH="0" progId="">
              <p:embed/>
            </p:oleObj>
          </a:graphicData>
        </a:graphic>
      </p:graphicFrame>
      <p:grpSp>
        <p:nvGrpSpPr>
          <p:cNvPr id="2" name="Csoportba foglalás 36"/>
          <p:cNvGrpSpPr>
            <a:grpSpLocks/>
          </p:cNvGrpSpPr>
          <p:nvPr/>
        </p:nvGrpSpPr>
        <p:grpSpPr bwMode="auto">
          <a:xfrm>
            <a:off x="0" y="0"/>
            <a:ext cx="0" cy="0"/>
            <a:chOff x="0" y="0"/>
            <a:chExt cx="136" cy="135"/>
          </a:xfrm>
        </p:grpSpPr>
        <p:sp>
          <p:nvSpPr>
            <p:cNvPr id="72715" name="Oval 20"/>
            <p:cNvSpPr>
              <a:spLocks noChangeArrowheads="1"/>
            </p:cNvSpPr>
            <p:nvPr/>
          </p:nvSpPr>
          <p:spPr bwMode="auto">
            <a:xfrm>
              <a:off x="0" y="0"/>
              <a:ext cx="136" cy="1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85542" tIns="42771" rIns="85542" bIns="42771"/>
            <a:lstStyle/>
            <a:p>
              <a:pPr defTabSz="855663"/>
              <a:endParaRPr lang="hu-HU" sz="1700" b="0">
                <a:solidFill>
                  <a:srgbClr val="000000"/>
                </a:solidFill>
              </a:endParaRPr>
            </a:p>
            <a:p>
              <a:pPr defTabSz="855663"/>
              <a:endParaRPr lang="hu-HU" sz="1700" b="0">
                <a:solidFill>
                  <a:srgbClr val="000000"/>
                </a:solidFill>
              </a:endParaRPr>
            </a:p>
          </p:txBody>
        </p:sp>
        <p:sp>
          <p:nvSpPr>
            <p:cNvPr id="72716" name="AutoShape 21"/>
            <p:cNvSpPr>
              <a:spLocks noChangeArrowheads="1"/>
            </p:cNvSpPr>
            <p:nvPr/>
          </p:nvSpPr>
          <p:spPr bwMode="auto">
            <a:xfrm rot="5400000">
              <a:off x="1" y="0"/>
              <a:ext cx="134" cy="1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651" y="10800"/>
                  </a:moveTo>
                  <a:cubicBezTo>
                    <a:pt x="10651" y="10717"/>
                    <a:pt x="10717" y="10651"/>
                    <a:pt x="10800" y="10651"/>
                  </a:cubicBezTo>
                  <a:cubicBezTo>
                    <a:pt x="10882" y="10650"/>
                    <a:pt x="10948" y="10717"/>
                    <a:pt x="10949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5" name="Dia számának helye 24"/>
          <p:cNvSpPr>
            <a:spLocks noGrp="1"/>
          </p:cNvSpPr>
          <p:nvPr>
            <p:ph type="sldNum" sz="quarter" idx="10"/>
          </p:nvPr>
        </p:nvSpPr>
        <p:spPr>
          <a:xfrm>
            <a:off x="0" y="6421128"/>
            <a:ext cx="1866900" cy="184150"/>
          </a:xfrm>
        </p:spPr>
        <p:txBody>
          <a:bodyPr/>
          <a:lstStyle/>
          <a:p>
            <a:pPr>
              <a:defRPr/>
            </a:pPr>
            <a:fld id="{2B4732F8-5D01-48D8-8452-6FCF9DEEA5A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Téglalap 6"/>
          <p:cNvSpPr/>
          <p:nvPr/>
        </p:nvSpPr>
        <p:spPr>
          <a:xfrm>
            <a:off x="160167" y="120323"/>
            <a:ext cx="51004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800" u="sng" dirty="0" smtClean="0"/>
              <a:t>A mentori rendszer szereplői és feladatkörük</a:t>
            </a:r>
            <a:endParaRPr lang="hu-HU" sz="1800" dirty="0"/>
          </a:p>
        </p:txBody>
      </p:sp>
      <p:pic>
        <p:nvPicPr>
          <p:cNvPr id="8" name="Kép 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0190" y="660392"/>
            <a:ext cx="8101035" cy="558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4732F8-5D01-48D8-8452-6FCF9DEEA5A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églalap 2"/>
          <p:cNvSpPr/>
          <p:nvPr/>
        </p:nvSpPr>
        <p:spPr>
          <a:xfrm>
            <a:off x="160167" y="120323"/>
            <a:ext cx="4382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800" u="sng" dirty="0" smtClean="0"/>
              <a:t>A mentori folyamat támogató eszközei</a:t>
            </a:r>
            <a:endParaRPr lang="hu-HU" sz="1800" dirty="0"/>
          </a:p>
        </p:txBody>
      </p:sp>
      <p:graphicFrame>
        <p:nvGraphicFramePr>
          <p:cNvPr id="231426" name="Object 2"/>
          <p:cNvGraphicFramePr>
            <a:graphicFrameLocks noChangeAspect="1"/>
          </p:cNvGraphicFramePr>
          <p:nvPr/>
        </p:nvGraphicFramePr>
        <p:xfrm>
          <a:off x="1420328" y="660392"/>
          <a:ext cx="1620207" cy="2037701"/>
        </p:xfrm>
        <a:graphic>
          <a:graphicData uri="http://schemas.openxmlformats.org/presentationml/2006/ole">
            <p:oleObj spid="_x0000_s231426" name="Bitmap Image" r:id="rId3" imgW="3858164" imgH="5390476" progId="PBrush">
              <p:embed/>
            </p:oleObj>
          </a:graphicData>
        </a:graphic>
      </p:graphicFrame>
      <p:sp>
        <p:nvSpPr>
          <p:cNvPr id="5" name="Téglalap 4"/>
          <p:cNvSpPr/>
          <p:nvPr/>
        </p:nvSpPr>
        <p:spPr>
          <a:xfrm>
            <a:off x="5020788" y="840415"/>
            <a:ext cx="2156360" cy="383823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1800" dirty="0" smtClean="0">
                <a:ea typeface="Calibri"/>
                <a:cs typeface="Times New Roman"/>
              </a:rPr>
              <a:t>Mentori</a:t>
            </a:r>
            <a:r>
              <a:rPr lang="hu-HU" dirty="0" smtClean="0">
                <a:ea typeface="Calibri"/>
                <a:cs typeface="Times New Roman"/>
              </a:rPr>
              <a:t> </a:t>
            </a:r>
            <a:r>
              <a:rPr lang="hu-HU" sz="1800" dirty="0" smtClean="0">
                <a:ea typeface="Calibri"/>
                <a:cs typeface="Times New Roman"/>
              </a:rPr>
              <a:t>kézikönyv</a:t>
            </a:r>
            <a:endParaRPr lang="hu-HU" sz="1800" dirty="0">
              <a:ea typeface="Calibri"/>
              <a:cs typeface="Times New Roman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60167" y="3000691"/>
            <a:ext cx="1928733" cy="383823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1800" dirty="0" smtClean="0">
                <a:ea typeface="Calibri"/>
                <a:cs typeface="Times New Roman"/>
              </a:rPr>
              <a:t>Beillesztési terv</a:t>
            </a:r>
            <a:endParaRPr lang="hu-HU" sz="1800" dirty="0">
              <a:ea typeface="Calibri"/>
              <a:cs typeface="Times New Roman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2140420" y="3000691"/>
            <a:ext cx="1813317" cy="383823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1800" dirty="0" smtClean="0">
                <a:ea typeface="Calibri"/>
                <a:cs typeface="Times New Roman"/>
              </a:rPr>
              <a:t>Haladási napló</a:t>
            </a:r>
            <a:endParaRPr lang="hu-HU" sz="1800" dirty="0">
              <a:ea typeface="Calibri"/>
              <a:cs typeface="Times New Roman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340190" y="3540760"/>
            <a:ext cx="1633781" cy="383823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1800" dirty="0" smtClean="0">
                <a:ea typeface="Calibri"/>
                <a:cs typeface="Times New Roman"/>
              </a:rPr>
              <a:t>Műveleti lista</a:t>
            </a:r>
            <a:endParaRPr lang="hu-HU" sz="1800" dirty="0">
              <a:ea typeface="Calibri"/>
              <a:cs typeface="Times New Roman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880259" y="4980944"/>
            <a:ext cx="1710725" cy="383823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1800" dirty="0" smtClean="0">
                <a:ea typeface="Calibri"/>
                <a:cs typeface="Times New Roman"/>
              </a:rPr>
              <a:t>Tükör kérdőív</a:t>
            </a:r>
            <a:endParaRPr lang="hu-HU" sz="1800" dirty="0">
              <a:ea typeface="Calibri"/>
              <a:cs typeface="Times New Roman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520213" y="5701036"/>
            <a:ext cx="2428870" cy="383823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1800" dirty="0" smtClean="0">
                <a:ea typeface="Calibri"/>
                <a:cs typeface="Times New Roman"/>
              </a:rPr>
              <a:t>Ösztönzési rendszer</a:t>
            </a:r>
            <a:endParaRPr lang="hu-HU" sz="1800" dirty="0">
              <a:ea typeface="Calibri"/>
              <a:cs typeface="Times New Roman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140420" y="3540760"/>
            <a:ext cx="1749197" cy="383823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1800" dirty="0" smtClean="0">
                <a:ea typeface="Calibri"/>
                <a:cs typeface="Times New Roman"/>
              </a:rPr>
              <a:t>Záró értékelés</a:t>
            </a:r>
            <a:endParaRPr lang="hu-HU" sz="1800" dirty="0">
              <a:ea typeface="Calibri"/>
              <a:cs typeface="Times New Roman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340190" y="4260852"/>
            <a:ext cx="2787943" cy="383823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1800" dirty="0" smtClean="0">
                <a:ea typeface="Calibri"/>
                <a:cs typeface="Times New Roman"/>
              </a:rPr>
              <a:t>Látogatási jegyzőkönyv</a:t>
            </a:r>
            <a:endParaRPr lang="hu-HU" sz="1800" dirty="0">
              <a:ea typeface="Calibri"/>
              <a:cs typeface="Times New Roman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3940650" y="1560507"/>
            <a:ext cx="1364476" cy="383823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hu-HU" sz="1800" dirty="0" smtClean="0">
                <a:ea typeface="Calibri"/>
                <a:cs typeface="Times New Roman"/>
              </a:rPr>
              <a:t>Szabályzat</a:t>
            </a:r>
            <a:endParaRPr lang="hu-HU" sz="1800" dirty="0">
              <a:ea typeface="Calibri"/>
              <a:cs typeface="Times New Roman"/>
            </a:endParaRPr>
          </a:p>
        </p:txBody>
      </p:sp>
      <p:graphicFrame>
        <p:nvGraphicFramePr>
          <p:cNvPr id="14" name="Táblázat 13"/>
          <p:cNvGraphicFramePr>
            <a:graphicFrameLocks noGrp="1"/>
          </p:cNvGraphicFramePr>
          <p:nvPr/>
        </p:nvGraphicFramePr>
        <p:xfrm>
          <a:off x="4120673" y="2820668"/>
          <a:ext cx="4500573" cy="2982662"/>
        </p:xfrm>
        <a:graphic>
          <a:graphicData uri="http://schemas.openxmlformats.org/drawingml/2006/table">
            <a:tbl>
              <a:tblPr/>
              <a:tblGrid>
                <a:gridCol w="720582"/>
                <a:gridCol w="176052"/>
                <a:gridCol w="245654"/>
                <a:gridCol w="720582"/>
                <a:gridCol w="720582"/>
                <a:gridCol w="291713"/>
                <a:gridCol w="769714"/>
                <a:gridCol w="605946"/>
                <a:gridCol w="249748"/>
              </a:tblGrid>
              <a:tr h="48335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hu-HU" sz="4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Vállalkozói munkatárs / tanácsadó beillesztési  terve                              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71385">
                <a:tc>
                  <a:txBody>
                    <a:bodyPr/>
                    <a:lstStyle/>
                    <a:p>
                      <a:pPr algn="ctr" fontAlgn="b"/>
                      <a:r>
                        <a:rPr lang="hu-HU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6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56" marR="2956" marT="29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3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Dolgozó neve: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3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Munkakör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Munkaidő: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napi  8  óra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83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3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Mentor: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3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Mentor fiók: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Saját fiók: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8335"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hu-HU" sz="3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33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Belépés dátuma: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810"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35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Felkészülés</a:t>
                      </a:r>
                    </a:p>
                  </a:txBody>
                  <a:tcPr marL="2956" marR="2956" marT="29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4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Gyakorlat</a:t>
                      </a:r>
                    </a:p>
                  </a:txBody>
                  <a:tcPr marL="2956" marR="2956" marT="29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Közre-működő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53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Sza-</a:t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kasz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Hét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Dátum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Helyszín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Tananyag modulok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Tananyag/ elérhetőség/ oktatási forma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Fióki feladatok, tranzakciók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Ajánlott módszerek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82556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Munkaköri </a:t>
                      </a:r>
                      <a:r>
                        <a:rPr lang="hu-HU" sz="3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felklészítő</a:t>
                      </a:r>
                      <a:r>
                        <a:rPr lang="hu-HU" sz="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br>
                        <a:rPr lang="hu-HU" sz="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elméleti blokk</a:t>
                      </a:r>
                    </a:p>
                  </a:txBody>
                  <a:tcPr marL="2956" marR="2956" marT="295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Felkészülés végéig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Mentoráló fiók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MKV munkakörre felkészítő tananyagok</a:t>
                      </a: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: 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 Alapszintű vállalkozási ismeretek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 Számla és betét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 Hitelezési ismeretek (termék és folyamat)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 Bankkártya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 Pénz- és elszámolásforgalom 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 Nemzetközi bankműveletek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 OTPdirekt termék és folyamat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endParaRPr lang="hu-HU" sz="300" b="0" i="0" u="sng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önálló feldolgozás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Ügyfélazonosítás, adatmódosítás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Ügyfélbesorolás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Elektronikus cégeljárás során keletkező dokumentumok kezelése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Számlanyitás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Számla zárolása, megszüntetése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Üzleti kártyákhoz kapcsolható tranzakciók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OTPdirekt szerődéskötés, módosítás, megszüntetés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Electra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Exit interjú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Pénzforgalom vállalkozói specialitásai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Hitelezési dokumentumok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Előszűrés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Szkennelés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Előlap rögzítés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Társasházi hitelek specialitásai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Monitoring- és hátralékkezelési feladatok (OKBR rendszer, Garantiqa folyamat, behajtási folyamat, értékesítési folyamat)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Értékesítési támogató eszközök átnézése (FiókÉrt, Terméklap, Kalkulátor, Érvelő, Intelligens képernyő stb.)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endParaRPr lang="hu-HU" sz="4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CCFFFF"/>
                      </a:bgClr>
                    </a:patt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Nagyobbrészt önálló taranzakcióvégzés felügyelettel, kiebb részben megfigyelés</a:t>
                      </a:r>
                      <a:b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Tanultak gyakorlatban történő elsajátítása, banki és csoporttagi termékek ajánlása, termékértékesítés, ügyfélkiszolgálás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Mentoráló fiók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Bemeneti teszt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6. hét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Központ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Szakmai konzultáció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tanfolyam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Mentoráló fiók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 tanult anyag ismétlése.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78833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7. hét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Mentoráló fiók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3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MKV Passzív termékek vizsga</a:t>
                      </a: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Vizsgák elnevezése: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• MKV munkaköri felk – Szla és betét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• MKV munkaköri felk – Pfo és nemzetk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• MKV munkaköri felk – Kártya és direkt</a:t>
                      </a:r>
                      <a:b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• MKV munkaköri felk – Vállalk. Alap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on-line vizsga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Mköri felk gyak. blokk</a:t>
                      </a:r>
                    </a:p>
                  </a:txBody>
                  <a:tcPr marL="2956" marR="2956" marT="295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 hét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Központ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SUBA és FloWare tanfolyam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tanfolyam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Mentoráló fiók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 tanult anyag ismétlése.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68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 hét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Mentoráló fiók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 tanult anyag ismétlése.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hu-HU" sz="4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Önálló feladatvégzés felügyelettel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sng" strike="noStrike">
                          <a:solidFill>
                            <a:srgbClr val="000000"/>
                          </a:solidFill>
                          <a:latin typeface="Arial"/>
                        </a:rPr>
                        <a:t>MKV Hitelezés vizsga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on-line vizsga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1428">
                <a:tc>
                  <a:txBody>
                    <a:bodyPr/>
                    <a:lstStyle/>
                    <a:p>
                      <a:pPr algn="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Mköri felk gyak. blokk</a:t>
                      </a:r>
                    </a:p>
                  </a:txBody>
                  <a:tcPr marL="2956" marR="2956" marT="295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10. hét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Központ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IRIS tanfolyam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tanfolyam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440"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Mentoráló fiók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 tanult anyag ismétlése.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860">
                <a:tc>
                  <a:txBody>
                    <a:bodyPr/>
                    <a:lstStyle/>
                    <a:p>
                      <a:pPr algn="l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2956" marR="2956" marT="295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 mentorált záró értékelése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9999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Munkaköri gyakorlat </a:t>
                      </a:r>
                      <a:b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hu-HU" sz="3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 saját fiókban</a:t>
                      </a:r>
                    </a:p>
                  </a:txBody>
                  <a:tcPr marL="2956" marR="2956" marT="295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11.hét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Foglalkoz-tató fiók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tanult anyag rögzülése a gyakorlatban.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Önálló munkavégzés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1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12.hét</a:t>
                      </a:r>
                    </a:p>
                  </a:txBody>
                  <a:tcPr marL="2956" marR="2956" marT="29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681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13. hét</a:t>
                      </a:r>
                    </a:p>
                  </a:txBody>
                  <a:tcPr marL="2956" marR="2956" marT="29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8" name="Rectangle 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4018" name="think-cell Slide" r:id="rId4" imgW="0" imgH="0" progId="">
              <p:embed/>
            </p:oleObj>
          </a:graphicData>
        </a:graphic>
      </p:graphicFrame>
      <p:grpSp>
        <p:nvGrpSpPr>
          <p:cNvPr id="2" name="Csoportba foglalás 36"/>
          <p:cNvGrpSpPr>
            <a:grpSpLocks/>
          </p:cNvGrpSpPr>
          <p:nvPr/>
        </p:nvGrpSpPr>
        <p:grpSpPr bwMode="auto">
          <a:xfrm>
            <a:off x="0" y="0"/>
            <a:ext cx="0" cy="0"/>
            <a:chOff x="0" y="0"/>
            <a:chExt cx="136" cy="135"/>
          </a:xfrm>
        </p:grpSpPr>
        <p:sp>
          <p:nvSpPr>
            <p:cNvPr id="72715" name="Oval 20"/>
            <p:cNvSpPr>
              <a:spLocks noChangeArrowheads="1"/>
            </p:cNvSpPr>
            <p:nvPr/>
          </p:nvSpPr>
          <p:spPr bwMode="auto">
            <a:xfrm>
              <a:off x="0" y="0"/>
              <a:ext cx="136" cy="1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85542" tIns="42771" rIns="85542" bIns="42771"/>
            <a:lstStyle/>
            <a:p>
              <a:pPr defTabSz="855663"/>
              <a:endParaRPr lang="hu-HU" sz="1700" b="0">
                <a:solidFill>
                  <a:srgbClr val="000000"/>
                </a:solidFill>
              </a:endParaRPr>
            </a:p>
            <a:p>
              <a:pPr defTabSz="855663"/>
              <a:endParaRPr lang="hu-HU" sz="1700" b="0">
                <a:solidFill>
                  <a:srgbClr val="000000"/>
                </a:solidFill>
              </a:endParaRPr>
            </a:p>
          </p:txBody>
        </p:sp>
        <p:sp>
          <p:nvSpPr>
            <p:cNvPr id="72716" name="AutoShape 21"/>
            <p:cNvSpPr>
              <a:spLocks noChangeArrowheads="1"/>
            </p:cNvSpPr>
            <p:nvPr/>
          </p:nvSpPr>
          <p:spPr bwMode="auto">
            <a:xfrm rot="5400000">
              <a:off x="1" y="0"/>
              <a:ext cx="134" cy="135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68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651" y="10800"/>
                  </a:moveTo>
                  <a:cubicBezTo>
                    <a:pt x="10651" y="10717"/>
                    <a:pt x="10717" y="10651"/>
                    <a:pt x="10800" y="10651"/>
                  </a:cubicBezTo>
                  <a:cubicBezTo>
                    <a:pt x="10882" y="10650"/>
                    <a:pt x="10948" y="10717"/>
                    <a:pt x="10949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25" name="Dia számának helye 24"/>
          <p:cNvSpPr>
            <a:spLocks noGrp="1"/>
          </p:cNvSpPr>
          <p:nvPr>
            <p:ph type="sldNum" sz="quarter" idx="10"/>
          </p:nvPr>
        </p:nvSpPr>
        <p:spPr>
          <a:xfrm>
            <a:off x="0" y="6421128"/>
            <a:ext cx="1866900" cy="184150"/>
          </a:xfrm>
        </p:spPr>
        <p:txBody>
          <a:bodyPr/>
          <a:lstStyle/>
          <a:p>
            <a:pPr>
              <a:defRPr/>
            </a:pPr>
            <a:fld id="{2B4732F8-5D01-48D8-8452-6FCF9DEEA5A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520212" y="300346"/>
          <a:ext cx="8101035" cy="1203960"/>
        </p:xfrm>
        <a:graphic>
          <a:graphicData uri="http://schemas.openxmlformats.org/drawingml/2006/table">
            <a:tbl>
              <a:tblPr/>
              <a:tblGrid>
                <a:gridCol w="8101035"/>
              </a:tblGrid>
              <a:tr h="827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u-HU" sz="700" b="1" dirty="0" smtClean="0">
                        <a:solidFill>
                          <a:srgbClr val="FFFFFF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hu-HU" sz="16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Hiszünk </a:t>
                      </a:r>
                      <a:r>
                        <a:rPr lang="hu-HU" sz="1600" b="1" dirty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abban, hogy a mentoring jellegű tudásátadás hosszú távon is pozitív hatással van mind a Bank, mind pedig a mentori folyamat szereplőire, ezért további fejlesztéseket tervezünk</a:t>
                      </a:r>
                      <a:r>
                        <a:rPr lang="hu-HU" sz="1600" b="1" dirty="0" smtClean="0">
                          <a:solidFill>
                            <a:srgbClr val="FFFFFF"/>
                          </a:solidFill>
                          <a:latin typeface="+mj-lt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hu-HU" sz="500" b="1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6946" marR="669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6666"/>
                    </a:solidFill>
                  </a:tcPr>
                </a:tc>
              </a:tr>
            </a:tbl>
          </a:graphicData>
        </a:graphic>
      </p:graphicFrame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520212" y="1889250"/>
            <a:ext cx="8101035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Bevezetjük a </a:t>
            </a:r>
            <a:r>
              <a:rPr kumimoji="0" lang="hu-H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fiókvezetői mentori rendszert</a:t>
            </a: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.</a:t>
            </a:r>
            <a:endParaRPr kumimoji="0" lang="hu-H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A legjobb mentori gyakorlatok </a:t>
            </a:r>
            <a:r>
              <a:rPr kumimoji="0" lang="hu-HU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facilitálásának</a:t>
            </a: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érdekében </a:t>
            </a:r>
            <a:r>
              <a:rPr kumimoji="0" lang="hu-H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rendszeres </a:t>
            </a:r>
            <a:r>
              <a:rPr kumimoji="0" lang="hu-H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workshopokat</a:t>
            </a: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szervezünk.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Feltárjuk és egységesítjük a </a:t>
            </a:r>
            <a:r>
              <a:rPr kumimoji="0" lang="hu-H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külföldi leánybankokban</a:t>
            </a: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alkalmazott mentori gyakorlatot.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Megvizsgáljuk és tisztázzuk a </a:t>
            </a:r>
            <a:r>
              <a:rPr kumimoji="0" lang="hu-H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központi területeken zajló „spontán” </a:t>
            </a:r>
            <a:r>
              <a:rPr kumimoji="0" lang="hu-HU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mentorálást</a:t>
            </a: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.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A </a:t>
            </a:r>
            <a:r>
              <a:rPr kumimoji="0" lang="hu-H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mentorok készségeit</a:t>
            </a: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a jövőben is </a:t>
            </a:r>
            <a:r>
              <a:rPr kumimoji="0" lang="hu-H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rendszeres továbbképzéssel</a:t>
            </a: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fejlesztjük.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Char char="•"/>
              <a:tabLst/>
            </a:pP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A mentori tevékenységet beillesztjük a </a:t>
            </a:r>
            <a:r>
              <a:rPr kumimoji="0" lang="hu-H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tehetséggondozás</a:t>
            </a:r>
            <a:r>
              <a:rPr kumimoji="0" lang="hu-H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 rendszerébe.</a:t>
            </a:r>
            <a:endParaRPr kumimoji="0" 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20&quot;/&gt;&lt;partner val=&quot;536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1&quot;&gt;&lt;elem&gt;&lt;m_ppcolschidx val=&quot;0&quot;/&gt;&lt;m_rgb r=&quot;d9&quot; g=&quot;2c&quot; b=&quot;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288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N3ue0FylUuqfjyL3j8Gc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.0OcTH5BEuJQDDqQ4emT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zFbBhBmQ0OqR6fO6qKEs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iU02nz7v0q0cz8yssxVI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vjTvcSfHESyZwAFgVJnS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d_r0mz9O0aAiGYTr3i1C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25IzFcY0WZUqqx.VYe3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N3ue0FylUuqfjyL3j8Gc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N3ue0FylUuqfjyL3j8Gc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N3ue0FylUuqfjyL3j8GcQ"/>
</p:tagLst>
</file>

<file path=ppt/theme/theme1.xml><?xml version="1.0" encoding="utf-8"?>
<a:theme xmlns:a="http://schemas.openxmlformats.org/drawingml/2006/main" name="McK_OTP_hu">
  <a:themeElements>
    <a:clrScheme name="McK_OTP_hu 13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B7EA72"/>
      </a:accent2>
      <a:accent3>
        <a:srgbClr val="FFFFFF"/>
      </a:accent3>
      <a:accent4>
        <a:srgbClr val="000000"/>
      </a:accent4>
      <a:accent5>
        <a:srgbClr val="FFFFFF"/>
      </a:accent5>
      <a:accent6>
        <a:srgbClr val="A6D467"/>
      </a:accent6>
      <a:hlink>
        <a:srgbClr val="70B21A"/>
      </a:hlink>
      <a:folHlink>
        <a:srgbClr val="006649"/>
      </a:folHlink>
    </a:clrScheme>
    <a:fontScheme name="McK_OTP_h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cK_OTP_hu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_OTP_hu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_OTP_hu 3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5F8DFF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557FE7"/>
        </a:accent6>
        <a:hlink>
          <a:srgbClr val="96C5F8"/>
        </a:hlink>
        <a:folHlink>
          <a:srgbClr val="D8E9F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_OTP_hu 4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002960"/>
        </a:accent1>
        <a:accent2>
          <a:srgbClr val="0066CC"/>
        </a:accent2>
        <a:accent3>
          <a:srgbClr val="AAAAAA"/>
        </a:accent3>
        <a:accent4>
          <a:srgbClr val="DADADA"/>
        </a:accent4>
        <a:accent5>
          <a:srgbClr val="AAACB6"/>
        </a:accent5>
        <a:accent6>
          <a:srgbClr val="005CB9"/>
        </a:accent6>
        <a:hlink>
          <a:srgbClr val="91B0FF"/>
        </a:hlink>
        <a:folHlink>
          <a:srgbClr val="C7E0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_OTP_hu 5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E7B95C"/>
        </a:accent6>
        <a:hlink>
          <a:srgbClr val="4F8636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_OTP_hu 6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4F8636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477930"/>
        </a:accent6>
        <a:hlink>
          <a:srgbClr val="FF9900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_OTP_hu 7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0066CC"/>
        </a:accent1>
        <a:accent2>
          <a:srgbClr val="4F8636"/>
        </a:accent2>
        <a:accent3>
          <a:srgbClr val="AAAAAA"/>
        </a:accent3>
        <a:accent4>
          <a:srgbClr val="DADADA"/>
        </a:accent4>
        <a:accent5>
          <a:srgbClr val="AAB8E2"/>
        </a:accent5>
        <a:accent6>
          <a:srgbClr val="477930"/>
        </a:accent6>
        <a:hlink>
          <a:srgbClr val="FF9900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_OTP_hu 8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_OTP_hu 9">
        <a:dk1>
          <a:srgbClr val="002960"/>
        </a:dk1>
        <a:lt1>
          <a:srgbClr val="FFFFFF"/>
        </a:lt1>
        <a:dk2>
          <a:srgbClr val="002960"/>
        </a:dk2>
        <a:lt2>
          <a:srgbClr val="FFBE3D"/>
        </a:lt2>
        <a:accent1>
          <a:srgbClr val="0066CC"/>
        </a:accent1>
        <a:accent2>
          <a:srgbClr val="50A2A0"/>
        </a:accent2>
        <a:accent3>
          <a:srgbClr val="AAACB6"/>
        </a:accent3>
        <a:accent4>
          <a:srgbClr val="DADADA"/>
        </a:accent4>
        <a:accent5>
          <a:srgbClr val="AAB8E2"/>
        </a:accent5>
        <a:accent6>
          <a:srgbClr val="489291"/>
        </a:accent6>
        <a:hlink>
          <a:srgbClr val="C7C293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_OTP_hu 10">
        <a:dk1>
          <a:srgbClr val="000000"/>
        </a:dk1>
        <a:lt1>
          <a:srgbClr val="FFFFFF"/>
        </a:lt1>
        <a:dk2>
          <a:srgbClr val="000000"/>
        </a:dk2>
        <a:lt2>
          <a:srgbClr val="FFBE3D"/>
        </a:lt2>
        <a:accent1>
          <a:srgbClr val="174A7C"/>
        </a:accent1>
        <a:accent2>
          <a:srgbClr val="50A2A0"/>
        </a:accent2>
        <a:accent3>
          <a:srgbClr val="AAAAAA"/>
        </a:accent3>
        <a:accent4>
          <a:srgbClr val="DADADA"/>
        </a:accent4>
        <a:accent5>
          <a:srgbClr val="ABB1BF"/>
        </a:accent5>
        <a:accent6>
          <a:srgbClr val="489291"/>
        </a:accent6>
        <a:hlink>
          <a:srgbClr val="C7C293"/>
        </a:hlink>
        <a:folHlink>
          <a:srgbClr val="FFBE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cK_OTP_hu 11">
        <a:dk1>
          <a:srgbClr val="006649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B7EA72"/>
        </a:accent2>
        <a:accent3>
          <a:srgbClr val="FFFFFF"/>
        </a:accent3>
        <a:accent4>
          <a:srgbClr val="00563D"/>
        </a:accent4>
        <a:accent5>
          <a:srgbClr val="FFFFFF"/>
        </a:accent5>
        <a:accent6>
          <a:srgbClr val="A6D467"/>
        </a:accent6>
        <a:hlink>
          <a:srgbClr val="70B21A"/>
        </a:hlink>
        <a:folHlink>
          <a:srgbClr val="0066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_OTP_hu 12">
        <a:dk1>
          <a:srgbClr val="000000"/>
        </a:dk1>
        <a:lt1>
          <a:srgbClr val="FFFFFF"/>
        </a:lt1>
        <a:dk2>
          <a:srgbClr val="006649"/>
        </a:dk2>
        <a:lt2>
          <a:srgbClr val="000000"/>
        </a:lt2>
        <a:accent1>
          <a:srgbClr val="FFFFFF"/>
        </a:accent1>
        <a:accent2>
          <a:srgbClr val="B7EA72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A6D467"/>
        </a:accent6>
        <a:hlink>
          <a:srgbClr val="70B21A"/>
        </a:hlink>
        <a:folHlink>
          <a:srgbClr val="0066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cK_OTP_hu 1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B7EA72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A6D467"/>
        </a:accent6>
        <a:hlink>
          <a:srgbClr val="70B21A"/>
        </a:hlink>
        <a:folHlink>
          <a:srgbClr val="00664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McK_OTP_hu</Template>
  <TotalTime>54416</TotalTime>
  <Words>901</Words>
  <Application>Microsoft Office PowerPoint</Application>
  <PresentationFormat>Egyéni</PresentationFormat>
  <Paragraphs>448</Paragraphs>
  <Slides>10</Slides>
  <Notes>9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10</vt:i4>
      </vt:variant>
    </vt:vector>
  </HeadingPairs>
  <TitlesOfParts>
    <vt:vector size="13" baseType="lpstr">
      <vt:lpstr>McK_OTP_hu</vt:lpstr>
      <vt:lpstr>think-cell Slide</vt:lpstr>
      <vt:lpstr>Bitmap Image</vt:lpstr>
      <vt:lpstr>0. dia</vt:lpstr>
      <vt:lpstr>Munkaerő piaci helyzet -  miért kell az OTP Banknak mentori rendszer ?</vt:lpstr>
      <vt:lpstr>A mentori rendszer kapcsolódása a hálózati képzési folyamathoz </vt:lpstr>
      <vt:lpstr>3. dia</vt:lpstr>
      <vt:lpstr>4. dia</vt:lpstr>
      <vt:lpstr>5. dia</vt:lpstr>
      <vt:lpstr>6. dia</vt:lpstr>
      <vt:lpstr>7. dia</vt:lpstr>
      <vt:lpstr>8. dia</vt:lpstr>
      <vt:lpstr>9. dia</vt:lpstr>
    </vt:vector>
  </TitlesOfParts>
  <Company>Corporate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Cím</dc:title>
  <dc:creator>Corporate</dc:creator>
  <cp:keywords>Message Universal Template A4</cp:keywords>
  <dc:description>Version 1.1</dc:description>
  <cp:lastModifiedBy>KerekL</cp:lastModifiedBy>
  <cp:revision>4921</cp:revision>
  <cp:lastPrinted>2009-04-28T20:52:49Z</cp:lastPrinted>
  <dcterms:created xsi:type="dcterms:W3CDTF">2008-10-03T09:36:44Z</dcterms:created>
  <dcterms:modified xsi:type="dcterms:W3CDTF">2012-04-03T10:29:22Z</dcterms:modified>
  <cp:category>POT - A4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niversal Objects">
    <vt:bool>true</vt:bool>
  </property>
  <property fmtid="{D5CDD505-2E9C-101B-9397-08002B2CF9AE}" pid="3" name="McKPaperSize">
    <vt:lpwstr>A4</vt:lpwstr>
  </property>
  <property fmtid="{D5CDD505-2E9C-101B-9397-08002B2CF9AE}" pid="4" name="NotesPageLayout">
    <vt:lpwstr>Message</vt:lpwstr>
  </property>
  <property fmtid="{D5CDD505-2E9C-101B-9397-08002B2CF9AE}" pid="5" name="Event">
    <vt:lpwstr/>
  </property>
  <property fmtid="{D5CDD505-2E9C-101B-9397-08002B2CF9AE}" pid="6" name="Delivery Date">
    <vt:lpwstr/>
  </property>
  <property fmtid="{D5CDD505-2E9C-101B-9397-08002B2CF9AE}" pid="7" name="Title">
    <vt:lpwstr>Cím</vt:lpwstr>
  </property>
  <property fmtid="{D5CDD505-2E9C-101B-9397-08002B2CF9AE}" pid="8" name="Final">
    <vt:bool>true</vt:bool>
  </property>
  <property fmtid="{D5CDD505-2E9C-101B-9397-08002B2CF9AE}" pid="9" name="DocID">
    <vt:lpwstr/>
  </property>
  <property fmtid="{D5CDD505-2E9C-101B-9397-08002B2CF9AE}" pid="10" name="DocIDinTitle">
    <vt:bool>false</vt:bool>
  </property>
  <property fmtid="{D5CDD505-2E9C-101B-9397-08002B2CF9AE}" pid="11" name="DocIDinSlide">
    <vt:bool>false</vt:bool>
  </property>
  <property fmtid="{D5CDD505-2E9C-101B-9397-08002B2CF9AE}" pid="12" name="DocIDPosition">
    <vt:i4>0</vt:i4>
  </property>
</Properties>
</file>