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3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7" r:id="rId3"/>
    <p:sldId id="308" r:id="rId4"/>
    <p:sldId id="293" r:id="rId5"/>
    <p:sldId id="294" r:id="rId6"/>
    <p:sldId id="319" r:id="rId7"/>
    <p:sldId id="295" r:id="rId8"/>
    <p:sldId id="309" r:id="rId9"/>
    <p:sldId id="296" r:id="rId10"/>
    <p:sldId id="318" r:id="rId11"/>
    <p:sldId id="271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304"/>
    <a:srgbClr val="FCCA92"/>
    <a:srgbClr val="FEDFA8"/>
    <a:srgbClr val="F79635"/>
    <a:srgbClr val="FF5050"/>
    <a:srgbClr val="FFCC00"/>
    <a:srgbClr val="EFEB43"/>
    <a:srgbClr val="9999FF"/>
    <a:srgbClr val="66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39897-1716-4336-93C7-C5B024CCA6D1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AC38D8D-F87B-4417-A5F3-D910EE7A8B62}">
      <dgm:prSet phldrT="[Szöveg]" phldr="1"/>
      <dgm:spPr/>
      <dgm:t>
        <a:bodyPr/>
        <a:lstStyle/>
        <a:p>
          <a:endParaRPr lang="hu-HU" dirty="0"/>
        </a:p>
      </dgm:t>
    </dgm:pt>
    <dgm:pt modelId="{62FC61B1-F712-4DCC-A403-D56268F25850}" type="parTrans" cxnId="{6A57DC43-6B9B-4677-B557-3D6A564F981E}">
      <dgm:prSet/>
      <dgm:spPr/>
      <dgm:t>
        <a:bodyPr/>
        <a:lstStyle/>
        <a:p>
          <a:endParaRPr lang="hu-HU"/>
        </a:p>
      </dgm:t>
    </dgm:pt>
    <dgm:pt modelId="{4C74687B-2CF4-40DC-A1F3-BC9D6BF70609}" type="sibTrans" cxnId="{6A57DC43-6B9B-4677-B557-3D6A564F981E}">
      <dgm:prSet/>
      <dgm:spPr/>
      <dgm:t>
        <a:bodyPr/>
        <a:lstStyle/>
        <a:p>
          <a:endParaRPr lang="hu-HU"/>
        </a:p>
      </dgm:t>
    </dgm:pt>
    <dgm:pt modelId="{ED04EC84-BE37-487B-94D6-AED646268C23}">
      <dgm:prSet phldrT="[Szöveg]" phldr="1"/>
      <dgm:spPr/>
      <dgm:t>
        <a:bodyPr/>
        <a:lstStyle/>
        <a:p>
          <a:endParaRPr lang="hu-HU" dirty="0"/>
        </a:p>
      </dgm:t>
    </dgm:pt>
    <dgm:pt modelId="{C3F01DDA-B67C-4C9B-8AC6-AE41DB979850}" type="parTrans" cxnId="{AB996804-2C71-43DD-9416-41639D210DA6}">
      <dgm:prSet/>
      <dgm:spPr/>
      <dgm:t>
        <a:bodyPr/>
        <a:lstStyle/>
        <a:p>
          <a:endParaRPr lang="hu-HU"/>
        </a:p>
      </dgm:t>
    </dgm:pt>
    <dgm:pt modelId="{11ECB218-4809-42F6-BA97-1F1CCA276AF1}" type="sibTrans" cxnId="{AB996804-2C71-43DD-9416-41639D210DA6}">
      <dgm:prSet/>
      <dgm:spPr/>
      <dgm:t>
        <a:bodyPr/>
        <a:lstStyle/>
        <a:p>
          <a:endParaRPr lang="hu-HU"/>
        </a:p>
      </dgm:t>
    </dgm:pt>
    <dgm:pt modelId="{EAF89CAA-AA4B-439F-9BA3-585389F0C408}">
      <dgm:prSet phldrT="[Szöveg]" custT="1"/>
      <dgm:spPr/>
      <dgm:t>
        <a:bodyPr/>
        <a:lstStyle/>
        <a:p>
          <a:r>
            <a:rPr lang="hu-HU" sz="1200" b="1" dirty="0" smtClean="0"/>
            <a:t>MBTI dióhéjban</a:t>
          </a:r>
          <a:endParaRPr lang="hu-HU" sz="1200" b="1" dirty="0" smtClean="0"/>
        </a:p>
      </dgm:t>
    </dgm:pt>
    <dgm:pt modelId="{303DA7C7-CDCF-4099-BBC0-3FBDD6E014E2}" type="parTrans" cxnId="{72133520-5836-4F65-AE8E-529E04C24D24}">
      <dgm:prSet/>
      <dgm:spPr/>
      <dgm:t>
        <a:bodyPr/>
        <a:lstStyle/>
        <a:p>
          <a:endParaRPr lang="hu-HU"/>
        </a:p>
      </dgm:t>
    </dgm:pt>
    <dgm:pt modelId="{EF789EE2-AF58-4B58-93EF-FA327BA90A1F}" type="sibTrans" cxnId="{72133520-5836-4F65-AE8E-529E04C24D24}">
      <dgm:prSet/>
      <dgm:spPr/>
      <dgm:t>
        <a:bodyPr/>
        <a:lstStyle/>
        <a:p>
          <a:endParaRPr lang="hu-HU"/>
        </a:p>
      </dgm:t>
    </dgm:pt>
    <dgm:pt modelId="{E34F3B96-364E-475B-AA65-05F83F86DEC0}">
      <dgm:prSet phldrT="[Szöveg]" phldr="1"/>
      <dgm:spPr/>
      <dgm:t>
        <a:bodyPr/>
        <a:lstStyle/>
        <a:p>
          <a:endParaRPr lang="hu-HU" dirty="0"/>
        </a:p>
      </dgm:t>
    </dgm:pt>
    <dgm:pt modelId="{66842EA8-C23E-4E66-A779-BAFB52D3B02E}" type="parTrans" cxnId="{B188669B-590E-466E-A93F-A55D3B2E1E8B}">
      <dgm:prSet/>
      <dgm:spPr/>
      <dgm:t>
        <a:bodyPr/>
        <a:lstStyle/>
        <a:p>
          <a:endParaRPr lang="hu-HU"/>
        </a:p>
      </dgm:t>
    </dgm:pt>
    <dgm:pt modelId="{91889D3D-9D0E-4248-B087-B03AA17DD293}" type="sibTrans" cxnId="{B188669B-590E-466E-A93F-A55D3B2E1E8B}">
      <dgm:prSet/>
      <dgm:spPr/>
      <dgm:t>
        <a:bodyPr/>
        <a:lstStyle/>
        <a:p>
          <a:endParaRPr lang="hu-HU"/>
        </a:p>
      </dgm:t>
    </dgm:pt>
    <dgm:pt modelId="{3269AB19-77A4-421E-9E84-43D587B66B48}">
      <dgm:prSet phldrT="[Szöveg]" custT="1"/>
      <dgm:spPr/>
      <dgm:t>
        <a:bodyPr/>
        <a:lstStyle/>
        <a:p>
          <a:r>
            <a:rPr lang="hu-HU" sz="1200" b="1" dirty="0" err="1" smtClean="0"/>
            <a:t>Tudásme-nedzsment</a:t>
          </a:r>
          <a:r>
            <a:rPr lang="hu-HU" sz="1200" b="1" dirty="0" smtClean="0"/>
            <a:t> és MBTI</a:t>
          </a:r>
          <a:endParaRPr lang="hu-HU" sz="1200" b="1" dirty="0" smtClean="0"/>
        </a:p>
      </dgm:t>
    </dgm:pt>
    <dgm:pt modelId="{6D285B8A-DAD3-4159-AA11-432D27BB68BB}" type="parTrans" cxnId="{D0812FF6-2D1D-44E7-B508-B19A565EDD43}">
      <dgm:prSet/>
      <dgm:spPr/>
      <dgm:t>
        <a:bodyPr/>
        <a:lstStyle/>
        <a:p>
          <a:endParaRPr lang="hu-HU"/>
        </a:p>
      </dgm:t>
    </dgm:pt>
    <dgm:pt modelId="{4C62EC39-FA52-4D0C-8223-6F16296A739A}" type="sibTrans" cxnId="{D0812FF6-2D1D-44E7-B508-B19A565EDD43}">
      <dgm:prSet/>
      <dgm:spPr/>
      <dgm:t>
        <a:bodyPr/>
        <a:lstStyle/>
        <a:p>
          <a:endParaRPr lang="hu-HU"/>
        </a:p>
      </dgm:t>
    </dgm:pt>
    <dgm:pt modelId="{38A70731-213D-4F20-BC65-E80FF3DB8A8B}">
      <dgm:prSet/>
      <dgm:spPr/>
      <dgm:t>
        <a:bodyPr/>
        <a:lstStyle/>
        <a:p>
          <a:endParaRPr lang="hu-HU" dirty="0"/>
        </a:p>
      </dgm:t>
    </dgm:pt>
    <dgm:pt modelId="{EAFDEE85-0225-4E5C-B143-11D839B7F6E7}" type="parTrans" cxnId="{8E2A2B96-0B42-4A5A-BBF8-CFE1BC6F96E0}">
      <dgm:prSet/>
      <dgm:spPr/>
      <dgm:t>
        <a:bodyPr/>
        <a:lstStyle/>
        <a:p>
          <a:endParaRPr lang="hu-HU"/>
        </a:p>
      </dgm:t>
    </dgm:pt>
    <dgm:pt modelId="{136E0F00-8008-4622-8D52-2CB126A95F32}" type="sibTrans" cxnId="{8E2A2B96-0B42-4A5A-BBF8-CFE1BC6F96E0}">
      <dgm:prSet/>
      <dgm:spPr/>
      <dgm:t>
        <a:bodyPr/>
        <a:lstStyle/>
        <a:p>
          <a:endParaRPr lang="hu-HU"/>
        </a:p>
      </dgm:t>
    </dgm:pt>
    <dgm:pt modelId="{43B60DF1-F8AB-4BB7-9D7B-4C0E755217E9}">
      <dgm:prSet phldrT="[Szöveg]" custT="1"/>
      <dgm:spPr>
        <a:solidFill>
          <a:srgbClr val="FCA304">
            <a:alpha val="89804"/>
          </a:srgbClr>
        </a:solidFill>
      </dgm:spPr>
      <dgm:t>
        <a:bodyPr/>
        <a:lstStyle/>
        <a:p>
          <a:r>
            <a:rPr lang="hu-HU" sz="1200" b="1" dirty="0" smtClean="0"/>
            <a:t>Elméleti háttér</a:t>
          </a:r>
          <a:endParaRPr lang="hu-HU" sz="1200" b="1" dirty="0"/>
        </a:p>
      </dgm:t>
    </dgm:pt>
    <dgm:pt modelId="{2F964FF2-CBD3-4980-9069-3EF4577EAAEF}" type="parTrans" cxnId="{2D72A834-4F46-4BBD-BA08-79FAE30B35AC}">
      <dgm:prSet/>
      <dgm:spPr/>
      <dgm:t>
        <a:bodyPr/>
        <a:lstStyle/>
        <a:p>
          <a:endParaRPr lang="hu-HU"/>
        </a:p>
      </dgm:t>
    </dgm:pt>
    <dgm:pt modelId="{E0DC0BB6-3067-41F4-9AC8-54CA97D4ADA8}" type="sibTrans" cxnId="{2D72A834-4F46-4BBD-BA08-79FAE30B35AC}">
      <dgm:prSet/>
      <dgm:spPr/>
      <dgm:t>
        <a:bodyPr/>
        <a:lstStyle/>
        <a:p>
          <a:endParaRPr lang="hu-HU"/>
        </a:p>
      </dgm:t>
    </dgm:pt>
    <dgm:pt modelId="{DF1F0059-BC82-4A8D-8E97-3B8C749B9149}">
      <dgm:prSet custT="1"/>
      <dgm:spPr/>
      <dgm:t>
        <a:bodyPr/>
        <a:lstStyle/>
        <a:p>
          <a:r>
            <a:rPr lang="hu-HU" sz="1200" b="1" dirty="0" smtClean="0"/>
            <a:t>Vizsgálható kérdések</a:t>
          </a:r>
          <a:endParaRPr lang="hu-HU" sz="1200" b="1" dirty="0" smtClean="0"/>
        </a:p>
      </dgm:t>
    </dgm:pt>
    <dgm:pt modelId="{480EC48C-2866-4529-83D5-83F34E6697F4}" type="parTrans" cxnId="{BEB99F28-2322-431B-B256-BE6392F7055B}">
      <dgm:prSet/>
      <dgm:spPr/>
      <dgm:t>
        <a:bodyPr/>
        <a:lstStyle/>
        <a:p>
          <a:endParaRPr lang="hu-HU"/>
        </a:p>
      </dgm:t>
    </dgm:pt>
    <dgm:pt modelId="{EA9475CE-4D4A-4D79-9502-A7B99C28B0D6}" type="sibTrans" cxnId="{BEB99F28-2322-431B-B256-BE6392F7055B}">
      <dgm:prSet/>
      <dgm:spPr/>
      <dgm:t>
        <a:bodyPr/>
        <a:lstStyle/>
        <a:p>
          <a:endParaRPr lang="hu-HU"/>
        </a:p>
      </dgm:t>
    </dgm:pt>
    <dgm:pt modelId="{7FFEFCB2-00F8-430B-9D30-2623FB32C68B}" type="pres">
      <dgm:prSet presAssocID="{44639897-1716-4336-93C7-C5B024CCA6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BC64C5-5C8B-480D-91D9-E826B1925FD6}" type="pres">
      <dgm:prSet presAssocID="{4AC38D8D-F87B-4417-A5F3-D910EE7A8B62}" presName="composite" presStyleCnt="0"/>
      <dgm:spPr/>
    </dgm:pt>
    <dgm:pt modelId="{7006EC48-3E0B-4A48-ABCD-6E52ABB24557}" type="pres">
      <dgm:prSet presAssocID="{4AC38D8D-F87B-4417-A5F3-D910EE7A8B62}" presName="parentText" presStyleLbl="alignNode1" presStyleIdx="0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7330DD-FB44-43B7-9BA8-952EE7E2D4D1}" type="pres">
      <dgm:prSet presAssocID="{4AC38D8D-F87B-4417-A5F3-D910EE7A8B62}" presName="descendantText" presStyleLbl="alignAcc1" presStyleIdx="0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02F91A-6DAD-4DBE-94A9-4C567844BE81}" type="pres">
      <dgm:prSet presAssocID="{4C74687B-2CF4-40DC-A1F3-BC9D6BF70609}" presName="sp" presStyleCnt="0"/>
      <dgm:spPr/>
    </dgm:pt>
    <dgm:pt modelId="{052E1A31-9072-4555-9F06-5F1FA6F70D1B}" type="pres">
      <dgm:prSet presAssocID="{ED04EC84-BE37-487B-94D6-AED646268C23}" presName="composite" presStyleCnt="0"/>
      <dgm:spPr/>
    </dgm:pt>
    <dgm:pt modelId="{3F3CEE10-2A87-40F6-BAE1-87FF2F4C9E04}" type="pres">
      <dgm:prSet presAssocID="{ED04EC84-BE37-487B-94D6-AED646268C23}" presName="parentText" presStyleLbl="alignNode1" presStyleIdx="1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C563E-969C-4FE3-9E56-E04247A27C09}" type="pres">
      <dgm:prSet presAssocID="{ED04EC84-BE37-487B-94D6-AED646268C23}" presName="descendantText" presStyleLbl="alignAcc1" presStyleIdx="1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678530-99A0-4B62-8B48-F2EF59126E74}" type="pres">
      <dgm:prSet presAssocID="{11ECB218-4809-42F6-BA97-1F1CCA276AF1}" presName="sp" presStyleCnt="0"/>
      <dgm:spPr/>
    </dgm:pt>
    <dgm:pt modelId="{7347CDCD-E545-4A2E-A99E-2F0DF82A3B15}" type="pres">
      <dgm:prSet presAssocID="{E34F3B96-364E-475B-AA65-05F83F86DEC0}" presName="composite" presStyleCnt="0"/>
      <dgm:spPr/>
    </dgm:pt>
    <dgm:pt modelId="{D77CFCAE-14A6-4149-90BD-2BDE389C7A9C}" type="pres">
      <dgm:prSet presAssocID="{E34F3B96-364E-475B-AA65-05F83F86DEC0}" presName="parentText" presStyleLbl="alignNode1" presStyleIdx="2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D7CB6-4D8D-45FA-B159-7368C3365699}" type="pres">
      <dgm:prSet presAssocID="{E34F3B96-364E-475B-AA65-05F83F86DEC0}" presName="descendantText" presStyleLbl="alignAcc1" presStyleIdx="2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63D592-85CC-451D-9CFF-C31A04286B6B}" type="pres">
      <dgm:prSet presAssocID="{91889D3D-9D0E-4248-B087-B03AA17DD293}" presName="sp" presStyleCnt="0"/>
      <dgm:spPr/>
    </dgm:pt>
    <dgm:pt modelId="{8E160C3F-BE7A-4E22-B64D-674AF0BA7A71}" type="pres">
      <dgm:prSet presAssocID="{38A70731-213D-4F20-BC65-E80FF3DB8A8B}" presName="composite" presStyleCnt="0"/>
      <dgm:spPr/>
    </dgm:pt>
    <dgm:pt modelId="{8D1255FE-9CE9-482E-82CF-67BA7781457C}" type="pres">
      <dgm:prSet presAssocID="{38A70731-213D-4F20-BC65-E80FF3DB8A8B}" presName="parentText" presStyleLbl="alignNode1" presStyleIdx="3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89B8C7-1C42-425F-A947-F582262CFC01}" type="pres">
      <dgm:prSet presAssocID="{38A70731-213D-4F20-BC65-E80FF3DB8A8B}" presName="descendantText" presStyleLbl="alignAcc1" presStyleIdx="3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2A2B96-0B42-4A5A-BBF8-CFE1BC6F96E0}" srcId="{44639897-1716-4336-93C7-C5B024CCA6D1}" destId="{38A70731-213D-4F20-BC65-E80FF3DB8A8B}" srcOrd="3" destOrd="0" parTransId="{EAFDEE85-0225-4E5C-B143-11D839B7F6E7}" sibTransId="{136E0F00-8008-4622-8D52-2CB126A95F32}"/>
    <dgm:cxn modelId="{CDE6BB11-80B4-4B2B-A5DF-4E578244D4DD}" type="presOf" srcId="{EAF89CAA-AA4B-439F-9BA3-585389F0C408}" destId="{F5AC563E-969C-4FE3-9E56-E04247A27C09}" srcOrd="0" destOrd="0" presId="urn:microsoft.com/office/officeart/2005/8/layout/chevron2"/>
    <dgm:cxn modelId="{E41FB374-2E48-40E1-9C3D-120D8A16F7C9}" type="presOf" srcId="{44639897-1716-4336-93C7-C5B024CCA6D1}" destId="{7FFEFCB2-00F8-430B-9D30-2623FB32C68B}" srcOrd="0" destOrd="0" presId="urn:microsoft.com/office/officeart/2005/8/layout/chevron2"/>
    <dgm:cxn modelId="{BEB99F28-2322-431B-B256-BE6392F7055B}" srcId="{38A70731-213D-4F20-BC65-E80FF3DB8A8B}" destId="{DF1F0059-BC82-4A8D-8E97-3B8C749B9149}" srcOrd="0" destOrd="0" parTransId="{480EC48C-2866-4529-83D5-83F34E6697F4}" sibTransId="{EA9475CE-4D4A-4D79-9502-A7B99C28B0D6}"/>
    <dgm:cxn modelId="{D0812FF6-2D1D-44E7-B508-B19A565EDD43}" srcId="{E34F3B96-364E-475B-AA65-05F83F86DEC0}" destId="{3269AB19-77A4-421E-9E84-43D587B66B48}" srcOrd="0" destOrd="0" parTransId="{6D285B8A-DAD3-4159-AA11-432D27BB68BB}" sibTransId="{4C62EC39-FA52-4D0C-8223-6F16296A739A}"/>
    <dgm:cxn modelId="{AB996804-2C71-43DD-9416-41639D210DA6}" srcId="{44639897-1716-4336-93C7-C5B024CCA6D1}" destId="{ED04EC84-BE37-487B-94D6-AED646268C23}" srcOrd="1" destOrd="0" parTransId="{C3F01DDA-B67C-4C9B-8AC6-AE41DB979850}" sibTransId="{11ECB218-4809-42F6-BA97-1F1CCA276AF1}"/>
    <dgm:cxn modelId="{0F324A17-7F9A-4C4C-AF52-E281F1B555D5}" type="presOf" srcId="{DF1F0059-BC82-4A8D-8E97-3B8C749B9149}" destId="{F889B8C7-1C42-425F-A947-F582262CFC01}" srcOrd="0" destOrd="0" presId="urn:microsoft.com/office/officeart/2005/8/layout/chevron2"/>
    <dgm:cxn modelId="{B188669B-590E-466E-A93F-A55D3B2E1E8B}" srcId="{44639897-1716-4336-93C7-C5B024CCA6D1}" destId="{E34F3B96-364E-475B-AA65-05F83F86DEC0}" srcOrd="2" destOrd="0" parTransId="{66842EA8-C23E-4E66-A779-BAFB52D3B02E}" sibTransId="{91889D3D-9D0E-4248-B087-B03AA17DD293}"/>
    <dgm:cxn modelId="{72133520-5836-4F65-AE8E-529E04C24D24}" srcId="{ED04EC84-BE37-487B-94D6-AED646268C23}" destId="{EAF89CAA-AA4B-439F-9BA3-585389F0C408}" srcOrd="0" destOrd="0" parTransId="{303DA7C7-CDCF-4099-BBC0-3FBDD6E014E2}" sibTransId="{EF789EE2-AF58-4B58-93EF-FA327BA90A1F}"/>
    <dgm:cxn modelId="{7478B7CB-0DFC-47C1-AA4E-D095684106C6}" type="presOf" srcId="{E34F3B96-364E-475B-AA65-05F83F86DEC0}" destId="{D77CFCAE-14A6-4149-90BD-2BDE389C7A9C}" srcOrd="0" destOrd="0" presId="urn:microsoft.com/office/officeart/2005/8/layout/chevron2"/>
    <dgm:cxn modelId="{4B25CC0B-9C2F-4FDD-A2ED-5F42366CE9F9}" type="presOf" srcId="{4AC38D8D-F87B-4417-A5F3-D910EE7A8B62}" destId="{7006EC48-3E0B-4A48-ABCD-6E52ABB24557}" srcOrd="0" destOrd="0" presId="urn:microsoft.com/office/officeart/2005/8/layout/chevron2"/>
    <dgm:cxn modelId="{BFB076CF-7A19-4819-AEF2-D0B917896805}" type="presOf" srcId="{38A70731-213D-4F20-BC65-E80FF3DB8A8B}" destId="{8D1255FE-9CE9-482E-82CF-67BA7781457C}" srcOrd="0" destOrd="0" presId="urn:microsoft.com/office/officeart/2005/8/layout/chevron2"/>
    <dgm:cxn modelId="{73C3D532-1DFB-4452-8A1A-E0813C4DDC4C}" type="presOf" srcId="{43B60DF1-F8AB-4BB7-9D7B-4C0E755217E9}" destId="{637330DD-FB44-43B7-9BA8-952EE7E2D4D1}" srcOrd="0" destOrd="0" presId="urn:microsoft.com/office/officeart/2005/8/layout/chevron2"/>
    <dgm:cxn modelId="{D26513C6-3BB6-4A41-B5B6-BABEE607FE70}" type="presOf" srcId="{ED04EC84-BE37-487B-94D6-AED646268C23}" destId="{3F3CEE10-2A87-40F6-BAE1-87FF2F4C9E04}" srcOrd="0" destOrd="0" presId="urn:microsoft.com/office/officeart/2005/8/layout/chevron2"/>
    <dgm:cxn modelId="{6A57DC43-6B9B-4677-B557-3D6A564F981E}" srcId="{44639897-1716-4336-93C7-C5B024CCA6D1}" destId="{4AC38D8D-F87B-4417-A5F3-D910EE7A8B62}" srcOrd="0" destOrd="0" parTransId="{62FC61B1-F712-4DCC-A403-D56268F25850}" sibTransId="{4C74687B-2CF4-40DC-A1F3-BC9D6BF70609}"/>
    <dgm:cxn modelId="{2D72A834-4F46-4BBD-BA08-79FAE30B35AC}" srcId="{4AC38D8D-F87B-4417-A5F3-D910EE7A8B62}" destId="{43B60DF1-F8AB-4BB7-9D7B-4C0E755217E9}" srcOrd="0" destOrd="0" parTransId="{2F964FF2-CBD3-4980-9069-3EF4577EAAEF}" sibTransId="{E0DC0BB6-3067-41F4-9AC8-54CA97D4ADA8}"/>
    <dgm:cxn modelId="{1F80D1E7-ABDD-4787-819C-FD2D8ED003CC}" type="presOf" srcId="{3269AB19-77A4-421E-9E84-43D587B66B48}" destId="{EA9D7CB6-4D8D-45FA-B159-7368C3365699}" srcOrd="0" destOrd="0" presId="urn:microsoft.com/office/officeart/2005/8/layout/chevron2"/>
    <dgm:cxn modelId="{D59E859F-5741-46DD-938C-C56BE30D7335}" type="presParOf" srcId="{7FFEFCB2-00F8-430B-9D30-2623FB32C68B}" destId="{5DBC64C5-5C8B-480D-91D9-E826B1925FD6}" srcOrd="0" destOrd="0" presId="urn:microsoft.com/office/officeart/2005/8/layout/chevron2"/>
    <dgm:cxn modelId="{7C30C962-E49B-4590-A785-D1F3F61808EC}" type="presParOf" srcId="{5DBC64C5-5C8B-480D-91D9-E826B1925FD6}" destId="{7006EC48-3E0B-4A48-ABCD-6E52ABB24557}" srcOrd="0" destOrd="0" presId="urn:microsoft.com/office/officeart/2005/8/layout/chevron2"/>
    <dgm:cxn modelId="{93D2081A-FE17-489D-8BA5-7942F16080DC}" type="presParOf" srcId="{5DBC64C5-5C8B-480D-91D9-E826B1925FD6}" destId="{637330DD-FB44-43B7-9BA8-952EE7E2D4D1}" srcOrd="1" destOrd="0" presId="urn:microsoft.com/office/officeart/2005/8/layout/chevron2"/>
    <dgm:cxn modelId="{EDB2CAF7-DF34-40E3-839D-005139C9C594}" type="presParOf" srcId="{7FFEFCB2-00F8-430B-9D30-2623FB32C68B}" destId="{EE02F91A-6DAD-4DBE-94A9-4C567844BE81}" srcOrd="1" destOrd="0" presId="urn:microsoft.com/office/officeart/2005/8/layout/chevron2"/>
    <dgm:cxn modelId="{F5057547-3F4D-47B7-B401-ABC367D86BE1}" type="presParOf" srcId="{7FFEFCB2-00F8-430B-9D30-2623FB32C68B}" destId="{052E1A31-9072-4555-9F06-5F1FA6F70D1B}" srcOrd="2" destOrd="0" presId="urn:microsoft.com/office/officeart/2005/8/layout/chevron2"/>
    <dgm:cxn modelId="{D6CAD455-F28B-455A-AC18-646DED936464}" type="presParOf" srcId="{052E1A31-9072-4555-9F06-5F1FA6F70D1B}" destId="{3F3CEE10-2A87-40F6-BAE1-87FF2F4C9E04}" srcOrd="0" destOrd="0" presId="urn:microsoft.com/office/officeart/2005/8/layout/chevron2"/>
    <dgm:cxn modelId="{FDF1895A-C2CE-4EBB-B047-FE8CA71C5CBA}" type="presParOf" srcId="{052E1A31-9072-4555-9F06-5F1FA6F70D1B}" destId="{F5AC563E-969C-4FE3-9E56-E04247A27C09}" srcOrd="1" destOrd="0" presId="urn:microsoft.com/office/officeart/2005/8/layout/chevron2"/>
    <dgm:cxn modelId="{B66F4E37-F9D1-480F-A956-19C77D06E697}" type="presParOf" srcId="{7FFEFCB2-00F8-430B-9D30-2623FB32C68B}" destId="{52678530-99A0-4B62-8B48-F2EF59126E74}" srcOrd="3" destOrd="0" presId="urn:microsoft.com/office/officeart/2005/8/layout/chevron2"/>
    <dgm:cxn modelId="{E7997514-F47E-4412-A6DA-615C64808143}" type="presParOf" srcId="{7FFEFCB2-00F8-430B-9D30-2623FB32C68B}" destId="{7347CDCD-E545-4A2E-A99E-2F0DF82A3B15}" srcOrd="4" destOrd="0" presId="urn:microsoft.com/office/officeart/2005/8/layout/chevron2"/>
    <dgm:cxn modelId="{B3581DC0-46C2-4F21-ABEE-A7D8D12B23D9}" type="presParOf" srcId="{7347CDCD-E545-4A2E-A99E-2F0DF82A3B15}" destId="{D77CFCAE-14A6-4149-90BD-2BDE389C7A9C}" srcOrd="0" destOrd="0" presId="urn:microsoft.com/office/officeart/2005/8/layout/chevron2"/>
    <dgm:cxn modelId="{026543F4-0945-4B02-B429-97E6F4C36BE9}" type="presParOf" srcId="{7347CDCD-E545-4A2E-A99E-2F0DF82A3B15}" destId="{EA9D7CB6-4D8D-45FA-B159-7368C3365699}" srcOrd="1" destOrd="0" presId="urn:microsoft.com/office/officeart/2005/8/layout/chevron2"/>
    <dgm:cxn modelId="{3D364892-BD62-4F05-9077-4CDA6E85D5CE}" type="presParOf" srcId="{7FFEFCB2-00F8-430B-9D30-2623FB32C68B}" destId="{7E63D592-85CC-451D-9CFF-C31A04286B6B}" srcOrd="5" destOrd="0" presId="urn:microsoft.com/office/officeart/2005/8/layout/chevron2"/>
    <dgm:cxn modelId="{FE48A761-4555-4DA6-ACE3-C283D065F29B}" type="presParOf" srcId="{7FFEFCB2-00F8-430B-9D30-2623FB32C68B}" destId="{8E160C3F-BE7A-4E22-B64D-674AF0BA7A71}" srcOrd="6" destOrd="0" presId="urn:microsoft.com/office/officeart/2005/8/layout/chevron2"/>
    <dgm:cxn modelId="{151B424A-6006-4CE9-AB2D-0CB9AE95E95D}" type="presParOf" srcId="{8E160C3F-BE7A-4E22-B64D-674AF0BA7A71}" destId="{8D1255FE-9CE9-482E-82CF-67BA7781457C}" srcOrd="0" destOrd="0" presId="urn:microsoft.com/office/officeart/2005/8/layout/chevron2"/>
    <dgm:cxn modelId="{C8E35036-CAB3-44D4-9EAF-BAFE020EF5E6}" type="presParOf" srcId="{8E160C3F-BE7A-4E22-B64D-674AF0BA7A71}" destId="{F889B8C7-1C42-425F-A947-F582262CFC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39897-1716-4336-93C7-C5B024CCA6D1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AC38D8D-F87B-4417-A5F3-D910EE7A8B62}">
      <dgm:prSet phldrT="[Szöveg]" phldr="1"/>
      <dgm:spPr/>
      <dgm:t>
        <a:bodyPr/>
        <a:lstStyle/>
        <a:p>
          <a:endParaRPr lang="hu-HU" dirty="0"/>
        </a:p>
      </dgm:t>
    </dgm:pt>
    <dgm:pt modelId="{62FC61B1-F712-4DCC-A403-D56268F25850}" type="parTrans" cxnId="{6A57DC43-6B9B-4677-B557-3D6A564F981E}">
      <dgm:prSet/>
      <dgm:spPr/>
      <dgm:t>
        <a:bodyPr/>
        <a:lstStyle/>
        <a:p>
          <a:endParaRPr lang="hu-HU"/>
        </a:p>
      </dgm:t>
    </dgm:pt>
    <dgm:pt modelId="{4C74687B-2CF4-40DC-A1F3-BC9D6BF70609}" type="sibTrans" cxnId="{6A57DC43-6B9B-4677-B557-3D6A564F981E}">
      <dgm:prSet/>
      <dgm:spPr/>
      <dgm:t>
        <a:bodyPr/>
        <a:lstStyle/>
        <a:p>
          <a:endParaRPr lang="hu-HU"/>
        </a:p>
      </dgm:t>
    </dgm:pt>
    <dgm:pt modelId="{ED04EC84-BE37-487B-94D6-AED646268C23}">
      <dgm:prSet phldrT="[Szöveg]" phldr="1"/>
      <dgm:spPr/>
      <dgm:t>
        <a:bodyPr/>
        <a:lstStyle/>
        <a:p>
          <a:endParaRPr lang="hu-HU" dirty="0"/>
        </a:p>
      </dgm:t>
    </dgm:pt>
    <dgm:pt modelId="{C3F01DDA-B67C-4C9B-8AC6-AE41DB979850}" type="parTrans" cxnId="{AB996804-2C71-43DD-9416-41639D210DA6}">
      <dgm:prSet/>
      <dgm:spPr/>
      <dgm:t>
        <a:bodyPr/>
        <a:lstStyle/>
        <a:p>
          <a:endParaRPr lang="hu-HU"/>
        </a:p>
      </dgm:t>
    </dgm:pt>
    <dgm:pt modelId="{11ECB218-4809-42F6-BA97-1F1CCA276AF1}" type="sibTrans" cxnId="{AB996804-2C71-43DD-9416-41639D210DA6}">
      <dgm:prSet/>
      <dgm:spPr/>
      <dgm:t>
        <a:bodyPr/>
        <a:lstStyle/>
        <a:p>
          <a:endParaRPr lang="hu-HU"/>
        </a:p>
      </dgm:t>
    </dgm:pt>
    <dgm:pt modelId="{EAF89CAA-AA4B-439F-9BA3-585389F0C408}">
      <dgm:prSet phldrT="[Szöveg]" custT="1"/>
      <dgm:spPr>
        <a:solidFill>
          <a:srgbClr val="FCA304">
            <a:alpha val="90000"/>
          </a:srgbClr>
        </a:solidFill>
      </dgm:spPr>
      <dgm:t>
        <a:bodyPr/>
        <a:lstStyle/>
        <a:p>
          <a:r>
            <a:rPr lang="hu-HU" sz="1200" b="1" dirty="0" smtClean="0"/>
            <a:t>MBTI dióhéjban</a:t>
          </a:r>
          <a:endParaRPr lang="hu-HU" sz="1200" b="1" dirty="0" smtClean="0"/>
        </a:p>
      </dgm:t>
    </dgm:pt>
    <dgm:pt modelId="{303DA7C7-CDCF-4099-BBC0-3FBDD6E014E2}" type="parTrans" cxnId="{72133520-5836-4F65-AE8E-529E04C24D24}">
      <dgm:prSet/>
      <dgm:spPr/>
      <dgm:t>
        <a:bodyPr/>
        <a:lstStyle/>
        <a:p>
          <a:endParaRPr lang="hu-HU"/>
        </a:p>
      </dgm:t>
    </dgm:pt>
    <dgm:pt modelId="{EF789EE2-AF58-4B58-93EF-FA327BA90A1F}" type="sibTrans" cxnId="{72133520-5836-4F65-AE8E-529E04C24D24}">
      <dgm:prSet/>
      <dgm:spPr/>
      <dgm:t>
        <a:bodyPr/>
        <a:lstStyle/>
        <a:p>
          <a:endParaRPr lang="hu-HU"/>
        </a:p>
      </dgm:t>
    </dgm:pt>
    <dgm:pt modelId="{E34F3B96-364E-475B-AA65-05F83F86DEC0}">
      <dgm:prSet phldrT="[Szöveg]" phldr="1"/>
      <dgm:spPr/>
      <dgm:t>
        <a:bodyPr/>
        <a:lstStyle/>
        <a:p>
          <a:endParaRPr lang="hu-HU" dirty="0"/>
        </a:p>
      </dgm:t>
    </dgm:pt>
    <dgm:pt modelId="{66842EA8-C23E-4E66-A779-BAFB52D3B02E}" type="parTrans" cxnId="{B188669B-590E-466E-A93F-A55D3B2E1E8B}">
      <dgm:prSet/>
      <dgm:spPr/>
      <dgm:t>
        <a:bodyPr/>
        <a:lstStyle/>
        <a:p>
          <a:endParaRPr lang="hu-HU"/>
        </a:p>
      </dgm:t>
    </dgm:pt>
    <dgm:pt modelId="{91889D3D-9D0E-4248-B087-B03AA17DD293}" type="sibTrans" cxnId="{B188669B-590E-466E-A93F-A55D3B2E1E8B}">
      <dgm:prSet/>
      <dgm:spPr/>
      <dgm:t>
        <a:bodyPr/>
        <a:lstStyle/>
        <a:p>
          <a:endParaRPr lang="hu-HU"/>
        </a:p>
      </dgm:t>
    </dgm:pt>
    <dgm:pt modelId="{3269AB19-77A4-421E-9E84-43D587B66B48}">
      <dgm:prSet phldrT="[Szöveg]" custT="1"/>
      <dgm:spPr/>
      <dgm:t>
        <a:bodyPr/>
        <a:lstStyle/>
        <a:p>
          <a:r>
            <a:rPr lang="hu-HU" sz="1200" b="1" dirty="0" err="1" smtClean="0"/>
            <a:t>Tudásme-nedzsment</a:t>
          </a:r>
          <a:r>
            <a:rPr lang="hu-HU" sz="1200" b="1" dirty="0" smtClean="0"/>
            <a:t> és MBTI</a:t>
          </a:r>
          <a:endParaRPr lang="hu-HU" sz="1200" b="1" dirty="0" smtClean="0"/>
        </a:p>
      </dgm:t>
    </dgm:pt>
    <dgm:pt modelId="{6D285B8A-DAD3-4159-AA11-432D27BB68BB}" type="parTrans" cxnId="{D0812FF6-2D1D-44E7-B508-B19A565EDD43}">
      <dgm:prSet/>
      <dgm:spPr/>
      <dgm:t>
        <a:bodyPr/>
        <a:lstStyle/>
        <a:p>
          <a:endParaRPr lang="hu-HU"/>
        </a:p>
      </dgm:t>
    </dgm:pt>
    <dgm:pt modelId="{4C62EC39-FA52-4D0C-8223-6F16296A739A}" type="sibTrans" cxnId="{D0812FF6-2D1D-44E7-B508-B19A565EDD43}">
      <dgm:prSet/>
      <dgm:spPr/>
      <dgm:t>
        <a:bodyPr/>
        <a:lstStyle/>
        <a:p>
          <a:endParaRPr lang="hu-HU"/>
        </a:p>
      </dgm:t>
    </dgm:pt>
    <dgm:pt modelId="{38A70731-213D-4F20-BC65-E80FF3DB8A8B}">
      <dgm:prSet/>
      <dgm:spPr/>
      <dgm:t>
        <a:bodyPr/>
        <a:lstStyle/>
        <a:p>
          <a:endParaRPr lang="hu-HU" dirty="0"/>
        </a:p>
      </dgm:t>
    </dgm:pt>
    <dgm:pt modelId="{EAFDEE85-0225-4E5C-B143-11D839B7F6E7}" type="parTrans" cxnId="{8E2A2B96-0B42-4A5A-BBF8-CFE1BC6F96E0}">
      <dgm:prSet/>
      <dgm:spPr/>
      <dgm:t>
        <a:bodyPr/>
        <a:lstStyle/>
        <a:p>
          <a:endParaRPr lang="hu-HU"/>
        </a:p>
      </dgm:t>
    </dgm:pt>
    <dgm:pt modelId="{136E0F00-8008-4622-8D52-2CB126A95F32}" type="sibTrans" cxnId="{8E2A2B96-0B42-4A5A-BBF8-CFE1BC6F96E0}">
      <dgm:prSet/>
      <dgm:spPr/>
      <dgm:t>
        <a:bodyPr/>
        <a:lstStyle/>
        <a:p>
          <a:endParaRPr lang="hu-HU"/>
        </a:p>
      </dgm:t>
    </dgm:pt>
    <dgm:pt modelId="{43B60DF1-F8AB-4BB7-9D7B-4C0E755217E9}">
      <dgm:prSet phldrT="[Szöveg]" custT="1"/>
      <dgm:spPr>
        <a:solidFill>
          <a:srgbClr val="FCCA92">
            <a:alpha val="89804"/>
          </a:srgbClr>
        </a:solidFill>
      </dgm:spPr>
      <dgm:t>
        <a:bodyPr/>
        <a:lstStyle/>
        <a:p>
          <a:r>
            <a:rPr lang="hu-HU" sz="1200" b="1" dirty="0" smtClean="0"/>
            <a:t>Elméleti háttér</a:t>
          </a:r>
          <a:endParaRPr lang="hu-HU" sz="1200" b="1" dirty="0"/>
        </a:p>
      </dgm:t>
    </dgm:pt>
    <dgm:pt modelId="{2F964FF2-CBD3-4980-9069-3EF4577EAAEF}" type="parTrans" cxnId="{2D72A834-4F46-4BBD-BA08-79FAE30B35AC}">
      <dgm:prSet/>
      <dgm:spPr/>
      <dgm:t>
        <a:bodyPr/>
        <a:lstStyle/>
        <a:p>
          <a:endParaRPr lang="hu-HU"/>
        </a:p>
      </dgm:t>
    </dgm:pt>
    <dgm:pt modelId="{E0DC0BB6-3067-41F4-9AC8-54CA97D4ADA8}" type="sibTrans" cxnId="{2D72A834-4F46-4BBD-BA08-79FAE30B35AC}">
      <dgm:prSet/>
      <dgm:spPr/>
      <dgm:t>
        <a:bodyPr/>
        <a:lstStyle/>
        <a:p>
          <a:endParaRPr lang="hu-HU"/>
        </a:p>
      </dgm:t>
    </dgm:pt>
    <dgm:pt modelId="{DF1F0059-BC82-4A8D-8E97-3B8C749B9149}">
      <dgm:prSet custT="1"/>
      <dgm:spPr/>
      <dgm:t>
        <a:bodyPr/>
        <a:lstStyle/>
        <a:p>
          <a:r>
            <a:rPr lang="hu-HU" sz="1200" b="1" dirty="0" smtClean="0"/>
            <a:t>Vizsgálható kérdések</a:t>
          </a:r>
          <a:endParaRPr lang="hu-HU" sz="1200" b="1" dirty="0" smtClean="0"/>
        </a:p>
      </dgm:t>
    </dgm:pt>
    <dgm:pt modelId="{480EC48C-2866-4529-83D5-83F34E6697F4}" type="parTrans" cxnId="{BEB99F28-2322-431B-B256-BE6392F7055B}">
      <dgm:prSet/>
      <dgm:spPr/>
      <dgm:t>
        <a:bodyPr/>
        <a:lstStyle/>
        <a:p>
          <a:endParaRPr lang="hu-HU"/>
        </a:p>
      </dgm:t>
    </dgm:pt>
    <dgm:pt modelId="{EA9475CE-4D4A-4D79-9502-A7B99C28B0D6}" type="sibTrans" cxnId="{BEB99F28-2322-431B-B256-BE6392F7055B}">
      <dgm:prSet/>
      <dgm:spPr/>
      <dgm:t>
        <a:bodyPr/>
        <a:lstStyle/>
        <a:p>
          <a:endParaRPr lang="hu-HU"/>
        </a:p>
      </dgm:t>
    </dgm:pt>
    <dgm:pt modelId="{7FFEFCB2-00F8-430B-9D30-2623FB32C68B}" type="pres">
      <dgm:prSet presAssocID="{44639897-1716-4336-93C7-C5B024CCA6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BC64C5-5C8B-480D-91D9-E826B1925FD6}" type="pres">
      <dgm:prSet presAssocID="{4AC38D8D-F87B-4417-A5F3-D910EE7A8B62}" presName="composite" presStyleCnt="0"/>
      <dgm:spPr/>
    </dgm:pt>
    <dgm:pt modelId="{7006EC48-3E0B-4A48-ABCD-6E52ABB24557}" type="pres">
      <dgm:prSet presAssocID="{4AC38D8D-F87B-4417-A5F3-D910EE7A8B62}" presName="parentText" presStyleLbl="alignNode1" presStyleIdx="0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7330DD-FB44-43B7-9BA8-952EE7E2D4D1}" type="pres">
      <dgm:prSet presAssocID="{4AC38D8D-F87B-4417-A5F3-D910EE7A8B62}" presName="descendantText" presStyleLbl="alignAcc1" presStyleIdx="0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02F91A-6DAD-4DBE-94A9-4C567844BE81}" type="pres">
      <dgm:prSet presAssocID="{4C74687B-2CF4-40DC-A1F3-BC9D6BF70609}" presName="sp" presStyleCnt="0"/>
      <dgm:spPr/>
    </dgm:pt>
    <dgm:pt modelId="{052E1A31-9072-4555-9F06-5F1FA6F70D1B}" type="pres">
      <dgm:prSet presAssocID="{ED04EC84-BE37-487B-94D6-AED646268C23}" presName="composite" presStyleCnt="0"/>
      <dgm:spPr/>
    </dgm:pt>
    <dgm:pt modelId="{3F3CEE10-2A87-40F6-BAE1-87FF2F4C9E04}" type="pres">
      <dgm:prSet presAssocID="{ED04EC84-BE37-487B-94D6-AED646268C23}" presName="parentText" presStyleLbl="alignNode1" presStyleIdx="1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C563E-969C-4FE3-9E56-E04247A27C09}" type="pres">
      <dgm:prSet presAssocID="{ED04EC84-BE37-487B-94D6-AED646268C23}" presName="descendantText" presStyleLbl="alignAcc1" presStyleIdx="1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678530-99A0-4B62-8B48-F2EF59126E74}" type="pres">
      <dgm:prSet presAssocID="{11ECB218-4809-42F6-BA97-1F1CCA276AF1}" presName="sp" presStyleCnt="0"/>
      <dgm:spPr/>
    </dgm:pt>
    <dgm:pt modelId="{7347CDCD-E545-4A2E-A99E-2F0DF82A3B15}" type="pres">
      <dgm:prSet presAssocID="{E34F3B96-364E-475B-AA65-05F83F86DEC0}" presName="composite" presStyleCnt="0"/>
      <dgm:spPr/>
    </dgm:pt>
    <dgm:pt modelId="{D77CFCAE-14A6-4149-90BD-2BDE389C7A9C}" type="pres">
      <dgm:prSet presAssocID="{E34F3B96-364E-475B-AA65-05F83F86DEC0}" presName="parentText" presStyleLbl="alignNode1" presStyleIdx="2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D7CB6-4D8D-45FA-B159-7368C3365699}" type="pres">
      <dgm:prSet presAssocID="{E34F3B96-364E-475B-AA65-05F83F86DEC0}" presName="descendantText" presStyleLbl="alignAcc1" presStyleIdx="2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63D592-85CC-451D-9CFF-C31A04286B6B}" type="pres">
      <dgm:prSet presAssocID="{91889D3D-9D0E-4248-B087-B03AA17DD293}" presName="sp" presStyleCnt="0"/>
      <dgm:spPr/>
    </dgm:pt>
    <dgm:pt modelId="{8E160C3F-BE7A-4E22-B64D-674AF0BA7A71}" type="pres">
      <dgm:prSet presAssocID="{38A70731-213D-4F20-BC65-E80FF3DB8A8B}" presName="composite" presStyleCnt="0"/>
      <dgm:spPr/>
    </dgm:pt>
    <dgm:pt modelId="{8D1255FE-9CE9-482E-82CF-67BA7781457C}" type="pres">
      <dgm:prSet presAssocID="{38A70731-213D-4F20-BC65-E80FF3DB8A8B}" presName="parentText" presStyleLbl="alignNode1" presStyleIdx="3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89B8C7-1C42-425F-A947-F582262CFC01}" type="pres">
      <dgm:prSet presAssocID="{38A70731-213D-4F20-BC65-E80FF3DB8A8B}" presName="descendantText" presStyleLbl="alignAcc1" presStyleIdx="3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2A2B96-0B42-4A5A-BBF8-CFE1BC6F96E0}" srcId="{44639897-1716-4336-93C7-C5B024CCA6D1}" destId="{38A70731-213D-4F20-BC65-E80FF3DB8A8B}" srcOrd="3" destOrd="0" parTransId="{EAFDEE85-0225-4E5C-B143-11D839B7F6E7}" sibTransId="{136E0F00-8008-4622-8D52-2CB126A95F32}"/>
    <dgm:cxn modelId="{BEB99F28-2322-431B-B256-BE6392F7055B}" srcId="{38A70731-213D-4F20-BC65-E80FF3DB8A8B}" destId="{DF1F0059-BC82-4A8D-8E97-3B8C749B9149}" srcOrd="0" destOrd="0" parTransId="{480EC48C-2866-4529-83D5-83F34E6697F4}" sibTransId="{EA9475CE-4D4A-4D79-9502-A7B99C28B0D6}"/>
    <dgm:cxn modelId="{AE0D7A48-3EAB-4C73-8360-2F547CEFBEA4}" type="presOf" srcId="{DF1F0059-BC82-4A8D-8E97-3B8C749B9149}" destId="{F889B8C7-1C42-425F-A947-F582262CFC01}" srcOrd="0" destOrd="0" presId="urn:microsoft.com/office/officeart/2005/8/layout/chevron2"/>
    <dgm:cxn modelId="{74A5B606-44E2-4124-BF87-B4BAF767461C}" type="presOf" srcId="{3269AB19-77A4-421E-9E84-43D587B66B48}" destId="{EA9D7CB6-4D8D-45FA-B159-7368C3365699}" srcOrd="0" destOrd="0" presId="urn:microsoft.com/office/officeart/2005/8/layout/chevron2"/>
    <dgm:cxn modelId="{D0812FF6-2D1D-44E7-B508-B19A565EDD43}" srcId="{E34F3B96-364E-475B-AA65-05F83F86DEC0}" destId="{3269AB19-77A4-421E-9E84-43D587B66B48}" srcOrd="0" destOrd="0" parTransId="{6D285B8A-DAD3-4159-AA11-432D27BB68BB}" sibTransId="{4C62EC39-FA52-4D0C-8223-6F16296A739A}"/>
    <dgm:cxn modelId="{ABE1EE46-3DC8-4E25-94F0-3788486E3317}" type="presOf" srcId="{EAF89CAA-AA4B-439F-9BA3-585389F0C408}" destId="{F5AC563E-969C-4FE3-9E56-E04247A27C09}" srcOrd="0" destOrd="0" presId="urn:microsoft.com/office/officeart/2005/8/layout/chevron2"/>
    <dgm:cxn modelId="{AB996804-2C71-43DD-9416-41639D210DA6}" srcId="{44639897-1716-4336-93C7-C5B024CCA6D1}" destId="{ED04EC84-BE37-487B-94D6-AED646268C23}" srcOrd="1" destOrd="0" parTransId="{C3F01DDA-B67C-4C9B-8AC6-AE41DB979850}" sibTransId="{11ECB218-4809-42F6-BA97-1F1CCA276AF1}"/>
    <dgm:cxn modelId="{B188669B-590E-466E-A93F-A55D3B2E1E8B}" srcId="{44639897-1716-4336-93C7-C5B024CCA6D1}" destId="{E34F3B96-364E-475B-AA65-05F83F86DEC0}" srcOrd="2" destOrd="0" parTransId="{66842EA8-C23E-4E66-A779-BAFB52D3B02E}" sibTransId="{91889D3D-9D0E-4248-B087-B03AA17DD293}"/>
    <dgm:cxn modelId="{FAFB6F1A-BC09-4CCA-AB49-BF897F0E85E0}" type="presOf" srcId="{E34F3B96-364E-475B-AA65-05F83F86DEC0}" destId="{D77CFCAE-14A6-4149-90BD-2BDE389C7A9C}" srcOrd="0" destOrd="0" presId="urn:microsoft.com/office/officeart/2005/8/layout/chevron2"/>
    <dgm:cxn modelId="{4A801E7E-6AA4-4A82-94C1-30E944A8E3AF}" type="presOf" srcId="{44639897-1716-4336-93C7-C5B024CCA6D1}" destId="{7FFEFCB2-00F8-430B-9D30-2623FB32C68B}" srcOrd="0" destOrd="0" presId="urn:microsoft.com/office/officeart/2005/8/layout/chevron2"/>
    <dgm:cxn modelId="{72133520-5836-4F65-AE8E-529E04C24D24}" srcId="{ED04EC84-BE37-487B-94D6-AED646268C23}" destId="{EAF89CAA-AA4B-439F-9BA3-585389F0C408}" srcOrd="0" destOrd="0" parTransId="{303DA7C7-CDCF-4099-BBC0-3FBDD6E014E2}" sibTransId="{EF789EE2-AF58-4B58-93EF-FA327BA90A1F}"/>
    <dgm:cxn modelId="{43AE48C1-F381-46C6-A88D-81A018AD2475}" type="presOf" srcId="{4AC38D8D-F87B-4417-A5F3-D910EE7A8B62}" destId="{7006EC48-3E0B-4A48-ABCD-6E52ABB24557}" srcOrd="0" destOrd="0" presId="urn:microsoft.com/office/officeart/2005/8/layout/chevron2"/>
    <dgm:cxn modelId="{DB51F7BA-6BB8-4860-8706-DD4AE2B13F6E}" type="presOf" srcId="{38A70731-213D-4F20-BC65-E80FF3DB8A8B}" destId="{8D1255FE-9CE9-482E-82CF-67BA7781457C}" srcOrd="0" destOrd="0" presId="urn:microsoft.com/office/officeart/2005/8/layout/chevron2"/>
    <dgm:cxn modelId="{5634B066-0B2F-4A7B-AC45-33CE3E1683DA}" type="presOf" srcId="{ED04EC84-BE37-487B-94D6-AED646268C23}" destId="{3F3CEE10-2A87-40F6-BAE1-87FF2F4C9E04}" srcOrd="0" destOrd="0" presId="urn:microsoft.com/office/officeart/2005/8/layout/chevron2"/>
    <dgm:cxn modelId="{0B85129B-CC07-4EC0-93A0-34AD5687864A}" type="presOf" srcId="{43B60DF1-F8AB-4BB7-9D7B-4C0E755217E9}" destId="{637330DD-FB44-43B7-9BA8-952EE7E2D4D1}" srcOrd="0" destOrd="0" presId="urn:microsoft.com/office/officeart/2005/8/layout/chevron2"/>
    <dgm:cxn modelId="{2D72A834-4F46-4BBD-BA08-79FAE30B35AC}" srcId="{4AC38D8D-F87B-4417-A5F3-D910EE7A8B62}" destId="{43B60DF1-F8AB-4BB7-9D7B-4C0E755217E9}" srcOrd="0" destOrd="0" parTransId="{2F964FF2-CBD3-4980-9069-3EF4577EAAEF}" sibTransId="{E0DC0BB6-3067-41F4-9AC8-54CA97D4ADA8}"/>
    <dgm:cxn modelId="{6A57DC43-6B9B-4677-B557-3D6A564F981E}" srcId="{44639897-1716-4336-93C7-C5B024CCA6D1}" destId="{4AC38D8D-F87B-4417-A5F3-D910EE7A8B62}" srcOrd="0" destOrd="0" parTransId="{62FC61B1-F712-4DCC-A403-D56268F25850}" sibTransId="{4C74687B-2CF4-40DC-A1F3-BC9D6BF70609}"/>
    <dgm:cxn modelId="{A2185DEA-31FE-4D35-A015-0D6B0EC97D5D}" type="presParOf" srcId="{7FFEFCB2-00F8-430B-9D30-2623FB32C68B}" destId="{5DBC64C5-5C8B-480D-91D9-E826B1925FD6}" srcOrd="0" destOrd="0" presId="urn:microsoft.com/office/officeart/2005/8/layout/chevron2"/>
    <dgm:cxn modelId="{6AA22E4C-709E-46A1-B1D1-0FE2AE30219D}" type="presParOf" srcId="{5DBC64C5-5C8B-480D-91D9-E826B1925FD6}" destId="{7006EC48-3E0B-4A48-ABCD-6E52ABB24557}" srcOrd="0" destOrd="0" presId="urn:microsoft.com/office/officeart/2005/8/layout/chevron2"/>
    <dgm:cxn modelId="{F6CA2625-FF0C-4F2A-9D4C-EC10F15E7DD7}" type="presParOf" srcId="{5DBC64C5-5C8B-480D-91D9-E826B1925FD6}" destId="{637330DD-FB44-43B7-9BA8-952EE7E2D4D1}" srcOrd="1" destOrd="0" presId="urn:microsoft.com/office/officeart/2005/8/layout/chevron2"/>
    <dgm:cxn modelId="{F287A22E-CEA7-4B6D-A1FF-5E0DA0552880}" type="presParOf" srcId="{7FFEFCB2-00F8-430B-9D30-2623FB32C68B}" destId="{EE02F91A-6DAD-4DBE-94A9-4C567844BE81}" srcOrd="1" destOrd="0" presId="urn:microsoft.com/office/officeart/2005/8/layout/chevron2"/>
    <dgm:cxn modelId="{215B4B4E-6649-492B-B120-55CDE36EBE60}" type="presParOf" srcId="{7FFEFCB2-00F8-430B-9D30-2623FB32C68B}" destId="{052E1A31-9072-4555-9F06-5F1FA6F70D1B}" srcOrd="2" destOrd="0" presId="urn:microsoft.com/office/officeart/2005/8/layout/chevron2"/>
    <dgm:cxn modelId="{47BD4E50-C559-4A25-B507-F26AB61DC85F}" type="presParOf" srcId="{052E1A31-9072-4555-9F06-5F1FA6F70D1B}" destId="{3F3CEE10-2A87-40F6-BAE1-87FF2F4C9E04}" srcOrd="0" destOrd="0" presId="urn:microsoft.com/office/officeart/2005/8/layout/chevron2"/>
    <dgm:cxn modelId="{25F7EDA7-3100-4FEE-8359-8BDD5B59D369}" type="presParOf" srcId="{052E1A31-9072-4555-9F06-5F1FA6F70D1B}" destId="{F5AC563E-969C-4FE3-9E56-E04247A27C09}" srcOrd="1" destOrd="0" presId="urn:microsoft.com/office/officeart/2005/8/layout/chevron2"/>
    <dgm:cxn modelId="{60CB436B-4B7B-4082-A21C-01F1CAC9D21B}" type="presParOf" srcId="{7FFEFCB2-00F8-430B-9D30-2623FB32C68B}" destId="{52678530-99A0-4B62-8B48-F2EF59126E74}" srcOrd="3" destOrd="0" presId="urn:microsoft.com/office/officeart/2005/8/layout/chevron2"/>
    <dgm:cxn modelId="{A0589247-2A97-4A99-87FB-A15CCD940696}" type="presParOf" srcId="{7FFEFCB2-00F8-430B-9D30-2623FB32C68B}" destId="{7347CDCD-E545-4A2E-A99E-2F0DF82A3B15}" srcOrd="4" destOrd="0" presId="urn:microsoft.com/office/officeart/2005/8/layout/chevron2"/>
    <dgm:cxn modelId="{F6630217-BF0D-4FEA-97F9-437B3D8679C6}" type="presParOf" srcId="{7347CDCD-E545-4A2E-A99E-2F0DF82A3B15}" destId="{D77CFCAE-14A6-4149-90BD-2BDE389C7A9C}" srcOrd="0" destOrd="0" presId="urn:microsoft.com/office/officeart/2005/8/layout/chevron2"/>
    <dgm:cxn modelId="{058DF179-9613-4A24-894B-1E8506994C74}" type="presParOf" srcId="{7347CDCD-E545-4A2E-A99E-2F0DF82A3B15}" destId="{EA9D7CB6-4D8D-45FA-B159-7368C3365699}" srcOrd="1" destOrd="0" presId="urn:microsoft.com/office/officeart/2005/8/layout/chevron2"/>
    <dgm:cxn modelId="{00308022-FCAF-46F4-AC5C-0FDCD0FD411F}" type="presParOf" srcId="{7FFEFCB2-00F8-430B-9D30-2623FB32C68B}" destId="{7E63D592-85CC-451D-9CFF-C31A04286B6B}" srcOrd="5" destOrd="0" presId="urn:microsoft.com/office/officeart/2005/8/layout/chevron2"/>
    <dgm:cxn modelId="{513976D6-010E-4536-A033-9742C68B185E}" type="presParOf" srcId="{7FFEFCB2-00F8-430B-9D30-2623FB32C68B}" destId="{8E160C3F-BE7A-4E22-B64D-674AF0BA7A71}" srcOrd="6" destOrd="0" presId="urn:microsoft.com/office/officeart/2005/8/layout/chevron2"/>
    <dgm:cxn modelId="{053A4FCA-AA4F-4366-8A44-8DCF83BBCF40}" type="presParOf" srcId="{8E160C3F-BE7A-4E22-B64D-674AF0BA7A71}" destId="{8D1255FE-9CE9-482E-82CF-67BA7781457C}" srcOrd="0" destOrd="0" presId="urn:microsoft.com/office/officeart/2005/8/layout/chevron2"/>
    <dgm:cxn modelId="{FDF89567-0F49-483C-B6F8-23406EFB966C}" type="presParOf" srcId="{8E160C3F-BE7A-4E22-B64D-674AF0BA7A71}" destId="{F889B8C7-1C42-425F-A947-F582262CFC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39897-1716-4336-93C7-C5B024CCA6D1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AC38D8D-F87B-4417-A5F3-D910EE7A8B62}">
      <dgm:prSet phldrT="[Szöveg]" phldr="1"/>
      <dgm:spPr/>
      <dgm:t>
        <a:bodyPr/>
        <a:lstStyle/>
        <a:p>
          <a:endParaRPr lang="hu-HU" dirty="0"/>
        </a:p>
      </dgm:t>
    </dgm:pt>
    <dgm:pt modelId="{62FC61B1-F712-4DCC-A403-D56268F25850}" type="parTrans" cxnId="{6A57DC43-6B9B-4677-B557-3D6A564F981E}">
      <dgm:prSet/>
      <dgm:spPr/>
      <dgm:t>
        <a:bodyPr/>
        <a:lstStyle/>
        <a:p>
          <a:endParaRPr lang="hu-HU"/>
        </a:p>
      </dgm:t>
    </dgm:pt>
    <dgm:pt modelId="{4C74687B-2CF4-40DC-A1F3-BC9D6BF70609}" type="sibTrans" cxnId="{6A57DC43-6B9B-4677-B557-3D6A564F981E}">
      <dgm:prSet/>
      <dgm:spPr/>
      <dgm:t>
        <a:bodyPr/>
        <a:lstStyle/>
        <a:p>
          <a:endParaRPr lang="hu-HU"/>
        </a:p>
      </dgm:t>
    </dgm:pt>
    <dgm:pt modelId="{ED04EC84-BE37-487B-94D6-AED646268C23}">
      <dgm:prSet phldrT="[Szöveg]" phldr="1"/>
      <dgm:spPr/>
      <dgm:t>
        <a:bodyPr/>
        <a:lstStyle/>
        <a:p>
          <a:endParaRPr lang="hu-HU" dirty="0"/>
        </a:p>
      </dgm:t>
    </dgm:pt>
    <dgm:pt modelId="{C3F01DDA-B67C-4C9B-8AC6-AE41DB979850}" type="parTrans" cxnId="{AB996804-2C71-43DD-9416-41639D210DA6}">
      <dgm:prSet/>
      <dgm:spPr/>
      <dgm:t>
        <a:bodyPr/>
        <a:lstStyle/>
        <a:p>
          <a:endParaRPr lang="hu-HU"/>
        </a:p>
      </dgm:t>
    </dgm:pt>
    <dgm:pt modelId="{11ECB218-4809-42F6-BA97-1F1CCA276AF1}" type="sibTrans" cxnId="{AB996804-2C71-43DD-9416-41639D210DA6}">
      <dgm:prSet/>
      <dgm:spPr/>
      <dgm:t>
        <a:bodyPr/>
        <a:lstStyle/>
        <a:p>
          <a:endParaRPr lang="hu-HU"/>
        </a:p>
      </dgm:t>
    </dgm:pt>
    <dgm:pt modelId="{EAF89CAA-AA4B-439F-9BA3-585389F0C408}">
      <dgm:prSet phldrT="[Szöveg]" custT="1"/>
      <dgm:spPr>
        <a:solidFill>
          <a:srgbClr val="FCA304">
            <a:alpha val="90000"/>
          </a:srgbClr>
        </a:solidFill>
      </dgm:spPr>
      <dgm:t>
        <a:bodyPr/>
        <a:lstStyle/>
        <a:p>
          <a:r>
            <a:rPr lang="hu-HU" sz="1200" b="1" dirty="0" smtClean="0"/>
            <a:t>MBTI dióhéjban</a:t>
          </a:r>
          <a:endParaRPr lang="hu-HU" sz="1200" b="1" dirty="0" smtClean="0"/>
        </a:p>
      </dgm:t>
    </dgm:pt>
    <dgm:pt modelId="{303DA7C7-CDCF-4099-BBC0-3FBDD6E014E2}" type="parTrans" cxnId="{72133520-5836-4F65-AE8E-529E04C24D24}">
      <dgm:prSet/>
      <dgm:spPr/>
      <dgm:t>
        <a:bodyPr/>
        <a:lstStyle/>
        <a:p>
          <a:endParaRPr lang="hu-HU"/>
        </a:p>
      </dgm:t>
    </dgm:pt>
    <dgm:pt modelId="{EF789EE2-AF58-4B58-93EF-FA327BA90A1F}" type="sibTrans" cxnId="{72133520-5836-4F65-AE8E-529E04C24D24}">
      <dgm:prSet/>
      <dgm:spPr/>
      <dgm:t>
        <a:bodyPr/>
        <a:lstStyle/>
        <a:p>
          <a:endParaRPr lang="hu-HU"/>
        </a:p>
      </dgm:t>
    </dgm:pt>
    <dgm:pt modelId="{E34F3B96-364E-475B-AA65-05F83F86DEC0}">
      <dgm:prSet phldrT="[Szöveg]" phldr="1"/>
      <dgm:spPr/>
      <dgm:t>
        <a:bodyPr/>
        <a:lstStyle/>
        <a:p>
          <a:endParaRPr lang="hu-HU" dirty="0"/>
        </a:p>
      </dgm:t>
    </dgm:pt>
    <dgm:pt modelId="{66842EA8-C23E-4E66-A779-BAFB52D3B02E}" type="parTrans" cxnId="{B188669B-590E-466E-A93F-A55D3B2E1E8B}">
      <dgm:prSet/>
      <dgm:spPr/>
      <dgm:t>
        <a:bodyPr/>
        <a:lstStyle/>
        <a:p>
          <a:endParaRPr lang="hu-HU"/>
        </a:p>
      </dgm:t>
    </dgm:pt>
    <dgm:pt modelId="{91889D3D-9D0E-4248-B087-B03AA17DD293}" type="sibTrans" cxnId="{B188669B-590E-466E-A93F-A55D3B2E1E8B}">
      <dgm:prSet/>
      <dgm:spPr/>
      <dgm:t>
        <a:bodyPr/>
        <a:lstStyle/>
        <a:p>
          <a:endParaRPr lang="hu-HU"/>
        </a:p>
      </dgm:t>
    </dgm:pt>
    <dgm:pt modelId="{3269AB19-77A4-421E-9E84-43D587B66B48}">
      <dgm:prSet phldrT="[Szöveg]" custT="1"/>
      <dgm:spPr/>
      <dgm:t>
        <a:bodyPr/>
        <a:lstStyle/>
        <a:p>
          <a:r>
            <a:rPr lang="hu-HU" sz="1200" b="1" dirty="0" err="1" smtClean="0"/>
            <a:t>Tudásme-nedzsment</a:t>
          </a:r>
          <a:r>
            <a:rPr lang="hu-HU" sz="1200" b="1" dirty="0" smtClean="0"/>
            <a:t> és MBTI</a:t>
          </a:r>
          <a:endParaRPr lang="hu-HU" sz="1200" b="1" dirty="0" smtClean="0"/>
        </a:p>
      </dgm:t>
    </dgm:pt>
    <dgm:pt modelId="{6D285B8A-DAD3-4159-AA11-432D27BB68BB}" type="parTrans" cxnId="{D0812FF6-2D1D-44E7-B508-B19A565EDD43}">
      <dgm:prSet/>
      <dgm:spPr/>
      <dgm:t>
        <a:bodyPr/>
        <a:lstStyle/>
        <a:p>
          <a:endParaRPr lang="hu-HU"/>
        </a:p>
      </dgm:t>
    </dgm:pt>
    <dgm:pt modelId="{4C62EC39-FA52-4D0C-8223-6F16296A739A}" type="sibTrans" cxnId="{D0812FF6-2D1D-44E7-B508-B19A565EDD43}">
      <dgm:prSet/>
      <dgm:spPr/>
      <dgm:t>
        <a:bodyPr/>
        <a:lstStyle/>
        <a:p>
          <a:endParaRPr lang="hu-HU"/>
        </a:p>
      </dgm:t>
    </dgm:pt>
    <dgm:pt modelId="{38A70731-213D-4F20-BC65-E80FF3DB8A8B}">
      <dgm:prSet/>
      <dgm:spPr/>
      <dgm:t>
        <a:bodyPr/>
        <a:lstStyle/>
        <a:p>
          <a:endParaRPr lang="hu-HU" dirty="0"/>
        </a:p>
      </dgm:t>
    </dgm:pt>
    <dgm:pt modelId="{EAFDEE85-0225-4E5C-B143-11D839B7F6E7}" type="parTrans" cxnId="{8E2A2B96-0B42-4A5A-BBF8-CFE1BC6F96E0}">
      <dgm:prSet/>
      <dgm:spPr/>
      <dgm:t>
        <a:bodyPr/>
        <a:lstStyle/>
        <a:p>
          <a:endParaRPr lang="hu-HU"/>
        </a:p>
      </dgm:t>
    </dgm:pt>
    <dgm:pt modelId="{136E0F00-8008-4622-8D52-2CB126A95F32}" type="sibTrans" cxnId="{8E2A2B96-0B42-4A5A-BBF8-CFE1BC6F96E0}">
      <dgm:prSet/>
      <dgm:spPr/>
      <dgm:t>
        <a:bodyPr/>
        <a:lstStyle/>
        <a:p>
          <a:endParaRPr lang="hu-HU"/>
        </a:p>
      </dgm:t>
    </dgm:pt>
    <dgm:pt modelId="{43B60DF1-F8AB-4BB7-9D7B-4C0E755217E9}">
      <dgm:prSet phldrT="[Szöveg]" custT="1"/>
      <dgm:spPr>
        <a:solidFill>
          <a:srgbClr val="FCCA92">
            <a:alpha val="89804"/>
          </a:srgbClr>
        </a:solidFill>
      </dgm:spPr>
      <dgm:t>
        <a:bodyPr/>
        <a:lstStyle/>
        <a:p>
          <a:r>
            <a:rPr lang="hu-HU" sz="1200" b="1" dirty="0" smtClean="0"/>
            <a:t>Elméleti háttér</a:t>
          </a:r>
          <a:endParaRPr lang="hu-HU" sz="1200" b="1" dirty="0"/>
        </a:p>
      </dgm:t>
    </dgm:pt>
    <dgm:pt modelId="{2F964FF2-CBD3-4980-9069-3EF4577EAAEF}" type="parTrans" cxnId="{2D72A834-4F46-4BBD-BA08-79FAE30B35AC}">
      <dgm:prSet/>
      <dgm:spPr/>
      <dgm:t>
        <a:bodyPr/>
        <a:lstStyle/>
        <a:p>
          <a:endParaRPr lang="hu-HU"/>
        </a:p>
      </dgm:t>
    </dgm:pt>
    <dgm:pt modelId="{E0DC0BB6-3067-41F4-9AC8-54CA97D4ADA8}" type="sibTrans" cxnId="{2D72A834-4F46-4BBD-BA08-79FAE30B35AC}">
      <dgm:prSet/>
      <dgm:spPr/>
      <dgm:t>
        <a:bodyPr/>
        <a:lstStyle/>
        <a:p>
          <a:endParaRPr lang="hu-HU"/>
        </a:p>
      </dgm:t>
    </dgm:pt>
    <dgm:pt modelId="{DF1F0059-BC82-4A8D-8E97-3B8C749B9149}">
      <dgm:prSet custT="1"/>
      <dgm:spPr/>
      <dgm:t>
        <a:bodyPr/>
        <a:lstStyle/>
        <a:p>
          <a:r>
            <a:rPr lang="hu-HU" sz="1200" b="1" dirty="0" smtClean="0"/>
            <a:t>Vizsgálható kérdések</a:t>
          </a:r>
          <a:endParaRPr lang="hu-HU" sz="1200" b="1" dirty="0" smtClean="0"/>
        </a:p>
      </dgm:t>
    </dgm:pt>
    <dgm:pt modelId="{480EC48C-2866-4529-83D5-83F34E6697F4}" type="parTrans" cxnId="{BEB99F28-2322-431B-B256-BE6392F7055B}">
      <dgm:prSet/>
      <dgm:spPr/>
      <dgm:t>
        <a:bodyPr/>
        <a:lstStyle/>
        <a:p>
          <a:endParaRPr lang="hu-HU"/>
        </a:p>
      </dgm:t>
    </dgm:pt>
    <dgm:pt modelId="{EA9475CE-4D4A-4D79-9502-A7B99C28B0D6}" type="sibTrans" cxnId="{BEB99F28-2322-431B-B256-BE6392F7055B}">
      <dgm:prSet/>
      <dgm:spPr/>
      <dgm:t>
        <a:bodyPr/>
        <a:lstStyle/>
        <a:p>
          <a:endParaRPr lang="hu-HU"/>
        </a:p>
      </dgm:t>
    </dgm:pt>
    <dgm:pt modelId="{7FFEFCB2-00F8-430B-9D30-2623FB32C68B}" type="pres">
      <dgm:prSet presAssocID="{44639897-1716-4336-93C7-C5B024CCA6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BC64C5-5C8B-480D-91D9-E826B1925FD6}" type="pres">
      <dgm:prSet presAssocID="{4AC38D8D-F87B-4417-A5F3-D910EE7A8B62}" presName="composite" presStyleCnt="0"/>
      <dgm:spPr/>
    </dgm:pt>
    <dgm:pt modelId="{7006EC48-3E0B-4A48-ABCD-6E52ABB24557}" type="pres">
      <dgm:prSet presAssocID="{4AC38D8D-F87B-4417-A5F3-D910EE7A8B62}" presName="parentText" presStyleLbl="alignNode1" presStyleIdx="0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7330DD-FB44-43B7-9BA8-952EE7E2D4D1}" type="pres">
      <dgm:prSet presAssocID="{4AC38D8D-F87B-4417-A5F3-D910EE7A8B62}" presName="descendantText" presStyleLbl="alignAcc1" presStyleIdx="0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02F91A-6DAD-4DBE-94A9-4C567844BE81}" type="pres">
      <dgm:prSet presAssocID="{4C74687B-2CF4-40DC-A1F3-BC9D6BF70609}" presName="sp" presStyleCnt="0"/>
      <dgm:spPr/>
    </dgm:pt>
    <dgm:pt modelId="{052E1A31-9072-4555-9F06-5F1FA6F70D1B}" type="pres">
      <dgm:prSet presAssocID="{ED04EC84-BE37-487B-94D6-AED646268C23}" presName="composite" presStyleCnt="0"/>
      <dgm:spPr/>
    </dgm:pt>
    <dgm:pt modelId="{3F3CEE10-2A87-40F6-BAE1-87FF2F4C9E04}" type="pres">
      <dgm:prSet presAssocID="{ED04EC84-BE37-487B-94D6-AED646268C23}" presName="parentText" presStyleLbl="alignNode1" presStyleIdx="1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C563E-969C-4FE3-9E56-E04247A27C09}" type="pres">
      <dgm:prSet presAssocID="{ED04EC84-BE37-487B-94D6-AED646268C23}" presName="descendantText" presStyleLbl="alignAcc1" presStyleIdx="1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678530-99A0-4B62-8B48-F2EF59126E74}" type="pres">
      <dgm:prSet presAssocID="{11ECB218-4809-42F6-BA97-1F1CCA276AF1}" presName="sp" presStyleCnt="0"/>
      <dgm:spPr/>
    </dgm:pt>
    <dgm:pt modelId="{7347CDCD-E545-4A2E-A99E-2F0DF82A3B15}" type="pres">
      <dgm:prSet presAssocID="{E34F3B96-364E-475B-AA65-05F83F86DEC0}" presName="composite" presStyleCnt="0"/>
      <dgm:spPr/>
    </dgm:pt>
    <dgm:pt modelId="{D77CFCAE-14A6-4149-90BD-2BDE389C7A9C}" type="pres">
      <dgm:prSet presAssocID="{E34F3B96-364E-475B-AA65-05F83F86DEC0}" presName="parentText" presStyleLbl="alignNode1" presStyleIdx="2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D7CB6-4D8D-45FA-B159-7368C3365699}" type="pres">
      <dgm:prSet presAssocID="{E34F3B96-364E-475B-AA65-05F83F86DEC0}" presName="descendantText" presStyleLbl="alignAcc1" presStyleIdx="2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63D592-85CC-451D-9CFF-C31A04286B6B}" type="pres">
      <dgm:prSet presAssocID="{91889D3D-9D0E-4248-B087-B03AA17DD293}" presName="sp" presStyleCnt="0"/>
      <dgm:spPr/>
    </dgm:pt>
    <dgm:pt modelId="{8E160C3F-BE7A-4E22-B64D-674AF0BA7A71}" type="pres">
      <dgm:prSet presAssocID="{38A70731-213D-4F20-BC65-E80FF3DB8A8B}" presName="composite" presStyleCnt="0"/>
      <dgm:spPr/>
    </dgm:pt>
    <dgm:pt modelId="{8D1255FE-9CE9-482E-82CF-67BA7781457C}" type="pres">
      <dgm:prSet presAssocID="{38A70731-213D-4F20-BC65-E80FF3DB8A8B}" presName="parentText" presStyleLbl="alignNode1" presStyleIdx="3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89B8C7-1C42-425F-A947-F582262CFC01}" type="pres">
      <dgm:prSet presAssocID="{38A70731-213D-4F20-BC65-E80FF3DB8A8B}" presName="descendantText" presStyleLbl="alignAcc1" presStyleIdx="3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2A2B96-0B42-4A5A-BBF8-CFE1BC6F96E0}" srcId="{44639897-1716-4336-93C7-C5B024CCA6D1}" destId="{38A70731-213D-4F20-BC65-E80FF3DB8A8B}" srcOrd="3" destOrd="0" parTransId="{EAFDEE85-0225-4E5C-B143-11D839B7F6E7}" sibTransId="{136E0F00-8008-4622-8D52-2CB126A95F32}"/>
    <dgm:cxn modelId="{B4954BD2-BC02-4544-AB05-6A444681D933}" type="presOf" srcId="{44639897-1716-4336-93C7-C5B024CCA6D1}" destId="{7FFEFCB2-00F8-430B-9D30-2623FB32C68B}" srcOrd="0" destOrd="0" presId="urn:microsoft.com/office/officeart/2005/8/layout/chevron2"/>
    <dgm:cxn modelId="{BEB99F28-2322-431B-B256-BE6392F7055B}" srcId="{38A70731-213D-4F20-BC65-E80FF3DB8A8B}" destId="{DF1F0059-BC82-4A8D-8E97-3B8C749B9149}" srcOrd="0" destOrd="0" parTransId="{480EC48C-2866-4529-83D5-83F34E6697F4}" sibTransId="{EA9475CE-4D4A-4D79-9502-A7B99C28B0D6}"/>
    <dgm:cxn modelId="{581EFE44-5A5C-4531-A7EE-7AC36DCA44D1}" type="presOf" srcId="{DF1F0059-BC82-4A8D-8E97-3B8C749B9149}" destId="{F889B8C7-1C42-425F-A947-F582262CFC01}" srcOrd="0" destOrd="0" presId="urn:microsoft.com/office/officeart/2005/8/layout/chevron2"/>
    <dgm:cxn modelId="{906245FC-708C-4629-B6A4-47791F68A825}" type="presOf" srcId="{4AC38D8D-F87B-4417-A5F3-D910EE7A8B62}" destId="{7006EC48-3E0B-4A48-ABCD-6E52ABB24557}" srcOrd="0" destOrd="0" presId="urn:microsoft.com/office/officeart/2005/8/layout/chevron2"/>
    <dgm:cxn modelId="{49FC1884-86C6-44E6-A0A3-5F4AC633B8A3}" type="presOf" srcId="{38A70731-213D-4F20-BC65-E80FF3DB8A8B}" destId="{8D1255FE-9CE9-482E-82CF-67BA7781457C}" srcOrd="0" destOrd="0" presId="urn:microsoft.com/office/officeart/2005/8/layout/chevron2"/>
    <dgm:cxn modelId="{9526A48C-8B5B-4BB0-9AAE-7B44145469C0}" type="presOf" srcId="{ED04EC84-BE37-487B-94D6-AED646268C23}" destId="{3F3CEE10-2A87-40F6-BAE1-87FF2F4C9E04}" srcOrd="0" destOrd="0" presId="urn:microsoft.com/office/officeart/2005/8/layout/chevron2"/>
    <dgm:cxn modelId="{04EED771-3E3F-4558-8E09-AAFCBD4DC5CD}" type="presOf" srcId="{EAF89CAA-AA4B-439F-9BA3-585389F0C408}" destId="{F5AC563E-969C-4FE3-9E56-E04247A27C09}" srcOrd="0" destOrd="0" presId="urn:microsoft.com/office/officeart/2005/8/layout/chevron2"/>
    <dgm:cxn modelId="{D0812FF6-2D1D-44E7-B508-B19A565EDD43}" srcId="{E34F3B96-364E-475B-AA65-05F83F86DEC0}" destId="{3269AB19-77A4-421E-9E84-43D587B66B48}" srcOrd="0" destOrd="0" parTransId="{6D285B8A-DAD3-4159-AA11-432D27BB68BB}" sibTransId="{4C62EC39-FA52-4D0C-8223-6F16296A739A}"/>
    <dgm:cxn modelId="{AB996804-2C71-43DD-9416-41639D210DA6}" srcId="{44639897-1716-4336-93C7-C5B024CCA6D1}" destId="{ED04EC84-BE37-487B-94D6-AED646268C23}" srcOrd="1" destOrd="0" parTransId="{C3F01DDA-B67C-4C9B-8AC6-AE41DB979850}" sibTransId="{11ECB218-4809-42F6-BA97-1F1CCA276AF1}"/>
    <dgm:cxn modelId="{6CCE97A3-FE20-4906-9021-8A01A941A15D}" type="presOf" srcId="{3269AB19-77A4-421E-9E84-43D587B66B48}" destId="{EA9D7CB6-4D8D-45FA-B159-7368C3365699}" srcOrd="0" destOrd="0" presId="urn:microsoft.com/office/officeart/2005/8/layout/chevron2"/>
    <dgm:cxn modelId="{B188669B-590E-466E-A93F-A55D3B2E1E8B}" srcId="{44639897-1716-4336-93C7-C5B024CCA6D1}" destId="{E34F3B96-364E-475B-AA65-05F83F86DEC0}" srcOrd="2" destOrd="0" parTransId="{66842EA8-C23E-4E66-A779-BAFB52D3B02E}" sibTransId="{91889D3D-9D0E-4248-B087-B03AA17DD293}"/>
    <dgm:cxn modelId="{0513395E-91E2-405D-BDDA-603AA6B64D24}" type="presOf" srcId="{43B60DF1-F8AB-4BB7-9D7B-4C0E755217E9}" destId="{637330DD-FB44-43B7-9BA8-952EE7E2D4D1}" srcOrd="0" destOrd="0" presId="urn:microsoft.com/office/officeart/2005/8/layout/chevron2"/>
    <dgm:cxn modelId="{72133520-5836-4F65-AE8E-529E04C24D24}" srcId="{ED04EC84-BE37-487B-94D6-AED646268C23}" destId="{EAF89CAA-AA4B-439F-9BA3-585389F0C408}" srcOrd="0" destOrd="0" parTransId="{303DA7C7-CDCF-4099-BBC0-3FBDD6E014E2}" sibTransId="{EF789EE2-AF58-4B58-93EF-FA327BA90A1F}"/>
    <dgm:cxn modelId="{6A57DC43-6B9B-4677-B557-3D6A564F981E}" srcId="{44639897-1716-4336-93C7-C5B024CCA6D1}" destId="{4AC38D8D-F87B-4417-A5F3-D910EE7A8B62}" srcOrd="0" destOrd="0" parTransId="{62FC61B1-F712-4DCC-A403-D56268F25850}" sibTransId="{4C74687B-2CF4-40DC-A1F3-BC9D6BF70609}"/>
    <dgm:cxn modelId="{2D72A834-4F46-4BBD-BA08-79FAE30B35AC}" srcId="{4AC38D8D-F87B-4417-A5F3-D910EE7A8B62}" destId="{43B60DF1-F8AB-4BB7-9D7B-4C0E755217E9}" srcOrd="0" destOrd="0" parTransId="{2F964FF2-CBD3-4980-9069-3EF4577EAAEF}" sibTransId="{E0DC0BB6-3067-41F4-9AC8-54CA97D4ADA8}"/>
    <dgm:cxn modelId="{8117E3D4-63AE-4D7C-99C8-00237B223324}" type="presOf" srcId="{E34F3B96-364E-475B-AA65-05F83F86DEC0}" destId="{D77CFCAE-14A6-4149-90BD-2BDE389C7A9C}" srcOrd="0" destOrd="0" presId="urn:microsoft.com/office/officeart/2005/8/layout/chevron2"/>
    <dgm:cxn modelId="{2CF2603D-8C4D-442D-ACD3-98A65D271F88}" type="presParOf" srcId="{7FFEFCB2-00F8-430B-9D30-2623FB32C68B}" destId="{5DBC64C5-5C8B-480D-91D9-E826B1925FD6}" srcOrd="0" destOrd="0" presId="urn:microsoft.com/office/officeart/2005/8/layout/chevron2"/>
    <dgm:cxn modelId="{1F348D94-7719-4EE2-AB9B-4A879B81E61A}" type="presParOf" srcId="{5DBC64C5-5C8B-480D-91D9-E826B1925FD6}" destId="{7006EC48-3E0B-4A48-ABCD-6E52ABB24557}" srcOrd="0" destOrd="0" presId="urn:microsoft.com/office/officeart/2005/8/layout/chevron2"/>
    <dgm:cxn modelId="{59D7F397-4E97-46CE-B0DD-1D8D712E3915}" type="presParOf" srcId="{5DBC64C5-5C8B-480D-91D9-E826B1925FD6}" destId="{637330DD-FB44-43B7-9BA8-952EE7E2D4D1}" srcOrd="1" destOrd="0" presId="urn:microsoft.com/office/officeart/2005/8/layout/chevron2"/>
    <dgm:cxn modelId="{EDB46BB1-638E-4B6E-ACED-76DEA192BA71}" type="presParOf" srcId="{7FFEFCB2-00F8-430B-9D30-2623FB32C68B}" destId="{EE02F91A-6DAD-4DBE-94A9-4C567844BE81}" srcOrd="1" destOrd="0" presId="urn:microsoft.com/office/officeart/2005/8/layout/chevron2"/>
    <dgm:cxn modelId="{0DBC5C82-9E53-4AD9-8656-3AA9039410A0}" type="presParOf" srcId="{7FFEFCB2-00F8-430B-9D30-2623FB32C68B}" destId="{052E1A31-9072-4555-9F06-5F1FA6F70D1B}" srcOrd="2" destOrd="0" presId="urn:microsoft.com/office/officeart/2005/8/layout/chevron2"/>
    <dgm:cxn modelId="{EE6318CF-4066-4DBF-8A7C-4447AD41F31F}" type="presParOf" srcId="{052E1A31-9072-4555-9F06-5F1FA6F70D1B}" destId="{3F3CEE10-2A87-40F6-BAE1-87FF2F4C9E04}" srcOrd="0" destOrd="0" presId="urn:microsoft.com/office/officeart/2005/8/layout/chevron2"/>
    <dgm:cxn modelId="{405B173A-C160-407D-AE09-6B922DAD06E1}" type="presParOf" srcId="{052E1A31-9072-4555-9F06-5F1FA6F70D1B}" destId="{F5AC563E-969C-4FE3-9E56-E04247A27C09}" srcOrd="1" destOrd="0" presId="urn:microsoft.com/office/officeart/2005/8/layout/chevron2"/>
    <dgm:cxn modelId="{09B90D19-7589-4239-A156-3F9E23EB95F7}" type="presParOf" srcId="{7FFEFCB2-00F8-430B-9D30-2623FB32C68B}" destId="{52678530-99A0-4B62-8B48-F2EF59126E74}" srcOrd="3" destOrd="0" presId="urn:microsoft.com/office/officeart/2005/8/layout/chevron2"/>
    <dgm:cxn modelId="{C26B6F39-FFC8-4EF1-9818-F9DA1A06BD04}" type="presParOf" srcId="{7FFEFCB2-00F8-430B-9D30-2623FB32C68B}" destId="{7347CDCD-E545-4A2E-A99E-2F0DF82A3B15}" srcOrd="4" destOrd="0" presId="urn:microsoft.com/office/officeart/2005/8/layout/chevron2"/>
    <dgm:cxn modelId="{4689ECEC-97A7-49F2-9A35-A5A3E1FC1D65}" type="presParOf" srcId="{7347CDCD-E545-4A2E-A99E-2F0DF82A3B15}" destId="{D77CFCAE-14A6-4149-90BD-2BDE389C7A9C}" srcOrd="0" destOrd="0" presId="urn:microsoft.com/office/officeart/2005/8/layout/chevron2"/>
    <dgm:cxn modelId="{05938565-BAB1-4E31-B06F-56180F0BC412}" type="presParOf" srcId="{7347CDCD-E545-4A2E-A99E-2F0DF82A3B15}" destId="{EA9D7CB6-4D8D-45FA-B159-7368C3365699}" srcOrd="1" destOrd="0" presId="urn:microsoft.com/office/officeart/2005/8/layout/chevron2"/>
    <dgm:cxn modelId="{ABE392D6-25CE-4529-A5E6-A22CCC6B5A02}" type="presParOf" srcId="{7FFEFCB2-00F8-430B-9D30-2623FB32C68B}" destId="{7E63D592-85CC-451D-9CFF-C31A04286B6B}" srcOrd="5" destOrd="0" presId="urn:microsoft.com/office/officeart/2005/8/layout/chevron2"/>
    <dgm:cxn modelId="{ABACBEA0-1B85-46A4-B522-8E4949DCA679}" type="presParOf" srcId="{7FFEFCB2-00F8-430B-9D30-2623FB32C68B}" destId="{8E160C3F-BE7A-4E22-B64D-674AF0BA7A71}" srcOrd="6" destOrd="0" presId="urn:microsoft.com/office/officeart/2005/8/layout/chevron2"/>
    <dgm:cxn modelId="{CDFA9155-23EF-4AC4-84FA-7598C4D6CA7C}" type="presParOf" srcId="{8E160C3F-BE7A-4E22-B64D-674AF0BA7A71}" destId="{8D1255FE-9CE9-482E-82CF-67BA7781457C}" srcOrd="0" destOrd="0" presId="urn:microsoft.com/office/officeart/2005/8/layout/chevron2"/>
    <dgm:cxn modelId="{16D8CB03-1859-40C3-BEF4-1353C0988540}" type="presParOf" srcId="{8E160C3F-BE7A-4E22-B64D-674AF0BA7A71}" destId="{F889B8C7-1C42-425F-A947-F582262CFC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639897-1716-4336-93C7-C5B024CCA6D1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AC38D8D-F87B-4417-A5F3-D910EE7A8B62}">
      <dgm:prSet phldrT="[Szöveg]" phldr="1"/>
      <dgm:spPr/>
      <dgm:t>
        <a:bodyPr/>
        <a:lstStyle/>
        <a:p>
          <a:endParaRPr lang="hu-HU" dirty="0"/>
        </a:p>
      </dgm:t>
    </dgm:pt>
    <dgm:pt modelId="{62FC61B1-F712-4DCC-A403-D56268F25850}" type="parTrans" cxnId="{6A57DC43-6B9B-4677-B557-3D6A564F981E}">
      <dgm:prSet/>
      <dgm:spPr/>
      <dgm:t>
        <a:bodyPr/>
        <a:lstStyle/>
        <a:p>
          <a:endParaRPr lang="hu-HU"/>
        </a:p>
      </dgm:t>
    </dgm:pt>
    <dgm:pt modelId="{4C74687B-2CF4-40DC-A1F3-BC9D6BF70609}" type="sibTrans" cxnId="{6A57DC43-6B9B-4677-B557-3D6A564F981E}">
      <dgm:prSet/>
      <dgm:spPr/>
      <dgm:t>
        <a:bodyPr/>
        <a:lstStyle/>
        <a:p>
          <a:endParaRPr lang="hu-HU"/>
        </a:p>
      </dgm:t>
    </dgm:pt>
    <dgm:pt modelId="{ED04EC84-BE37-487B-94D6-AED646268C23}">
      <dgm:prSet phldrT="[Szöveg]" phldr="1"/>
      <dgm:spPr/>
      <dgm:t>
        <a:bodyPr/>
        <a:lstStyle/>
        <a:p>
          <a:endParaRPr lang="hu-HU" dirty="0"/>
        </a:p>
      </dgm:t>
    </dgm:pt>
    <dgm:pt modelId="{C3F01DDA-B67C-4C9B-8AC6-AE41DB979850}" type="parTrans" cxnId="{AB996804-2C71-43DD-9416-41639D210DA6}">
      <dgm:prSet/>
      <dgm:spPr/>
      <dgm:t>
        <a:bodyPr/>
        <a:lstStyle/>
        <a:p>
          <a:endParaRPr lang="hu-HU"/>
        </a:p>
      </dgm:t>
    </dgm:pt>
    <dgm:pt modelId="{11ECB218-4809-42F6-BA97-1F1CCA276AF1}" type="sibTrans" cxnId="{AB996804-2C71-43DD-9416-41639D210DA6}">
      <dgm:prSet/>
      <dgm:spPr/>
      <dgm:t>
        <a:bodyPr/>
        <a:lstStyle/>
        <a:p>
          <a:endParaRPr lang="hu-HU"/>
        </a:p>
      </dgm:t>
    </dgm:pt>
    <dgm:pt modelId="{EAF89CAA-AA4B-439F-9BA3-585389F0C408}">
      <dgm:prSet phldrT="[Szöveg]" custT="1"/>
      <dgm:spPr>
        <a:solidFill>
          <a:srgbClr val="FCA304">
            <a:alpha val="90000"/>
          </a:srgbClr>
        </a:solidFill>
      </dgm:spPr>
      <dgm:t>
        <a:bodyPr/>
        <a:lstStyle/>
        <a:p>
          <a:r>
            <a:rPr lang="hu-HU" sz="1200" b="1" dirty="0" smtClean="0"/>
            <a:t>MBTI dióhéjban</a:t>
          </a:r>
          <a:endParaRPr lang="hu-HU" sz="1200" b="1" dirty="0" smtClean="0"/>
        </a:p>
      </dgm:t>
    </dgm:pt>
    <dgm:pt modelId="{303DA7C7-CDCF-4099-BBC0-3FBDD6E014E2}" type="parTrans" cxnId="{72133520-5836-4F65-AE8E-529E04C24D24}">
      <dgm:prSet/>
      <dgm:spPr/>
      <dgm:t>
        <a:bodyPr/>
        <a:lstStyle/>
        <a:p>
          <a:endParaRPr lang="hu-HU"/>
        </a:p>
      </dgm:t>
    </dgm:pt>
    <dgm:pt modelId="{EF789EE2-AF58-4B58-93EF-FA327BA90A1F}" type="sibTrans" cxnId="{72133520-5836-4F65-AE8E-529E04C24D24}">
      <dgm:prSet/>
      <dgm:spPr/>
      <dgm:t>
        <a:bodyPr/>
        <a:lstStyle/>
        <a:p>
          <a:endParaRPr lang="hu-HU"/>
        </a:p>
      </dgm:t>
    </dgm:pt>
    <dgm:pt modelId="{E34F3B96-364E-475B-AA65-05F83F86DEC0}">
      <dgm:prSet phldrT="[Szöveg]" phldr="1"/>
      <dgm:spPr/>
      <dgm:t>
        <a:bodyPr/>
        <a:lstStyle/>
        <a:p>
          <a:endParaRPr lang="hu-HU" dirty="0"/>
        </a:p>
      </dgm:t>
    </dgm:pt>
    <dgm:pt modelId="{66842EA8-C23E-4E66-A779-BAFB52D3B02E}" type="parTrans" cxnId="{B188669B-590E-466E-A93F-A55D3B2E1E8B}">
      <dgm:prSet/>
      <dgm:spPr/>
      <dgm:t>
        <a:bodyPr/>
        <a:lstStyle/>
        <a:p>
          <a:endParaRPr lang="hu-HU"/>
        </a:p>
      </dgm:t>
    </dgm:pt>
    <dgm:pt modelId="{91889D3D-9D0E-4248-B087-B03AA17DD293}" type="sibTrans" cxnId="{B188669B-590E-466E-A93F-A55D3B2E1E8B}">
      <dgm:prSet/>
      <dgm:spPr/>
      <dgm:t>
        <a:bodyPr/>
        <a:lstStyle/>
        <a:p>
          <a:endParaRPr lang="hu-HU"/>
        </a:p>
      </dgm:t>
    </dgm:pt>
    <dgm:pt modelId="{3269AB19-77A4-421E-9E84-43D587B66B48}">
      <dgm:prSet phldrT="[Szöveg]" custT="1"/>
      <dgm:spPr/>
      <dgm:t>
        <a:bodyPr/>
        <a:lstStyle/>
        <a:p>
          <a:r>
            <a:rPr lang="hu-HU" sz="1200" b="1" dirty="0" err="1" smtClean="0"/>
            <a:t>Tudásme-nedzsment</a:t>
          </a:r>
          <a:r>
            <a:rPr lang="hu-HU" sz="1200" b="1" dirty="0" smtClean="0"/>
            <a:t> és MBTI</a:t>
          </a:r>
          <a:endParaRPr lang="hu-HU" sz="1200" b="1" dirty="0" smtClean="0"/>
        </a:p>
      </dgm:t>
    </dgm:pt>
    <dgm:pt modelId="{6D285B8A-DAD3-4159-AA11-432D27BB68BB}" type="parTrans" cxnId="{D0812FF6-2D1D-44E7-B508-B19A565EDD43}">
      <dgm:prSet/>
      <dgm:spPr/>
      <dgm:t>
        <a:bodyPr/>
        <a:lstStyle/>
        <a:p>
          <a:endParaRPr lang="hu-HU"/>
        </a:p>
      </dgm:t>
    </dgm:pt>
    <dgm:pt modelId="{4C62EC39-FA52-4D0C-8223-6F16296A739A}" type="sibTrans" cxnId="{D0812FF6-2D1D-44E7-B508-B19A565EDD43}">
      <dgm:prSet/>
      <dgm:spPr/>
      <dgm:t>
        <a:bodyPr/>
        <a:lstStyle/>
        <a:p>
          <a:endParaRPr lang="hu-HU"/>
        </a:p>
      </dgm:t>
    </dgm:pt>
    <dgm:pt modelId="{38A70731-213D-4F20-BC65-E80FF3DB8A8B}">
      <dgm:prSet/>
      <dgm:spPr/>
      <dgm:t>
        <a:bodyPr/>
        <a:lstStyle/>
        <a:p>
          <a:endParaRPr lang="hu-HU" dirty="0"/>
        </a:p>
      </dgm:t>
    </dgm:pt>
    <dgm:pt modelId="{EAFDEE85-0225-4E5C-B143-11D839B7F6E7}" type="parTrans" cxnId="{8E2A2B96-0B42-4A5A-BBF8-CFE1BC6F96E0}">
      <dgm:prSet/>
      <dgm:spPr/>
      <dgm:t>
        <a:bodyPr/>
        <a:lstStyle/>
        <a:p>
          <a:endParaRPr lang="hu-HU"/>
        </a:p>
      </dgm:t>
    </dgm:pt>
    <dgm:pt modelId="{136E0F00-8008-4622-8D52-2CB126A95F32}" type="sibTrans" cxnId="{8E2A2B96-0B42-4A5A-BBF8-CFE1BC6F96E0}">
      <dgm:prSet/>
      <dgm:spPr/>
      <dgm:t>
        <a:bodyPr/>
        <a:lstStyle/>
        <a:p>
          <a:endParaRPr lang="hu-HU"/>
        </a:p>
      </dgm:t>
    </dgm:pt>
    <dgm:pt modelId="{43B60DF1-F8AB-4BB7-9D7B-4C0E755217E9}">
      <dgm:prSet phldrT="[Szöveg]" custT="1"/>
      <dgm:spPr>
        <a:solidFill>
          <a:srgbClr val="FCCA92">
            <a:alpha val="89804"/>
          </a:srgbClr>
        </a:solidFill>
      </dgm:spPr>
      <dgm:t>
        <a:bodyPr/>
        <a:lstStyle/>
        <a:p>
          <a:r>
            <a:rPr lang="hu-HU" sz="1200" b="1" dirty="0" smtClean="0"/>
            <a:t>Elméleti háttér</a:t>
          </a:r>
          <a:endParaRPr lang="hu-HU" sz="1200" b="1" dirty="0"/>
        </a:p>
      </dgm:t>
    </dgm:pt>
    <dgm:pt modelId="{2F964FF2-CBD3-4980-9069-3EF4577EAAEF}" type="parTrans" cxnId="{2D72A834-4F46-4BBD-BA08-79FAE30B35AC}">
      <dgm:prSet/>
      <dgm:spPr/>
      <dgm:t>
        <a:bodyPr/>
        <a:lstStyle/>
        <a:p>
          <a:endParaRPr lang="hu-HU"/>
        </a:p>
      </dgm:t>
    </dgm:pt>
    <dgm:pt modelId="{E0DC0BB6-3067-41F4-9AC8-54CA97D4ADA8}" type="sibTrans" cxnId="{2D72A834-4F46-4BBD-BA08-79FAE30B35AC}">
      <dgm:prSet/>
      <dgm:spPr/>
      <dgm:t>
        <a:bodyPr/>
        <a:lstStyle/>
        <a:p>
          <a:endParaRPr lang="hu-HU"/>
        </a:p>
      </dgm:t>
    </dgm:pt>
    <dgm:pt modelId="{DF1F0059-BC82-4A8D-8E97-3B8C749B9149}">
      <dgm:prSet custT="1"/>
      <dgm:spPr/>
      <dgm:t>
        <a:bodyPr/>
        <a:lstStyle/>
        <a:p>
          <a:r>
            <a:rPr lang="hu-HU" sz="1200" b="1" dirty="0" smtClean="0"/>
            <a:t>Vizsgálható kérdések</a:t>
          </a:r>
          <a:endParaRPr lang="hu-HU" sz="1200" b="1" dirty="0" smtClean="0"/>
        </a:p>
      </dgm:t>
    </dgm:pt>
    <dgm:pt modelId="{480EC48C-2866-4529-83D5-83F34E6697F4}" type="parTrans" cxnId="{BEB99F28-2322-431B-B256-BE6392F7055B}">
      <dgm:prSet/>
      <dgm:spPr/>
      <dgm:t>
        <a:bodyPr/>
        <a:lstStyle/>
        <a:p>
          <a:endParaRPr lang="hu-HU"/>
        </a:p>
      </dgm:t>
    </dgm:pt>
    <dgm:pt modelId="{EA9475CE-4D4A-4D79-9502-A7B99C28B0D6}" type="sibTrans" cxnId="{BEB99F28-2322-431B-B256-BE6392F7055B}">
      <dgm:prSet/>
      <dgm:spPr/>
      <dgm:t>
        <a:bodyPr/>
        <a:lstStyle/>
        <a:p>
          <a:endParaRPr lang="hu-HU"/>
        </a:p>
      </dgm:t>
    </dgm:pt>
    <dgm:pt modelId="{7FFEFCB2-00F8-430B-9D30-2623FB32C68B}" type="pres">
      <dgm:prSet presAssocID="{44639897-1716-4336-93C7-C5B024CCA6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BC64C5-5C8B-480D-91D9-E826B1925FD6}" type="pres">
      <dgm:prSet presAssocID="{4AC38D8D-F87B-4417-A5F3-D910EE7A8B62}" presName="composite" presStyleCnt="0"/>
      <dgm:spPr/>
    </dgm:pt>
    <dgm:pt modelId="{7006EC48-3E0B-4A48-ABCD-6E52ABB24557}" type="pres">
      <dgm:prSet presAssocID="{4AC38D8D-F87B-4417-A5F3-D910EE7A8B62}" presName="parentText" presStyleLbl="alignNode1" presStyleIdx="0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7330DD-FB44-43B7-9BA8-952EE7E2D4D1}" type="pres">
      <dgm:prSet presAssocID="{4AC38D8D-F87B-4417-A5F3-D910EE7A8B62}" presName="descendantText" presStyleLbl="alignAcc1" presStyleIdx="0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02F91A-6DAD-4DBE-94A9-4C567844BE81}" type="pres">
      <dgm:prSet presAssocID="{4C74687B-2CF4-40DC-A1F3-BC9D6BF70609}" presName="sp" presStyleCnt="0"/>
      <dgm:spPr/>
    </dgm:pt>
    <dgm:pt modelId="{052E1A31-9072-4555-9F06-5F1FA6F70D1B}" type="pres">
      <dgm:prSet presAssocID="{ED04EC84-BE37-487B-94D6-AED646268C23}" presName="composite" presStyleCnt="0"/>
      <dgm:spPr/>
    </dgm:pt>
    <dgm:pt modelId="{3F3CEE10-2A87-40F6-BAE1-87FF2F4C9E04}" type="pres">
      <dgm:prSet presAssocID="{ED04EC84-BE37-487B-94D6-AED646268C23}" presName="parentText" presStyleLbl="alignNode1" presStyleIdx="1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C563E-969C-4FE3-9E56-E04247A27C09}" type="pres">
      <dgm:prSet presAssocID="{ED04EC84-BE37-487B-94D6-AED646268C23}" presName="descendantText" presStyleLbl="alignAcc1" presStyleIdx="1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678530-99A0-4B62-8B48-F2EF59126E74}" type="pres">
      <dgm:prSet presAssocID="{11ECB218-4809-42F6-BA97-1F1CCA276AF1}" presName="sp" presStyleCnt="0"/>
      <dgm:spPr/>
    </dgm:pt>
    <dgm:pt modelId="{7347CDCD-E545-4A2E-A99E-2F0DF82A3B15}" type="pres">
      <dgm:prSet presAssocID="{E34F3B96-364E-475B-AA65-05F83F86DEC0}" presName="composite" presStyleCnt="0"/>
      <dgm:spPr/>
    </dgm:pt>
    <dgm:pt modelId="{D77CFCAE-14A6-4149-90BD-2BDE389C7A9C}" type="pres">
      <dgm:prSet presAssocID="{E34F3B96-364E-475B-AA65-05F83F86DEC0}" presName="parentText" presStyleLbl="alignNode1" presStyleIdx="2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D7CB6-4D8D-45FA-B159-7368C3365699}" type="pres">
      <dgm:prSet presAssocID="{E34F3B96-364E-475B-AA65-05F83F86DEC0}" presName="descendantText" presStyleLbl="alignAcc1" presStyleIdx="2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63D592-85CC-451D-9CFF-C31A04286B6B}" type="pres">
      <dgm:prSet presAssocID="{91889D3D-9D0E-4248-B087-B03AA17DD293}" presName="sp" presStyleCnt="0"/>
      <dgm:spPr/>
    </dgm:pt>
    <dgm:pt modelId="{8E160C3F-BE7A-4E22-B64D-674AF0BA7A71}" type="pres">
      <dgm:prSet presAssocID="{38A70731-213D-4F20-BC65-E80FF3DB8A8B}" presName="composite" presStyleCnt="0"/>
      <dgm:spPr/>
    </dgm:pt>
    <dgm:pt modelId="{8D1255FE-9CE9-482E-82CF-67BA7781457C}" type="pres">
      <dgm:prSet presAssocID="{38A70731-213D-4F20-BC65-E80FF3DB8A8B}" presName="parentText" presStyleLbl="alignNode1" presStyleIdx="3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89B8C7-1C42-425F-A947-F582262CFC01}" type="pres">
      <dgm:prSet presAssocID="{38A70731-213D-4F20-BC65-E80FF3DB8A8B}" presName="descendantText" presStyleLbl="alignAcc1" presStyleIdx="3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2A2B96-0B42-4A5A-BBF8-CFE1BC6F96E0}" srcId="{44639897-1716-4336-93C7-C5B024CCA6D1}" destId="{38A70731-213D-4F20-BC65-E80FF3DB8A8B}" srcOrd="3" destOrd="0" parTransId="{EAFDEE85-0225-4E5C-B143-11D839B7F6E7}" sibTransId="{136E0F00-8008-4622-8D52-2CB126A95F32}"/>
    <dgm:cxn modelId="{BEB99F28-2322-431B-B256-BE6392F7055B}" srcId="{38A70731-213D-4F20-BC65-E80FF3DB8A8B}" destId="{DF1F0059-BC82-4A8D-8E97-3B8C749B9149}" srcOrd="0" destOrd="0" parTransId="{480EC48C-2866-4529-83D5-83F34E6697F4}" sibTransId="{EA9475CE-4D4A-4D79-9502-A7B99C28B0D6}"/>
    <dgm:cxn modelId="{57B6B1FC-2030-4DC0-8890-DB02AA3C75AF}" type="presOf" srcId="{43B60DF1-F8AB-4BB7-9D7B-4C0E755217E9}" destId="{637330DD-FB44-43B7-9BA8-952EE7E2D4D1}" srcOrd="0" destOrd="0" presId="urn:microsoft.com/office/officeart/2005/8/layout/chevron2"/>
    <dgm:cxn modelId="{D0812FF6-2D1D-44E7-B508-B19A565EDD43}" srcId="{E34F3B96-364E-475B-AA65-05F83F86DEC0}" destId="{3269AB19-77A4-421E-9E84-43D587B66B48}" srcOrd="0" destOrd="0" parTransId="{6D285B8A-DAD3-4159-AA11-432D27BB68BB}" sibTransId="{4C62EC39-FA52-4D0C-8223-6F16296A739A}"/>
    <dgm:cxn modelId="{56D0451A-68DF-4665-8D89-8168AFC942D1}" type="presOf" srcId="{4AC38D8D-F87B-4417-A5F3-D910EE7A8B62}" destId="{7006EC48-3E0B-4A48-ABCD-6E52ABB24557}" srcOrd="0" destOrd="0" presId="urn:microsoft.com/office/officeart/2005/8/layout/chevron2"/>
    <dgm:cxn modelId="{AB996804-2C71-43DD-9416-41639D210DA6}" srcId="{44639897-1716-4336-93C7-C5B024CCA6D1}" destId="{ED04EC84-BE37-487B-94D6-AED646268C23}" srcOrd="1" destOrd="0" parTransId="{C3F01DDA-B67C-4C9B-8AC6-AE41DB979850}" sibTransId="{11ECB218-4809-42F6-BA97-1F1CCA276AF1}"/>
    <dgm:cxn modelId="{E2E5B13E-4E4A-4FD0-9481-6D1CCCD25599}" type="presOf" srcId="{44639897-1716-4336-93C7-C5B024CCA6D1}" destId="{7FFEFCB2-00F8-430B-9D30-2623FB32C68B}" srcOrd="0" destOrd="0" presId="urn:microsoft.com/office/officeart/2005/8/layout/chevron2"/>
    <dgm:cxn modelId="{B188669B-590E-466E-A93F-A55D3B2E1E8B}" srcId="{44639897-1716-4336-93C7-C5B024CCA6D1}" destId="{E34F3B96-364E-475B-AA65-05F83F86DEC0}" srcOrd="2" destOrd="0" parTransId="{66842EA8-C23E-4E66-A779-BAFB52D3B02E}" sibTransId="{91889D3D-9D0E-4248-B087-B03AA17DD293}"/>
    <dgm:cxn modelId="{167FE890-4113-4476-9237-6505B56739BB}" type="presOf" srcId="{DF1F0059-BC82-4A8D-8E97-3B8C749B9149}" destId="{F889B8C7-1C42-425F-A947-F582262CFC01}" srcOrd="0" destOrd="0" presId="urn:microsoft.com/office/officeart/2005/8/layout/chevron2"/>
    <dgm:cxn modelId="{CE8B280D-598F-44A3-B055-134E4B9E918D}" type="presOf" srcId="{E34F3B96-364E-475B-AA65-05F83F86DEC0}" destId="{D77CFCAE-14A6-4149-90BD-2BDE389C7A9C}" srcOrd="0" destOrd="0" presId="urn:microsoft.com/office/officeart/2005/8/layout/chevron2"/>
    <dgm:cxn modelId="{72133520-5836-4F65-AE8E-529E04C24D24}" srcId="{ED04EC84-BE37-487B-94D6-AED646268C23}" destId="{EAF89CAA-AA4B-439F-9BA3-585389F0C408}" srcOrd="0" destOrd="0" parTransId="{303DA7C7-CDCF-4099-BBC0-3FBDD6E014E2}" sibTransId="{EF789EE2-AF58-4B58-93EF-FA327BA90A1F}"/>
    <dgm:cxn modelId="{AB9B51A7-5ADF-46B9-B495-EDED3A35C9BC}" type="presOf" srcId="{EAF89CAA-AA4B-439F-9BA3-585389F0C408}" destId="{F5AC563E-969C-4FE3-9E56-E04247A27C09}" srcOrd="0" destOrd="0" presId="urn:microsoft.com/office/officeart/2005/8/layout/chevron2"/>
    <dgm:cxn modelId="{07900684-1AB7-4140-9B62-F060AA4D486B}" type="presOf" srcId="{3269AB19-77A4-421E-9E84-43D587B66B48}" destId="{EA9D7CB6-4D8D-45FA-B159-7368C3365699}" srcOrd="0" destOrd="0" presId="urn:microsoft.com/office/officeart/2005/8/layout/chevron2"/>
    <dgm:cxn modelId="{17F7406F-9314-4794-8912-9E98D016DA70}" type="presOf" srcId="{ED04EC84-BE37-487B-94D6-AED646268C23}" destId="{3F3CEE10-2A87-40F6-BAE1-87FF2F4C9E04}" srcOrd="0" destOrd="0" presId="urn:microsoft.com/office/officeart/2005/8/layout/chevron2"/>
    <dgm:cxn modelId="{8A04ED63-C8EF-4A11-836E-8DB71FBFDC76}" type="presOf" srcId="{38A70731-213D-4F20-BC65-E80FF3DB8A8B}" destId="{8D1255FE-9CE9-482E-82CF-67BA7781457C}" srcOrd="0" destOrd="0" presId="urn:microsoft.com/office/officeart/2005/8/layout/chevron2"/>
    <dgm:cxn modelId="{6A57DC43-6B9B-4677-B557-3D6A564F981E}" srcId="{44639897-1716-4336-93C7-C5B024CCA6D1}" destId="{4AC38D8D-F87B-4417-A5F3-D910EE7A8B62}" srcOrd="0" destOrd="0" parTransId="{62FC61B1-F712-4DCC-A403-D56268F25850}" sibTransId="{4C74687B-2CF4-40DC-A1F3-BC9D6BF70609}"/>
    <dgm:cxn modelId="{2D72A834-4F46-4BBD-BA08-79FAE30B35AC}" srcId="{4AC38D8D-F87B-4417-A5F3-D910EE7A8B62}" destId="{43B60DF1-F8AB-4BB7-9D7B-4C0E755217E9}" srcOrd="0" destOrd="0" parTransId="{2F964FF2-CBD3-4980-9069-3EF4577EAAEF}" sibTransId="{E0DC0BB6-3067-41F4-9AC8-54CA97D4ADA8}"/>
    <dgm:cxn modelId="{6A1AF72C-32CC-4743-B5A8-6B8F773B1A3C}" type="presParOf" srcId="{7FFEFCB2-00F8-430B-9D30-2623FB32C68B}" destId="{5DBC64C5-5C8B-480D-91D9-E826B1925FD6}" srcOrd="0" destOrd="0" presId="urn:microsoft.com/office/officeart/2005/8/layout/chevron2"/>
    <dgm:cxn modelId="{32A0160F-4C5D-474E-9A45-E3BDD44F686E}" type="presParOf" srcId="{5DBC64C5-5C8B-480D-91D9-E826B1925FD6}" destId="{7006EC48-3E0B-4A48-ABCD-6E52ABB24557}" srcOrd="0" destOrd="0" presId="urn:microsoft.com/office/officeart/2005/8/layout/chevron2"/>
    <dgm:cxn modelId="{C9481585-6C88-4F1E-8744-A1B1988F484C}" type="presParOf" srcId="{5DBC64C5-5C8B-480D-91D9-E826B1925FD6}" destId="{637330DD-FB44-43B7-9BA8-952EE7E2D4D1}" srcOrd="1" destOrd="0" presId="urn:microsoft.com/office/officeart/2005/8/layout/chevron2"/>
    <dgm:cxn modelId="{86F7ACD9-88E0-4524-B3C5-7EA2C5153A40}" type="presParOf" srcId="{7FFEFCB2-00F8-430B-9D30-2623FB32C68B}" destId="{EE02F91A-6DAD-4DBE-94A9-4C567844BE81}" srcOrd="1" destOrd="0" presId="urn:microsoft.com/office/officeart/2005/8/layout/chevron2"/>
    <dgm:cxn modelId="{1736E729-0256-4FD6-8C09-3E0045EE7D25}" type="presParOf" srcId="{7FFEFCB2-00F8-430B-9D30-2623FB32C68B}" destId="{052E1A31-9072-4555-9F06-5F1FA6F70D1B}" srcOrd="2" destOrd="0" presId="urn:microsoft.com/office/officeart/2005/8/layout/chevron2"/>
    <dgm:cxn modelId="{C8DDBEE6-EE34-4362-AF95-54332BF8B20C}" type="presParOf" srcId="{052E1A31-9072-4555-9F06-5F1FA6F70D1B}" destId="{3F3CEE10-2A87-40F6-BAE1-87FF2F4C9E04}" srcOrd="0" destOrd="0" presId="urn:microsoft.com/office/officeart/2005/8/layout/chevron2"/>
    <dgm:cxn modelId="{E91C631E-68E1-47F8-9237-AE3E3E349251}" type="presParOf" srcId="{052E1A31-9072-4555-9F06-5F1FA6F70D1B}" destId="{F5AC563E-969C-4FE3-9E56-E04247A27C09}" srcOrd="1" destOrd="0" presId="urn:microsoft.com/office/officeart/2005/8/layout/chevron2"/>
    <dgm:cxn modelId="{E5F996A9-548F-41F9-B0DB-C11418227F1A}" type="presParOf" srcId="{7FFEFCB2-00F8-430B-9D30-2623FB32C68B}" destId="{52678530-99A0-4B62-8B48-F2EF59126E74}" srcOrd="3" destOrd="0" presId="urn:microsoft.com/office/officeart/2005/8/layout/chevron2"/>
    <dgm:cxn modelId="{A05D0A66-1676-4AE1-9156-EFF2B5A773A8}" type="presParOf" srcId="{7FFEFCB2-00F8-430B-9D30-2623FB32C68B}" destId="{7347CDCD-E545-4A2E-A99E-2F0DF82A3B15}" srcOrd="4" destOrd="0" presId="urn:microsoft.com/office/officeart/2005/8/layout/chevron2"/>
    <dgm:cxn modelId="{A9D01898-A2CD-451E-B951-FC8B1EB85890}" type="presParOf" srcId="{7347CDCD-E545-4A2E-A99E-2F0DF82A3B15}" destId="{D77CFCAE-14A6-4149-90BD-2BDE389C7A9C}" srcOrd="0" destOrd="0" presId="urn:microsoft.com/office/officeart/2005/8/layout/chevron2"/>
    <dgm:cxn modelId="{8217DDF3-4F47-4E6E-A006-EED0CF838DE0}" type="presParOf" srcId="{7347CDCD-E545-4A2E-A99E-2F0DF82A3B15}" destId="{EA9D7CB6-4D8D-45FA-B159-7368C3365699}" srcOrd="1" destOrd="0" presId="urn:microsoft.com/office/officeart/2005/8/layout/chevron2"/>
    <dgm:cxn modelId="{332F4732-DC36-4613-B981-B6E72D65F7D2}" type="presParOf" srcId="{7FFEFCB2-00F8-430B-9D30-2623FB32C68B}" destId="{7E63D592-85CC-451D-9CFF-C31A04286B6B}" srcOrd="5" destOrd="0" presId="urn:microsoft.com/office/officeart/2005/8/layout/chevron2"/>
    <dgm:cxn modelId="{A0FBB5B9-D5F6-45A4-85D1-E60B5C9D6559}" type="presParOf" srcId="{7FFEFCB2-00F8-430B-9D30-2623FB32C68B}" destId="{8E160C3F-BE7A-4E22-B64D-674AF0BA7A71}" srcOrd="6" destOrd="0" presId="urn:microsoft.com/office/officeart/2005/8/layout/chevron2"/>
    <dgm:cxn modelId="{6EB56095-97B5-415E-81A3-33909719F017}" type="presParOf" srcId="{8E160C3F-BE7A-4E22-B64D-674AF0BA7A71}" destId="{8D1255FE-9CE9-482E-82CF-67BA7781457C}" srcOrd="0" destOrd="0" presId="urn:microsoft.com/office/officeart/2005/8/layout/chevron2"/>
    <dgm:cxn modelId="{9D7D3F42-C5C9-4BBE-BBE3-FE8E44D2D22D}" type="presParOf" srcId="{8E160C3F-BE7A-4E22-B64D-674AF0BA7A71}" destId="{F889B8C7-1C42-425F-A947-F582262CFC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639897-1716-4336-93C7-C5B024CCA6D1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AC38D8D-F87B-4417-A5F3-D910EE7A8B62}">
      <dgm:prSet phldrT="[Szöveg]" phldr="1"/>
      <dgm:spPr/>
      <dgm:t>
        <a:bodyPr/>
        <a:lstStyle/>
        <a:p>
          <a:endParaRPr lang="hu-HU" dirty="0"/>
        </a:p>
      </dgm:t>
    </dgm:pt>
    <dgm:pt modelId="{62FC61B1-F712-4DCC-A403-D56268F25850}" type="parTrans" cxnId="{6A57DC43-6B9B-4677-B557-3D6A564F981E}">
      <dgm:prSet/>
      <dgm:spPr/>
      <dgm:t>
        <a:bodyPr/>
        <a:lstStyle/>
        <a:p>
          <a:endParaRPr lang="hu-HU"/>
        </a:p>
      </dgm:t>
    </dgm:pt>
    <dgm:pt modelId="{4C74687B-2CF4-40DC-A1F3-BC9D6BF70609}" type="sibTrans" cxnId="{6A57DC43-6B9B-4677-B557-3D6A564F981E}">
      <dgm:prSet/>
      <dgm:spPr/>
      <dgm:t>
        <a:bodyPr/>
        <a:lstStyle/>
        <a:p>
          <a:endParaRPr lang="hu-HU"/>
        </a:p>
      </dgm:t>
    </dgm:pt>
    <dgm:pt modelId="{ED04EC84-BE37-487B-94D6-AED646268C23}">
      <dgm:prSet phldrT="[Szöveg]" phldr="1"/>
      <dgm:spPr/>
      <dgm:t>
        <a:bodyPr/>
        <a:lstStyle/>
        <a:p>
          <a:endParaRPr lang="hu-HU" dirty="0"/>
        </a:p>
      </dgm:t>
    </dgm:pt>
    <dgm:pt modelId="{C3F01DDA-B67C-4C9B-8AC6-AE41DB979850}" type="parTrans" cxnId="{AB996804-2C71-43DD-9416-41639D210DA6}">
      <dgm:prSet/>
      <dgm:spPr/>
      <dgm:t>
        <a:bodyPr/>
        <a:lstStyle/>
        <a:p>
          <a:endParaRPr lang="hu-HU"/>
        </a:p>
      </dgm:t>
    </dgm:pt>
    <dgm:pt modelId="{11ECB218-4809-42F6-BA97-1F1CCA276AF1}" type="sibTrans" cxnId="{AB996804-2C71-43DD-9416-41639D210DA6}">
      <dgm:prSet/>
      <dgm:spPr/>
      <dgm:t>
        <a:bodyPr/>
        <a:lstStyle/>
        <a:p>
          <a:endParaRPr lang="hu-HU"/>
        </a:p>
      </dgm:t>
    </dgm:pt>
    <dgm:pt modelId="{EAF89CAA-AA4B-439F-9BA3-585389F0C408}">
      <dgm:prSet phldrT="[Szöveg]" custT="1"/>
      <dgm:spPr>
        <a:solidFill>
          <a:srgbClr val="FCCA92">
            <a:alpha val="90000"/>
          </a:srgbClr>
        </a:solidFill>
      </dgm:spPr>
      <dgm:t>
        <a:bodyPr/>
        <a:lstStyle/>
        <a:p>
          <a:r>
            <a:rPr lang="hu-HU" sz="1200" b="1" dirty="0" smtClean="0"/>
            <a:t>MBTI dióhéjban</a:t>
          </a:r>
          <a:endParaRPr lang="hu-HU" sz="1200" b="1" dirty="0" smtClean="0"/>
        </a:p>
      </dgm:t>
    </dgm:pt>
    <dgm:pt modelId="{303DA7C7-CDCF-4099-BBC0-3FBDD6E014E2}" type="parTrans" cxnId="{72133520-5836-4F65-AE8E-529E04C24D24}">
      <dgm:prSet/>
      <dgm:spPr/>
      <dgm:t>
        <a:bodyPr/>
        <a:lstStyle/>
        <a:p>
          <a:endParaRPr lang="hu-HU"/>
        </a:p>
      </dgm:t>
    </dgm:pt>
    <dgm:pt modelId="{EF789EE2-AF58-4B58-93EF-FA327BA90A1F}" type="sibTrans" cxnId="{72133520-5836-4F65-AE8E-529E04C24D24}">
      <dgm:prSet/>
      <dgm:spPr/>
      <dgm:t>
        <a:bodyPr/>
        <a:lstStyle/>
        <a:p>
          <a:endParaRPr lang="hu-HU"/>
        </a:p>
      </dgm:t>
    </dgm:pt>
    <dgm:pt modelId="{E34F3B96-364E-475B-AA65-05F83F86DEC0}">
      <dgm:prSet phldrT="[Szöveg]" phldr="1"/>
      <dgm:spPr/>
      <dgm:t>
        <a:bodyPr/>
        <a:lstStyle/>
        <a:p>
          <a:endParaRPr lang="hu-HU" dirty="0"/>
        </a:p>
      </dgm:t>
    </dgm:pt>
    <dgm:pt modelId="{66842EA8-C23E-4E66-A779-BAFB52D3B02E}" type="parTrans" cxnId="{B188669B-590E-466E-A93F-A55D3B2E1E8B}">
      <dgm:prSet/>
      <dgm:spPr/>
      <dgm:t>
        <a:bodyPr/>
        <a:lstStyle/>
        <a:p>
          <a:endParaRPr lang="hu-HU"/>
        </a:p>
      </dgm:t>
    </dgm:pt>
    <dgm:pt modelId="{91889D3D-9D0E-4248-B087-B03AA17DD293}" type="sibTrans" cxnId="{B188669B-590E-466E-A93F-A55D3B2E1E8B}">
      <dgm:prSet/>
      <dgm:spPr/>
      <dgm:t>
        <a:bodyPr/>
        <a:lstStyle/>
        <a:p>
          <a:endParaRPr lang="hu-HU"/>
        </a:p>
      </dgm:t>
    </dgm:pt>
    <dgm:pt modelId="{3269AB19-77A4-421E-9E84-43D587B66B48}">
      <dgm:prSet phldrT="[Szöveg]" custT="1"/>
      <dgm:spPr>
        <a:solidFill>
          <a:srgbClr val="FCA304">
            <a:alpha val="90000"/>
          </a:srgbClr>
        </a:solidFill>
      </dgm:spPr>
      <dgm:t>
        <a:bodyPr/>
        <a:lstStyle/>
        <a:p>
          <a:r>
            <a:rPr lang="hu-HU" sz="1200" b="1" dirty="0" err="1" smtClean="0"/>
            <a:t>Tudásme-nedzsment</a:t>
          </a:r>
          <a:r>
            <a:rPr lang="hu-HU" sz="1200" b="1" dirty="0" smtClean="0"/>
            <a:t> és MBTI</a:t>
          </a:r>
          <a:endParaRPr lang="hu-HU" sz="1200" b="1" dirty="0" smtClean="0"/>
        </a:p>
      </dgm:t>
    </dgm:pt>
    <dgm:pt modelId="{6D285B8A-DAD3-4159-AA11-432D27BB68BB}" type="parTrans" cxnId="{D0812FF6-2D1D-44E7-B508-B19A565EDD43}">
      <dgm:prSet/>
      <dgm:spPr/>
      <dgm:t>
        <a:bodyPr/>
        <a:lstStyle/>
        <a:p>
          <a:endParaRPr lang="hu-HU"/>
        </a:p>
      </dgm:t>
    </dgm:pt>
    <dgm:pt modelId="{4C62EC39-FA52-4D0C-8223-6F16296A739A}" type="sibTrans" cxnId="{D0812FF6-2D1D-44E7-B508-B19A565EDD43}">
      <dgm:prSet/>
      <dgm:spPr/>
      <dgm:t>
        <a:bodyPr/>
        <a:lstStyle/>
        <a:p>
          <a:endParaRPr lang="hu-HU"/>
        </a:p>
      </dgm:t>
    </dgm:pt>
    <dgm:pt modelId="{38A70731-213D-4F20-BC65-E80FF3DB8A8B}">
      <dgm:prSet/>
      <dgm:spPr/>
      <dgm:t>
        <a:bodyPr/>
        <a:lstStyle/>
        <a:p>
          <a:endParaRPr lang="hu-HU" dirty="0"/>
        </a:p>
      </dgm:t>
    </dgm:pt>
    <dgm:pt modelId="{EAFDEE85-0225-4E5C-B143-11D839B7F6E7}" type="parTrans" cxnId="{8E2A2B96-0B42-4A5A-BBF8-CFE1BC6F96E0}">
      <dgm:prSet/>
      <dgm:spPr/>
      <dgm:t>
        <a:bodyPr/>
        <a:lstStyle/>
        <a:p>
          <a:endParaRPr lang="hu-HU"/>
        </a:p>
      </dgm:t>
    </dgm:pt>
    <dgm:pt modelId="{136E0F00-8008-4622-8D52-2CB126A95F32}" type="sibTrans" cxnId="{8E2A2B96-0B42-4A5A-BBF8-CFE1BC6F96E0}">
      <dgm:prSet/>
      <dgm:spPr/>
      <dgm:t>
        <a:bodyPr/>
        <a:lstStyle/>
        <a:p>
          <a:endParaRPr lang="hu-HU"/>
        </a:p>
      </dgm:t>
    </dgm:pt>
    <dgm:pt modelId="{43B60DF1-F8AB-4BB7-9D7B-4C0E755217E9}">
      <dgm:prSet phldrT="[Szöveg]" custT="1"/>
      <dgm:spPr>
        <a:solidFill>
          <a:srgbClr val="FCCA92">
            <a:alpha val="89804"/>
          </a:srgbClr>
        </a:solidFill>
      </dgm:spPr>
      <dgm:t>
        <a:bodyPr/>
        <a:lstStyle/>
        <a:p>
          <a:r>
            <a:rPr lang="hu-HU" sz="1200" b="1" dirty="0" smtClean="0"/>
            <a:t>Elméleti háttér</a:t>
          </a:r>
          <a:endParaRPr lang="hu-HU" sz="1200" b="1" dirty="0"/>
        </a:p>
      </dgm:t>
    </dgm:pt>
    <dgm:pt modelId="{2F964FF2-CBD3-4980-9069-3EF4577EAAEF}" type="parTrans" cxnId="{2D72A834-4F46-4BBD-BA08-79FAE30B35AC}">
      <dgm:prSet/>
      <dgm:spPr/>
      <dgm:t>
        <a:bodyPr/>
        <a:lstStyle/>
        <a:p>
          <a:endParaRPr lang="hu-HU"/>
        </a:p>
      </dgm:t>
    </dgm:pt>
    <dgm:pt modelId="{E0DC0BB6-3067-41F4-9AC8-54CA97D4ADA8}" type="sibTrans" cxnId="{2D72A834-4F46-4BBD-BA08-79FAE30B35AC}">
      <dgm:prSet/>
      <dgm:spPr/>
      <dgm:t>
        <a:bodyPr/>
        <a:lstStyle/>
        <a:p>
          <a:endParaRPr lang="hu-HU"/>
        </a:p>
      </dgm:t>
    </dgm:pt>
    <dgm:pt modelId="{DF1F0059-BC82-4A8D-8E97-3B8C749B9149}">
      <dgm:prSet custT="1"/>
      <dgm:spPr/>
      <dgm:t>
        <a:bodyPr/>
        <a:lstStyle/>
        <a:p>
          <a:r>
            <a:rPr lang="hu-HU" sz="1200" b="1" dirty="0" smtClean="0"/>
            <a:t>Vizsgálható kérdések</a:t>
          </a:r>
          <a:endParaRPr lang="hu-HU" sz="1200" b="1" dirty="0" smtClean="0"/>
        </a:p>
      </dgm:t>
    </dgm:pt>
    <dgm:pt modelId="{480EC48C-2866-4529-83D5-83F34E6697F4}" type="parTrans" cxnId="{BEB99F28-2322-431B-B256-BE6392F7055B}">
      <dgm:prSet/>
      <dgm:spPr/>
      <dgm:t>
        <a:bodyPr/>
        <a:lstStyle/>
        <a:p>
          <a:endParaRPr lang="hu-HU"/>
        </a:p>
      </dgm:t>
    </dgm:pt>
    <dgm:pt modelId="{EA9475CE-4D4A-4D79-9502-A7B99C28B0D6}" type="sibTrans" cxnId="{BEB99F28-2322-431B-B256-BE6392F7055B}">
      <dgm:prSet/>
      <dgm:spPr/>
      <dgm:t>
        <a:bodyPr/>
        <a:lstStyle/>
        <a:p>
          <a:endParaRPr lang="hu-HU"/>
        </a:p>
      </dgm:t>
    </dgm:pt>
    <dgm:pt modelId="{7FFEFCB2-00F8-430B-9D30-2623FB32C68B}" type="pres">
      <dgm:prSet presAssocID="{44639897-1716-4336-93C7-C5B024CCA6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BC64C5-5C8B-480D-91D9-E826B1925FD6}" type="pres">
      <dgm:prSet presAssocID="{4AC38D8D-F87B-4417-A5F3-D910EE7A8B62}" presName="composite" presStyleCnt="0"/>
      <dgm:spPr/>
    </dgm:pt>
    <dgm:pt modelId="{7006EC48-3E0B-4A48-ABCD-6E52ABB24557}" type="pres">
      <dgm:prSet presAssocID="{4AC38D8D-F87B-4417-A5F3-D910EE7A8B62}" presName="parentText" presStyleLbl="alignNode1" presStyleIdx="0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7330DD-FB44-43B7-9BA8-952EE7E2D4D1}" type="pres">
      <dgm:prSet presAssocID="{4AC38D8D-F87B-4417-A5F3-D910EE7A8B62}" presName="descendantText" presStyleLbl="alignAcc1" presStyleIdx="0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02F91A-6DAD-4DBE-94A9-4C567844BE81}" type="pres">
      <dgm:prSet presAssocID="{4C74687B-2CF4-40DC-A1F3-BC9D6BF70609}" presName="sp" presStyleCnt="0"/>
      <dgm:spPr/>
    </dgm:pt>
    <dgm:pt modelId="{052E1A31-9072-4555-9F06-5F1FA6F70D1B}" type="pres">
      <dgm:prSet presAssocID="{ED04EC84-BE37-487B-94D6-AED646268C23}" presName="composite" presStyleCnt="0"/>
      <dgm:spPr/>
    </dgm:pt>
    <dgm:pt modelId="{3F3CEE10-2A87-40F6-BAE1-87FF2F4C9E04}" type="pres">
      <dgm:prSet presAssocID="{ED04EC84-BE37-487B-94D6-AED646268C23}" presName="parentText" presStyleLbl="alignNode1" presStyleIdx="1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C563E-969C-4FE3-9E56-E04247A27C09}" type="pres">
      <dgm:prSet presAssocID="{ED04EC84-BE37-487B-94D6-AED646268C23}" presName="descendantText" presStyleLbl="alignAcc1" presStyleIdx="1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678530-99A0-4B62-8B48-F2EF59126E74}" type="pres">
      <dgm:prSet presAssocID="{11ECB218-4809-42F6-BA97-1F1CCA276AF1}" presName="sp" presStyleCnt="0"/>
      <dgm:spPr/>
    </dgm:pt>
    <dgm:pt modelId="{7347CDCD-E545-4A2E-A99E-2F0DF82A3B15}" type="pres">
      <dgm:prSet presAssocID="{E34F3B96-364E-475B-AA65-05F83F86DEC0}" presName="composite" presStyleCnt="0"/>
      <dgm:spPr/>
    </dgm:pt>
    <dgm:pt modelId="{D77CFCAE-14A6-4149-90BD-2BDE389C7A9C}" type="pres">
      <dgm:prSet presAssocID="{E34F3B96-364E-475B-AA65-05F83F86DEC0}" presName="parentText" presStyleLbl="alignNode1" presStyleIdx="2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D7CB6-4D8D-45FA-B159-7368C3365699}" type="pres">
      <dgm:prSet presAssocID="{E34F3B96-364E-475B-AA65-05F83F86DEC0}" presName="descendantText" presStyleLbl="alignAcc1" presStyleIdx="2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63D592-85CC-451D-9CFF-C31A04286B6B}" type="pres">
      <dgm:prSet presAssocID="{91889D3D-9D0E-4248-B087-B03AA17DD293}" presName="sp" presStyleCnt="0"/>
      <dgm:spPr/>
    </dgm:pt>
    <dgm:pt modelId="{8E160C3F-BE7A-4E22-B64D-674AF0BA7A71}" type="pres">
      <dgm:prSet presAssocID="{38A70731-213D-4F20-BC65-E80FF3DB8A8B}" presName="composite" presStyleCnt="0"/>
      <dgm:spPr/>
    </dgm:pt>
    <dgm:pt modelId="{8D1255FE-9CE9-482E-82CF-67BA7781457C}" type="pres">
      <dgm:prSet presAssocID="{38A70731-213D-4F20-BC65-E80FF3DB8A8B}" presName="parentText" presStyleLbl="alignNode1" presStyleIdx="3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89B8C7-1C42-425F-A947-F582262CFC01}" type="pres">
      <dgm:prSet presAssocID="{38A70731-213D-4F20-BC65-E80FF3DB8A8B}" presName="descendantText" presStyleLbl="alignAcc1" presStyleIdx="3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2A2B96-0B42-4A5A-BBF8-CFE1BC6F96E0}" srcId="{44639897-1716-4336-93C7-C5B024CCA6D1}" destId="{38A70731-213D-4F20-BC65-E80FF3DB8A8B}" srcOrd="3" destOrd="0" parTransId="{EAFDEE85-0225-4E5C-B143-11D839B7F6E7}" sibTransId="{136E0F00-8008-4622-8D52-2CB126A95F32}"/>
    <dgm:cxn modelId="{CA6F5A8F-7ABD-48B9-890A-87435008F93C}" type="presOf" srcId="{ED04EC84-BE37-487B-94D6-AED646268C23}" destId="{3F3CEE10-2A87-40F6-BAE1-87FF2F4C9E04}" srcOrd="0" destOrd="0" presId="urn:microsoft.com/office/officeart/2005/8/layout/chevron2"/>
    <dgm:cxn modelId="{E135E180-CC92-4070-B7DF-3B84037CC002}" type="presOf" srcId="{EAF89CAA-AA4B-439F-9BA3-585389F0C408}" destId="{F5AC563E-969C-4FE3-9E56-E04247A27C09}" srcOrd="0" destOrd="0" presId="urn:microsoft.com/office/officeart/2005/8/layout/chevron2"/>
    <dgm:cxn modelId="{BEB99F28-2322-431B-B256-BE6392F7055B}" srcId="{38A70731-213D-4F20-BC65-E80FF3DB8A8B}" destId="{DF1F0059-BC82-4A8D-8E97-3B8C749B9149}" srcOrd="0" destOrd="0" parTransId="{480EC48C-2866-4529-83D5-83F34E6697F4}" sibTransId="{EA9475CE-4D4A-4D79-9502-A7B99C28B0D6}"/>
    <dgm:cxn modelId="{D0812FF6-2D1D-44E7-B508-B19A565EDD43}" srcId="{E34F3B96-364E-475B-AA65-05F83F86DEC0}" destId="{3269AB19-77A4-421E-9E84-43D587B66B48}" srcOrd="0" destOrd="0" parTransId="{6D285B8A-DAD3-4159-AA11-432D27BB68BB}" sibTransId="{4C62EC39-FA52-4D0C-8223-6F16296A739A}"/>
    <dgm:cxn modelId="{AB996804-2C71-43DD-9416-41639D210DA6}" srcId="{44639897-1716-4336-93C7-C5B024CCA6D1}" destId="{ED04EC84-BE37-487B-94D6-AED646268C23}" srcOrd="1" destOrd="0" parTransId="{C3F01DDA-B67C-4C9B-8AC6-AE41DB979850}" sibTransId="{11ECB218-4809-42F6-BA97-1F1CCA276AF1}"/>
    <dgm:cxn modelId="{B188669B-590E-466E-A93F-A55D3B2E1E8B}" srcId="{44639897-1716-4336-93C7-C5B024CCA6D1}" destId="{E34F3B96-364E-475B-AA65-05F83F86DEC0}" srcOrd="2" destOrd="0" parTransId="{66842EA8-C23E-4E66-A779-BAFB52D3B02E}" sibTransId="{91889D3D-9D0E-4248-B087-B03AA17DD293}"/>
    <dgm:cxn modelId="{72133520-5836-4F65-AE8E-529E04C24D24}" srcId="{ED04EC84-BE37-487B-94D6-AED646268C23}" destId="{EAF89CAA-AA4B-439F-9BA3-585389F0C408}" srcOrd="0" destOrd="0" parTransId="{303DA7C7-CDCF-4099-BBC0-3FBDD6E014E2}" sibTransId="{EF789EE2-AF58-4B58-93EF-FA327BA90A1F}"/>
    <dgm:cxn modelId="{05B8C053-04BD-4892-A4F8-927DA5D7FFC3}" type="presOf" srcId="{DF1F0059-BC82-4A8D-8E97-3B8C749B9149}" destId="{F889B8C7-1C42-425F-A947-F582262CFC01}" srcOrd="0" destOrd="0" presId="urn:microsoft.com/office/officeart/2005/8/layout/chevron2"/>
    <dgm:cxn modelId="{461D3A11-FEC9-4777-9CC5-762BAD248BEC}" type="presOf" srcId="{38A70731-213D-4F20-BC65-E80FF3DB8A8B}" destId="{8D1255FE-9CE9-482E-82CF-67BA7781457C}" srcOrd="0" destOrd="0" presId="urn:microsoft.com/office/officeart/2005/8/layout/chevron2"/>
    <dgm:cxn modelId="{6911CB6E-3E2F-4CDA-80A8-3E28DB8101CD}" type="presOf" srcId="{43B60DF1-F8AB-4BB7-9D7B-4C0E755217E9}" destId="{637330DD-FB44-43B7-9BA8-952EE7E2D4D1}" srcOrd="0" destOrd="0" presId="urn:microsoft.com/office/officeart/2005/8/layout/chevron2"/>
    <dgm:cxn modelId="{B3963D5A-DCBC-4C00-BC64-E650CCA9C455}" type="presOf" srcId="{3269AB19-77A4-421E-9E84-43D587B66B48}" destId="{EA9D7CB6-4D8D-45FA-B159-7368C3365699}" srcOrd="0" destOrd="0" presId="urn:microsoft.com/office/officeart/2005/8/layout/chevron2"/>
    <dgm:cxn modelId="{6A57DC43-6B9B-4677-B557-3D6A564F981E}" srcId="{44639897-1716-4336-93C7-C5B024CCA6D1}" destId="{4AC38D8D-F87B-4417-A5F3-D910EE7A8B62}" srcOrd="0" destOrd="0" parTransId="{62FC61B1-F712-4DCC-A403-D56268F25850}" sibTransId="{4C74687B-2CF4-40DC-A1F3-BC9D6BF70609}"/>
    <dgm:cxn modelId="{2D72A834-4F46-4BBD-BA08-79FAE30B35AC}" srcId="{4AC38D8D-F87B-4417-A5F3-D910EE7A8B62}" destId="{43B60DF1-F8AB-4BB7-9D7B-4C0E755217E9}" srcOrd="0" destOrd="0" parTransId="{2F964FF2-CBD3-4980-9069-3EF4577EAAEF}" sibTransId="{E0DC0BB6-3067-41F4-9AC8-54CA97D4ADA8}"/>
    <dgm:cxn modelId="{8C6EF2F2-4818-4193-AF00-AED767625C5A}" type="presOf" srcId="{E34F3B96-364E-475B-AA65-05F83F86DEC0}" destId="{D77CFCAE-14A6-4149-90BD-2BDE389C7A9C}" srcOrd="0" destOrd="0" presId="urn:microsoft.com/office/officeart/2005/8/layout/chevron2"/>
    <dgm:cxn modelId="{14C031F0-7449-4E7A-B049-9C3962FA1970}" type="presOf" srcId="{44639897-1716-4336-93C7-C5B024CCA6D1}" destId="{7FFEFCB2-00F8-430B-9D30-2623FB32C68B}" srcOrd="0" destOrd="0" presId="urn:microsoft.com/office/officeart/2005/8/layout/chevron2"/>
    <dgm:cxn modelId="{5695A170-3004-459E-9596-26635667480D}" type="presOf" srcId="{4AC38D8D-F87B-4417-A5F3-D910EE7A8B62}" destId="{7006EC48-3E0B-4A48-ABCD-6E52ABB24557}" srcOrd="0" destOrd="0" presId="urn:microsoft.com/office/officeart/2005/8/layout/chevron2"/>
    <dgm:cxn modelId="{8E3F1FF9-D99B-449B-8546-0B22FBE1788D}" type="presParOf" srcId="{7FFEFCB2-00F8-430B-9D30-2623FB32C68B}" destId="{5DBC64C5-5C8B-480D-91D9-E826B1925FD6}" srcOrd="0" destOrd="0" presId="urn:microsoft.com/office/officeart/2005/8/layout/chevron2"/>
    <dgm:cxn modelId="{72939891-5FFA-4946-A4F3-AA628DF7D2AF}" type="presParOf" srcId="{5DBC64C5-5C8B-480D-91D9-E826B1925FD6}" destId="{7006EC48-3E0B-4A48-ABCD-6E52ABB24557}" srcOrd="0" destOrd="0" presId="urn:microsoft.com/office/officeart/2005/8/layout/chevron2"/>
    <dgm:cxn modelId="{B12D61DE-723C-41F1-9A76-84DD2C0B7289}" type="presParOf" srcId="{5DBC64C5-5C8B-480D-91D9-E826B1925FD6}" destId="{637330DD-FB44-43B7-9BA8-952EE7E2D4D1}" srcOrd="1" destOrd="0" presId="urn:microsoft.com/office/officeart/2005/8/layout/chevron2"/>
    <dgm:cxn modelId="{3120C6C4-923C-40F9-AFA2-2D41ECB889E8}" type="presParOf" srcId="{7FFEFCB2-00F8-430B-9D30-2623FB32C68B}" destId="{EE02F91A-6DAD-4DBE-94A9-4C567844BE81}" srcOrd="1" destOrd="0" presId="urn:microsoft.com/office/officeart/2005/8/layout/chevron2"/>
    <dgm:cxn modelId="{5D64D029-12DB-4C3F-AF02-F4516A24569E}" type="presParOf" srcId="{7FFEFCB2-00F8-430B-9D30-2623FB32C68B}" destId="{052E1A31-9072-4555-9F06-5F1FA6F70D1B}" srcOrd="2" destOrd="0" presId="urn:microsoft.com/office/officeart/2005/8/layout/chevron2"/>
    <dgm:cxn modelId="{F56BE58D-701D-4459-8418-DA32B4A8C79A}" type="presParOf" srcId="{052E1A31-9072-4555-9F06-5F1FA6F70D1B}" destId="{3F3CEE10-2A87-40F6-BAE1-87FF2F4C9E04}" srcOrd="0" destOrd="0" presId="urn:microsoft.com/office/officeart/2005/8/layout/chevron2"/>
    <dgm:cxn modelId="{E7EBB738-E641-4502-89D7-5126A1C592B4}" type="presParOf" srcId="{052E1A31-9072-4555-9F06-5F1FA6F70D1B}" destId="{F5AC563E-969C-4FE3-9E56-E04247A27C09}" srcOrd="1" destOrd="0" presId="urn:microsoft.com/office/officeart/2005/8/layout/chevron2"/>
    <dgm:cxn modelId="{0F0DD734-F408-44CF-9041-5F0A74C480B8}" type="presParOf" srcId="{7FFEFCB2-00F8-430B-9D30-2623FB32C68B}" destId="{52678530-99A0-4B62-8B48-F2EF59126E74}" srcOrd="3" destOrd="0" presId="urn:microsoft.com/office/officeart/2005/8/layout/chevron2"/>
    <dgm:cxn modelId="{CAF22B98-A280-46C1-BE8A-E16AD57A2408}" type="presParOf" srcId="{7FFEFCB2-00F8-430B-9D30-2623FB32C68B}" destId="{7347CDCD-E545-4A2E-A99E-2F0DF82A3B15}" srcOrd="4" destOrd="0" presId="urn:microsoft.com/office/officeart/2005/8/layout/chevron2"/>
    <dgm:cxn modelId="{8B6DEDAA-40CE-4EB2-98F7-7816DE0A761A}" type="presParOf" srcId="{7347CDCD-E545-4A2E-A99E-2F0DF82A3B15}" destId="{D77CFCAE-14A6-4149-90BD-2BDE389C7A9C}" srcOrd="0" destOrd="0" presId="urn:microsoft.com/office/officeart/2005/8/layout/chevron2"/>
    <dgm:cxn modelId="{0092C713-0863-4F3A-9492-C7E3D93BB0C6}" type="presParOf" srcId="{7347CDCD-E545-4A2E-A99E-2F0DF82A3B15}" destId="{EA9D7CB6-4D8D-45FA-B159-7368C3365699}" srcOrd="1" destOrd="0" presId="urn:microsoft.com/office/officeart/2005/8/layout/chevron2"/>
    <dgm:cxn modelId="{98FD74AF-9709-4397-A9D2-E5E1CFFCE1F9}" type="presParOf" srcId="{7FFEFCB2-00F8-430B-9D30-2623FB32C68B}" destId="{7E63D592-85CC-451D-9CFF-C31A04286B6B}" srcOrd="5" destOrd="0" presId="urn:microsoft.com/office/officeart/2005/8/layout/chevron2"/>
    <dgm:cxn modelId="{F0800550-2E46-41EB-9343-B5BF81061EF0}" type="presParOf" srcId="{7FFEFCB2-00F8-430B-9D30-2623FB32C68B}" destId="{8E160C3F-BE7A-4E22-B64D-674AF0BA7A71}" srcOrd="6" destOrd="0" presId="urn:microsoft.com/office/officeart/2005/8/layout/chevron2"/>
    <dgm:cxn modelId="{613FD3F8-5A17-46AF-8F19-4E2216F33167}" type="presParOf" srcId="{8E160C3F-BE7A-4E22-B64D-674AF0BA7A71}" destId="{8D1255FE-9CE9-482E-82CF-67BA7781457C}" srcOrd="0" destOrd="0" presId="urn:microsoft.com/office/officeart/2005/8/layout/chevron2"/>
    <dgm:cxn modelId="{E948593F-CFD4-477A-B8EB-FAA78F5586C6}" type="presParOf" srcId="{8E160C3F-BE7A-4E22-B64D-674AF0BA7A71}" destId="{F889B8C7-1C42-425F-A947-F582262CFC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639897-1716-4336-93C7-C5B024CCA6D1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4AC38D8D-F87B-4417-A5F3-D910EE7A8B62}">
      <dgm:prSet phldrT="[Szöveg]" phldr="1"/>
      <dgm:spPr/>
      <dgm:t>
        <a:bodyPr/>
        <a:lstStyle/>
        <a:p>
          <a:endParaRPr lang="hu-HU" dirty="0"/>
        </a:p>
      </dgm:t>
    </dgm:pt>
    <dgm:pt modelId="{62FC61B1-F712-4DCC-A403-D56268F25850}" type="parTrans" cxnId="{6A57DC43-6B9B-4677-B557-3D6A564F981E}">
      <dgm:prSet/>
      <dgm:spPr/>
      <dgm:t>
        <a:bodyPr/>
        <a:lstStyle/>
        <a:p>
          <a:endParaRPr lang="hu-HU"/>
        </a:p>
      </dgm:t>
    </dgm:pt>
    <dgm:pt modelId="{4C74687B-2CF4-40DC-A1F3-BC9D6BF70609}" type="sibTrans" cxnId="{6A57DC43-6B9B-4677-B557-3D6A564F981E}">
      <dgm:prSet/>
      <dgm:spPr/>
      <dgm:t>
        <a:bodyPr/>
        <a:lstStyle/>
        <a:p>
          <a:endParaRPr lang="hu-HU"/>
        </a:p>
      </dgm:t>
    </dgm:pt>
    <dgm:pt modelId="{ED04EC84-BE37-487B-94D6-AED646268C23}">
      <dgm:prSet phldrT="[Szöveg]" phldr="1"/>
      <dgm:spPr/>
      <dgm:t>
        <a:bodyPr/>
        <a:lstStyle/>
        <a:p>
          <a:endParaRPr lang="hu-HU" dirty="0"/>
        </a:p>
      </dgm:t>
    </dgm:pt>
    <dgm:pt modelId="{C3F01DDA-B67C-4C9B-8AC6-AE41DB979850}" type="parTrans" cxnId="{AB996804-2C71-43DD-9416-41639D210DA6}">
      <dgm:prSet/>
      <dgm:spPr/>
      <dgm:t>
        <a:bodyPr/>
        <a:lstStyle/>
        <a:p>
          <a:endParaRPr lang="hu-HU"/>
        </a:p>
      </dgm:t>
    </dgm:pt>
    <dgm:pt modelId="{11ECB218-4809-42F6-BA97-1F1CCA276AF1}" type="sibTrans" cxnId="{AB996804-2C71-43DD-9416-41639D210DA6}">
      <dgm:prSet/>
      <dgm:spPr/>
      <dgm:t>
        <a:bodyPr/>
        <a:lstStyle/>
        <a:p>
          <a:endParaRPr lang="hu-HU"/>
        </a:p>
      </dgm:t>
    </dgm:pt>
    <dgm:pt modelId="{EAF89CAA-AA4B-439F-9BA3-585389F0C408}">
      <dgm:prSet phldrT="[Szöveg]" custT="1"/>
      <dgm:spPr>
        <a:solidFill>
          <a:srgbClr val="FCCA92">
            <a:alpha val="90000"/>
          </a:srgbClr>
        </a:solidFill>
      </dgm:spPr>
      <dgm:t>
        <a:bodyPr/>
        <a:lstStyle/>
        <a:p>
          <a:r>
            <a:rPr lang="hu-HU" sz="1200" b="1" dirty="0" smtClean="0"/>
            <a:t>MBTI dióhéjban</a:t>
          </a:r>
          <a:endParaRPr lang="hu-HU" sz="1200" b="1" dirty="0" smtClean="0"/>
        </a:p>
      </dgm:t>
    </dgm:pt>
    <dgm:pt modelId="{303DA7C7-CDCF-4099-BBC0-3FBDD6E014E2}" type="parTrans" cxnId="{72133520-5836-4F65-AE8E-529E04C24D24}">
      <dgm:prSet/>
      <dgm:spPr/>
      <dgm:t>
        <a:bodyPr/>
        <a:lstStyle/>
        <a:p>
          <a:endParaRPr lang="hu-HU"/>
        </a:p>
      </dgm:t>
    </dgm:pt>
    <dgm:pt modelId="{EF789EE2-AF58-4B58-93EF-FA327BA90A1F}" type="sibTrans" cxnId="{72133520-5836-4F65-AE8E-529E04C24D24}">
      <dgm:prSet/>
      <dgm:spPr/>
      <dgm:t>
        <a:bodyPr/>
        <a:lstStyle/>
        <a:p>
          <a:endParaRPr lang="hu-HU"/>
        </a:p>
      </dgm:t>
    </dgm:pt>
    <dgm:pt modelId="{E34F3B96-364E-475B-AA65-05F83F86DEC0}">
      <dgm:prSet phldrT="[Szöveg]" phldr="1"/>
      <dgm:spPr/>
      <dgm:t>
        <a:bodyPr/>
        <a:lstStyle/>
        <a:p>
          <a:endParaRPr lang="hu-HU" dirty="0"/>
        </a:p>
      </dgm:t>
    </dgm:pt>
    <dgm:pt modelId="{66842EA8-C23E-4E66-A779-BAFB52D3B02E}" type="parTrans" cxnId="{B188669B-590E-466E-A93F-A55D3B2E1E8B}">
      <dgm:prSet/>
      <dgm:spPr/>
      <dgm:t>
        <a:bodyPr/>
        <a:lstStyle/>
        <a:p>
          <a:endParaRPr lang="hu-HU"/>
        </a:p>
      </dgm:t>
    </dgm:pt>
    <dgm:pt modelId="{91889D3D-9D0E-4248-B087-B03AA17DD293}" type="sibTrans" cxnId="{B188669B-590E-466E-A93F-A55D3B2E1E8B}">
      <dgm:prSet/>
      <dgm:spPr/>
      <dgm:t>
        <a:bodyPr/>
        <a:lstStyle/>
        <a:p>
          <a:endParaRPr lang="hu-HU"/>
        </a:p>
      </dgm:t>
    </dgm:pt>
    <dgm:pt modelId="{3269AB19-77A4-421E-9E84-43D587B66B48}">
      <dgm:prSet phldrT="[Szöveg]" custT="1"/>
      <dgm:spPr>
        <a:solidFill>
          <a:srgbClr val="FCCA92">
            <a:alpha val="90000"/>
          </a:srgbClr>
        </a:solidFill>
      </dgm:spPr>
      <dgm:t>
        <a:bodyPr/>
        <a:lstStyle/>
        <a:p>
          <a:r>
            <a:rPr lang="hu-HU" sz="1200" b="1" dirty="0" err="1" smtClean="0"/>
            <a:t>Tudásme-nedzsment</a:t>
          </a:r>
          <a:r>
            <a:rPr lang="hu-HU" sz="1200" b="1" dirty="0" smtClean="0"/>
            <a:t> és MBTI</a:t>
          </a:r>
          <a:endParaRPr lang="hu-HU" sz="1200" b="1" dirty="0" smtClean="0"/>
        </a:p>
      </dgm:t>
    </dgm:pt>
    <dgm:pt modelId="{6D285B8A-DAD3-4159-AA11-432D27BB68BB}" type="parTrans" cxnId="{D0812FF6-2D1D-44E7-B508-B19A565EDD43}">
      <dgm:prSet/>
      <dgm:spPr/>
      <dgm:t>
        <a:bodyPr/>
        <a:lstStyle/>
        <a:p>
          <a:endParaRPr lang="hu-HU"/>
        </a:p>
      </dgm:t>
    </dgm:pt>
    <dgm:pt modelId="{4C62EC39-FA52-4D0C-8223-6F16296A739A}" type="sibTrans" cxnId="{D0812FF6-2D1D-44E7-B508-B19A565EDD43}">
      <dgm:prSet/>
      <dgm:spPr/>
      <dgm:t>
        <a:bodyPr/>
        <a:lstStyle/>
        <a:p>
          <a:endParaRPr lang="hu-HU"/>
        </a:p>
      </dgm:t>
    </dgm:pt>
    <dgm:pt modelId="{38A70731-213D-4F20-BC65-E80FF3DB8A8B}">
      <dgm:prSet/>
      <dgm:spPr/>
      <dgm:t>
        <a:bodyPr/>
        <a:lstStyle/>
        <a:p>
          <a:endParaRPr lang="hu-HU" dirty="0"/>
        </a:p>
      </dgm:t>
    </dgm:pt>
    <dgm:pt modelId="{EAFDEE85-0225-4E5C-B143-11D839B7F6E7}" type="parTrans" cxnId="{8E2A2B96-0B42-4A5A-BBF8-CFE1BC6F96E0}">
      <dgm:prSet/>
      <dgm:spPr/>
      <dgm:t>
        <a:bodyPr/>
        <a:lstStyle/>
        <a:p>
          <a:endParaRPr lang="hu-HU"/>
        </a:p>
      </dgm:t>
    </dgm:pt>
    <dgm:pt modelId="{136E0F00-8008-4622-8D52-2CB126A95F32}" type="sibTrans" cxnId="{8E2A2B96-0B42-4A5A-BBF8-CFE1BC6F96E0}">
      <dgm:prSet/>
      <dgm:spPr/>
      <dgm:t>
        <a:bodyPr/>
        <a:lstStyle/>
        <a:p>
          <a:endParaRPr lang="hu-HU"/>
        </a:p>
      </dgm:t>
    </dgm:pt>
    <dgm:pt modelId="{43B60DF1-F8AB-4BB7-9D7B-4C0E755217E9}">
      <dgm:prSet phldrT="[Szöveg]" custT="1"/>
      <dgm:spPr>
        <a:solidFill>
          <a:srgbClr val="FCCA92">
            <a:alpha val="89804"/>
          </a:srgbClr>
        </a:solidFill>
      </dgm:spPr>
      <dgm:t>
        <a:bodyPr/>
        <a:lstStyle/>
        <a:p>
          <a:r>
            <a:rPr lang="hu-HU" sz="1200" b="1" dirty="0" smtClean="0"/>
            <a:t>Elméleti háttér</a:t>
          </a:r>
          <a:endParaRPr lang="hu-HU" sz="1200" b="1" dirty="0"/>
        </a:p>
      </dgm:t>
    </dgm:pt>
    <dgm:pt modelId="{2F964FF2-CBD3-4980-9069-3EF4577EAAEF}" type="parTrans" cxnId="{2D72A834-4F46-4BBD-BA08-79FAE30B35AC}">
      <dgm:prSet/>
      <dgm:spPr/>
      <dgm:t>
        <a:bodyPr/>
        <a:lstStyle/>
        <a:p>
          <a:endParaRPr lang="hu-HU"/>
        </a:p>
      </dgm:t>
    </dgm:pt>
    <dgm:pt modelId="{E0DC0BB6-3067-41F4-9AC8-54CA97D4ADA8}" type="sibTrans" cxnId="{2D72A834-4F46-4BBD-BA08-79FAE30B35AC}">
      <dgm:prSet/>
      <dgm:spPr/>
      <dgm:t>
        <a:bodyPr/>
        <a:lstStyle/>
        <a:p>
          <a:endParaRPr lang="hu-HU"/>
        </a:p>
      </dgm:t>
    </dgm:pt>
    <dgm:pt modelId="{DF1F0059-BC82-4A8D-8E97-3B8C749B9149}">
      <dgm:prSet custT="1"/>
      <dgm:spPr>
        <a:solidFill>
          <a:srgbClr val="FCA304">
            <a:alpha val="90000"/>
          </a:srgbClr>
        </a:solidFill>
      </dgm:spPr>
      <dgm:t>
        <a:bodyPr/>
        <a:lstStyle/>
        <a:p>
          <a:r>
            <a:rPr lang="hu-HU" sz="1200" b="1" dirty="0" smtClean="0"/>
            <a:t>Vizsgálható kérdések</a:t>
          </a:r>
          <a:endParaRPr lang="hu-HU" sz="1200" b="1" dirty="0" smtClean="0"/>
        </a:p>
      </dgm:t>
    </dgm:pt>
    <dgm:pt modelId="{480EC48C-2866-4529-83D5-83F34E6697F4}" type="parTrans" cxnId="{BEB99F28-2322-431B-B256-BE6392F7055B}">
      <dgm:prSet/>
      <dgm:spPr/>
      <dgm:t>
        <a:bodyPr/>
        <a:lstStyle/>
        <a:p>
          <a:endParaRPr lang="hu-HU"/>
        </a:p>
      </dgm:t>
    </dgm:pt>
    <dgm:pt modelId="{EA9475CE-4D4A-4D79-9502-A7B99C28B0D6}" type="sibTrans" cxnId="{BEB99F28-2322-431B-B256-BE6392F7055B}">
      <dgm:prSet/>
      <dgm:spPr/>
      <dgm:t>
        <a:bodyPr/>
        <a:lstStyle/>
        <a:p>
          <a:endParaRPr lang="hu-HU"/>
        </a:p>
      </dgm:t>
    </dgm:pt>
    <dgm:pt modelId="{7FFEFCB2-00F8-430B-9D30-2623FB32C68B}" type="pres">
      <dgm:prSet presAssocID="{44639897-1716-4336-93C7-C5B024CCA6D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DBC64C5-5C8B-480D-91D9-E826B1925FD6}" type="pres">
      <dgm:prSet presAssocID="{4AC38D8D-F87B-4417-A5F3-D910EE7A8B62}" presName="composite" presStyleCnt="0"/>
      <dgm:spPr/>
    </dgm:pt>
    <dgm:pt modelId="{7006EC48-3E0B-4A48-ABCD-6E52ABB24557}" type="pres">
      <dgm:prSet presAssocID="{4AC38D8D-F87B-4417-A5F3-D910EE7A8B62}" presName="parentText" presStyleLbl="alignNode1" presStyleIdx="0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7330DD-FB44-43B7-9BA8-952EE7E2D4D1}" type="pres">
      <dgm:prSet presAssocID="{4AC38D8D-F87B-4417-A5F3-D910EE7A8B62}" presName="descendantText" presStyleLbl="alignAcc1" presStyleIdx="0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02F91A-6DAD-4DBE-94A9-4C567844BE81}" type="pres">
      <dgm:prSet presAssocID="{4C74687B-2CF4-40DC-A1F3-BC9D6BF70609}" presName="sp" presStyleCnt="0"/>
      <dgm:spPr/>
    </dgm:pt>
    <dgm:pt modelId="{052E1A31-9072-4555-9F06-5F1FA6F70D1B}" type="pres">
      <dgm:prSet presAssocID="{ED04EC84-BE37-487B-94D6-AED646268C23}" presName="composite" presStyleCnt="0"/>
      <dgm:spPr/>
    </dgm:pt>
    <dgm:pt modelId="{3F3CEE10-2A87-40F6-BAE1-87FF2F4C9E04}" type="pres">
      <dgm:prSet presAssocID="{ED04EC84-BE37-487B-94D6-AED646268C23}" presName="parentText" presStyleLbl="alignNode1" presStyleIdx="1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AC563E-969C-4FE3-9E56-E04247A27C09}" type="pres">
      <dgm:prSet presAssocID="{ED04EC84-BE37-487B-94D6-AED646268C23}" presName="descendantText" presStyleLbl="alignAcc1" presStyleIdx="1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678530-99A0-4B62-8B48-F2EF59126E74}" type="pres">
      <dgm:prSet presAssocID="{11ECB218-4809-42F6-BA97-1F1CCA276AF1}" presName="sp" presStyleCnt="0"/>
      <dgm:spPr/>
    </dgm:pt>
    <dgm:pt modelId="{7347CDCD-E545-4A2E-A99E-2F0DF82A3B15}" type="pres">
      <dgm:prSet presAssocID="{E34F3B96-364E-475B-AA65-05F83F86DEC0}" presName="composite" presStyleCnt="0"/>
      <dgm:spPr/>
    </dgm:pt>
    <dgm:pt modelId="{D77CFCAE-14A6-4149-90BD-2BDE389C7A9C}" type="pres">
      <dgm:prSet presAssocID="{E34F3B96-364E-475B-AA65-05F83F86DEC0}" presName="parentText" presStyleLbl="alignNode1" presStyleIdx="2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D7CB6-4D8D-45FA-B159-7368C3365699}" type="pres">
      <dgm:prSet presAssocID="{E34F3B96-364E-475B-AA65-05F83F86DEC0}" presName="descendantText" presStyleLbl="alignAcc1" presStyleIdx="2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E63D592-85CC-451D-9CFF-C31A04286B6B}" type="pres">
      <dgm:prSet presAssocID="{91889D3D-9D0E-4248-B087-B03AA17DD293}" presName="sp" presStyleCnt="0"/>
      <dgm:spPr/>
    </dgm:pt>
    <dgm:pt modelId="{8E160C3F-BE7A-4E22-B64D-674AF0BA7A71}" type="pres">
      <dgm:prSet presAssocID="{38A70731-213D-4F20-BC65-E80FF3DB8A8B}" presName="composite" presStyleCnt="0"/>
      <dgm:spPr/>
    </dgm:pt>
    <dgm:pt modelId="{8D1255FE-9CE9-482E-82CF-67BA7781457C}" type="pres">
      <dgm:prSet presAssocID="{38A70731-213D-4F20-BC65-E80FF3DB8A8B}" presName="parentText" presStyleLbl="alignNode1" presStyleIdx="3" presStyleCnt="4" custScaleX="72146" custLinFactNeighborX="-17009" custLinFactNeighborY="305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889B8C7-1C42-425F-A947-F582262CFC01}" type="pres">
      <dgm:prSet presAssocID="{38A70731-213D-4F20-BC65-E80FF3DB8A8B}" presName="descendantText" presStyleLbl="alignAcc1" presStyleIdx="3" presStyleCnt="4" custScaleX="11814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8E2A2B96-0B42-4A5A-BBF8-CFE1BC6F96E0}" srcId="{44639897-1716-4336-93C7-C5B024CCA6D1}" destId="{38A70731-213D-4F20-BC65-E80FF3DB8A8B}" srcOrd="3" destOrd="0" parTransId="{EAFDEE85-0225-4E5C-B143-11D839B7F6E7}" sibTransId="{136E0F00-8008-4622-8D52-2CB126A95F32}"/>
    <dgm:cxn modelId="{13F7FB54-E8E5-45DB-9B41-288CB8B4819C}" type="presOf" srcId="{E34F3B96-364E-475B-AA65-05F83F86DEC0}" destId="{D77CFCAE-14A6-4149-90BD-2BDE389C7A9C}" srcOrd="0" destOrd="0" presId="urn:microsoft.com/office/officeart/2005/8/layout/chevron2"/>
    <dgm:cxn modelId="{BEB99F28-2322-431B-B256-BE6392F7055B}" srcId="{38A70731-213D-4F20-BC65-E80FF3DB8A8B}" destId="{DF1F0059-BC82-4A8D-8E97-3B8C749B9149}" srcOrd="0" destOrd="0" parTransId="{480EC48C-2866-4529-83D5-83F34E6697F4}" sibTransId="{EA9475CE-4D4A-4D79-9502-A7B99C28B0D6}"/>
    <dgm:cxn modelId="{8A491060-DF1F-4409-BA87-5AEC18C45619}" type="presOf" srcId="{38A70731-213D-4F20-BC65-E80FF3DB8A8B}" destId="{8D1255FE-9CE9-482E-82CF-67BA7781457C}" srcOrd="0" destOrd="0" presId="urn:microsoft.com/office/officeart/2005/8/layout/chevron2"/>
    <dgm:cxn modelId="{846F588E-60C0-426E-A4B8-D730189ABEA0}" type="presOf" srcId="{43B60DF1-F8AB-4BB7-9D7B-4C0E755217E9}" destId="{637330DD-FB44-43B7-9BA8-952EE7E2D4D1}" srcOrd="0" destOrd="0" presId="urn:microsoft.com/office/officeart/2005/8/layout/chevron2"/>
    <dgm:cxn modelId="{60E3F843-2BBC-415B-AF34-8482EA903F55}" type="presOf" srcId="{3269AB19-77A4-421E-9E84-43D587B66B48}" destId="{EA9D7CB6-4D8D-45FA-B159-7368C3365699}" srcOrd="0" destOrd="0" presId="urn:microsoft.com/office/officeart/2005/8/layout/chevron2"/>
    <dgm:cxn modelId="{D0812FF6-2D1D-44E7-B508-B19A565EDD43}" srcId="{E34F3B96-364E-475B-AA65-05F83F86DEC0}" destId="{3269AB19-77A4-421E-9E84-43D587B66B48}" srcOrd="0" destOrd="0" parTransId="{6D285B8A-DAD3-4159-AA11-432D27BB68BB}" sibTransId="{4C62EC39-FA52-4D0C-8223-6F16296A739A}"/>
    <dgm:cxn modelId="{AB996804-2C71-43DD-9416-41639D210DA6}" srcId="{44639897-1716-4336-93C7-C5B024CCA6D1}" destId="{ED04EC84-BE37-487B-94D6-AED646268C23}" srcOrd="1" destOrd="0" parTransId="{C3F01DDA-B67C-4C9B-8AC6-AE41DB979850}" sibTransId="{11ECB218-4809-42F6-BA97-1F1CCA276AF1}"/>
    <dgm:cxn modelId="{B188669B-590E-466E-A93F-A55D3B2E1E8B}" srcId="{44639897-1716-4336-93C7-C5B024CCA6D1}" destId="{E34F3B96-364E-475B-AA65-05F83F86DEC0}" srcOrd="2" destOrd="0" parTransId="{66842EA8-C23E-4E66-A779-BAFB52D3B02E}" sibTransId="{91889D3D-9D0E-4248-B087-B03AA17DD293}"/>
    <dgm:cxn modelId="{B58EA866-FDC3-4840-9ACB-5A66ED8070F2}" type="presOf" srcId="{44639897-1716-4336-93C7-C5B024CCA6D1}" destId="{7FFEFCB2-00F8-430B-9D30-2623FB32C68B}" srcOrd="0" destOrd="0" presId="urn:microsoft.com/office/officeart/2005/8/layout/chevron2"/>
    <dgm:cxn modelId="{84B096FB-1570-42EC-B2FF-89F8F7E6C3A3}" type="presOf" srcId="{4AC38D8D-F87B-4417-A5F3-D910EE7A8B62}" destId="{7006EC48-3E0B-4A48-ABCD-6E52ABB24557}" srcOrd="0" destOrd="0" presId="urn:microsoft.com/office/officeart/2005/8/layout/chevron2"/>
    <dgm:cxn modelId="{A1B80A8F-4FAE-4F30-A066-2CA7255AC483}" type="presOf" srcId="{ED04EC84-BE37-487B-94D6-AED646268C23}" destId="{3F3CEE10-2A87-40F6-BAE1-87FF2F4C9E04}" srcOrd="0" destOrd="0" presId="urn:microsoft.com/office/officeart/2005/8/layout/chevron2"/>
    <dgm:cxn modelId="{72133520-5836-4F65-AE8E-529E04C24D24}" srcId="{ED04EC84-BE37-487B-94D6-AED646268C23}" destId="{EAF89CAA-AA4B-439F-9BA3-585389F0C408}" srcOrd="0" destOrd="0" parTransId="{303DA7C7-CDCF-4099-BBC0-3FBDD6E014E2}" sibTransId="{EF789EE2-AF58-4B58-93EF-FA327BA90A1F}"/>
    <dgm:cxn modelId="{2E3BC5E8-EC1E-44B8-9E02-73989E7D8C14}" type="presOf" srcId="{EAF89CAA-AA4B-439F-9BA3-585389F0C408}" destId="{F5AC563E-969C-4FE3-9E56-E04247A27C09}" srcOrd="0" destOrd="0" presId="urn:microsoft.com/office/officeart/2005/8/layout/chevron2"/>
    <dgm:cxn modelId="{FD678FF5-95C8-4444-8D87-936F995FB365}" type="presOf" srcId="{DF1F0059-BC82-4A8D-8E97-3B8C749B9149}" destId="{F889B8C7-1C42-425F-A947-F582262CFC01}" srcOrd="0" destOrd="0" presId="urn:microsoft.com/office/officeart/2005/8/layout/chevron2"/>
    <dgm:cxn modelId="{6A57DC43-6B9B-4677-B557-3D6A564F981E}" srcId="{44639897-1716-4336-93C7-C5B024CCA6D1}" destId="{4AC38D8D-F87B-4417-A5F3-D910EE7A8B62}" srcOrd="0" destOrd="0" parTransId="{62FC61B1-F712-4DCC-A403-D56268F25850}" sibTransId="{4C74687B-2CF4-40DC-A1F3-BC9D6BF70609}"/>
    <dgm:cxn modelId="{2D72A834-4F46-4BBD-BA08-79FAE30B35AC}" srcId="{4AC38D8D-F87B-4417-A5F3-D910EE7A8B62}" destId="{43B60DF1-F8AB-4BB7-9D7B-4C0E755217E9}" srcOrd="0" destOrd="0" parTransId="{2F964FF2-CBD3-4980-9069-3EF4577EAAEF}" sibTransId="{E0DC0BB6-3067-41F4-9AC8-54CA97D4ADA8}"/>
    <dgm:cxn modelId="{20F9F93D-BB08-404E-A863-ABDFBDDF6181}" type="presParOf" srcId="{7FFEFCB2-00F8-430B-9D30-2623FB32C68B}" destId="{5DBC64C5-5C8B-480D-91D9-E826B1925FD6}" srcOrd="0" destOrd="0" presId="urn:microsoft.com/office/officeart/2005/8/layout/chevron2"/>
    <dgm:cxn modelId="{E6E0E46B-941F-4CE0-BF42-B58E65B339FB}" type="presParOf" srcId="{5DBC64C5-5C8B-480D-91D9-E826B1925FD6}" destId="{7006EC48-3E0B-4A48-ABCD-6E52ABB24557}" srcOrd="0" destOrd="0" presId="urn:microsoft.com/office/officeart/2005/8/layout/chevron2"/>
    <dgm:cxn modelId="{F992F36D-686C-4E8B-8D35-F79BAB4EA388}" type="presParOf" srcId="{5DBC64C5-5C8B-480D-91D9-E826B1925FD6}" destId="{637330DD-FB44-43B7-9BA8-952EE7E2D4D1}" srcOrd="1" destOrd="0" presId="urn:microsoft.com/office/officeart/2005/8/layout/chevron2"/>
    <dgm:cxn modelId="{0AD7188E-4F12-468D-A87D-A4FA9D992938}" type="presParOf" srcId="{7FFEFCB2-00F8-430B-9D30-2623FB32C68B}" destId="{EE02F91A-6DAD-4DBE-94A9-4C567844BE81}" srcOrd="1" destOrd="0" presId="urn:microsoft.com/office/officeart/2005/8/layout/chevron2"/>
    <dgm:cxn modelId="{E4B04D2A-559E-423A-9DF6-584F00CA50EE}" type="presParOf" srcId="{7FFEFCB2-00F8-430B-9D30-2623FB32C68B}" destId="{052E1A31-9072-4555-9F06-5F1FA6F70D1B}" srcOrd="2" destOrd="0" presId="urn:microsoft.com/office/officeart/2005/8/layout/chevron2"/>
    <dgm:cxn modelId="{2E284B65-B3D3-4C03-B9CB-BC054092ED63}" type="presParOf" srcId="{052E1A31-9072-4555-9F06-5F1FA6F70D1B}" destId="{3F3CEE10-2A87-40F6-BAE1-87FF2F4C9E04}" srcOrd="0" destOrd="0" presId="urn:microsoft.com/office/officeart/2005/8/layout/chevron2"/>
    <dgm:cxn modelId="{55E99750-F227-4992-96A3-07ECC2EB478D}" type="presParOf" srcId="{052E1A31-9072-4555-9F06-5F1FA6F70D1B}" destId="{F5AC563E-969C-4FE3-9E56-E04247A27C09}" srcOrd="1" destOrd="0" presId="urn:microsoft.com/office/officeart/2005/8/layout/chevron2"/>
    <dgm:cxn modelId="{59707269-E14E-4093-8CCD-96EBDCCD6FC4}" type="presParOf" srcId="{7FFEFCB2-00F8-430B-9D30-2623FB32C68B}" destId="{52678530-99A0-4B62-8B48-F2EF59126E74}" srcOrd="3" destOrd="0" presId="urn:microsoft.com/office/officeart/2005/8/layout/chevron2"/>
    <dgm:cxn modelId="{E5D6F4CD-0F9C-401D-A5F4-FF2CEB86650A}" type="presParOf" srcId="{7FFEFCB2-00F8-430B-9D30-2623FB32C68B}" destId="{7347CDCD-E545-4A2E-A99E-2F0DF82A3B15}" srcOrd="4" destOrd="0" presId="urn:microsoft.com/office/officeart/2005/8/layout/chevron2"/>
    <dgm:cxn modelId="{EDB2C24F-E798-4F23-A7C9-456A2E074B0D}" type="presParOf" srcId="{7347CDCD-E545-4A2E-A99E-2F0DF82A3B15}" destId="{D77CFCAE-14A6-4149-90BD-2BDE389C7A9C}" srcOrd="0" destOrd="0" presId="urn:microsoft.com/office/officeart/2005/8/layout/chevron2"/>
    <dgm:cxn modelId="{EBE11A5C-460A-4F95-A153-5566331692E6}" type="presParOf" srcId="{7347CDCD-E545-4A2E-A99E-2F0DF82A3B15}" destId="{EA9D7CB6-4D8D-45FA-B159-7368C3365699}" srcOrd="1" destOrd="0" presId="urn:microsoft.com/office/officeart/2005/8/layout/chevron2"/>
    <dgm:cxn modelId="{DEE9D5BE-2CF7-46A6-8163-715298346478}" type="presParOf" srcId="{7FFEFCB2-00F8-430B-9D30-2623FB32C68B}" destId="{7E63D592-85CC-451D-9CFF-C31A04286B6B}" srcOrd="5" destOrd="0" presId="urn:microsoft.com/office/officeart/2005/8/layout/chevron2"/>
    <dgm:cxn modelId="{6C7FB6C1-3EC1-4E09-B408-74309C55F98F}" type="presParOf" srcId="{7FFEFCB2-00F8-430B-9D30-2623FB32C68B}" destId="{8E160C3F-BE7A-4E22-B64D-674AF0BA7A71}" srcOrd="6" destOrd="0" presId="urn:microsoft.com/office/officeart/2005/8/layout/chevron2"/>
    <dgm:cxn modelId="{B77BDF17-A27C-419E-89FA-FE001C63E259}" type="presParOf" srcId="{8E160C3F-BE7A-4E22-B64D-674AF0BA7A71}" destId="{8D1255FE-9CE9-482E-82CF-67BA7781457C}" srcOrd="0" destOrd="0" presId="urn:microsoft.com/office/officeart/2005/8/layout/chevron2"/>
    <dgm:cxn modelId="{F9691BA2-E797-4248-B2A1-050EB0628DE7}" type="presParOf" srcId="{8E160C3F-BE7A-4E22-B64D-674AF0BA7A71}" destId="{F889B8C7-1C42-425F-A947-F582262CFC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6EC48-3E0B-4A48-ABCD-6E52ABB24557}">
      <dsp:nvSpPr>
        <dsp:cNvPr id="0" name=""/>
        <dsp:cNvSpPr/>
      </dsp:nvSpPr>
      <dsp:spPr>
        <a:xfrm rot="5400000">
          <a:off x="-628646" y="677015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677015"/>
        <a:ext cx="1654126" cy="409021"/>
      </dsp:txXfrm>
    </dsp:sp>
    <dsp:sp modelId="{637330DD-FB44-43B7-9BA8-952EE7E2D4D1}">
      <dsp:nvSpPr>
        <dsp:cNvPr id="0" name=""/>
        <dsp:cNvSpPr/>
      </dsp:nvSpPr>
      <dsp:spPr>
        <a:xfrm rot="5400000">
          <a:off x="352817" y="41900"/>
          <a:ext cx="1262834" cy="1186992"/>
        </a:xfrm>
        <a:prstGeom prst="round2SameRect">
          <a:avLst/>
        </a:prstGeom>
        <a:solidFill>
          <a:srgbClr val="FCA304">
            <a:alpha val="89804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Elméleti háttér</a:t>
          </a:r>
          <a:endParaRPr lang="hu-HU" sz="1200" b="1" kern="1200" dirty="0"/>
        </a:p>
      </dsp:txBody>
      <dsp:txXfrm rot="5400000">
        <a:off x="352817" y="41900"/>
        <a:ext cx="1262834" cy="1186992"/>
      </dsp:txXfrm>
    </dsp:sp>
    <dsp:sp modelId="{3F3CEE10-2A87-40F6-BAE1-87FF2F4C9E04}">
      <dsp:nvSpPr>
        <dsp:cNvPr id="0" name=""/>
        <dsp:cNvSpPr/>
      </dsp:nvSpPr>
      <dsp:spPr>
        <a:xfrm rot="5400000">
          <a:off x="-628646" y="1861311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1861311"/>
        <a:ext cx="1654126" cy="409021"/>
      </dsp:txXfrm>
    </dsp:sp>
    <dsp:sp modelId="{F5AC563E-969C-4FE3-9E56-E04247A27C09}">
      <dsp:nvSpPr>
        <dsp:cNvPr id="0" name=""/>
        <dsp:cNvSpPr/>
      </dsp:nvSpPr>
      <dsp:spPr>
        <a:xfrm rot="5400000">
          <a:off x="352817" y="1226196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MBTI dióhéjban</a:t>
          </a:r>
          <a:endParaRPr lang="hu-HU" sz="1200" b="1" kern="1200" dirty="0" smtClean="0"/>
        </a:p>
      </dsp:txBody>
      <dsp:txXfrm rot="5400000">
        <a:off x="352817" y="1226196"/>
        <a:ext cx="1262834" cy="1186992"/>
      </dsp:txXfrm>
    </dsp:sp>
    <dsp:sp modelId="{D77CFCAE-14A6-4149-90BD-2BDE389C7A9C}">
      <dsp:nvSpPr>
        <dsp:cNvPr id="0" name=""/>
        <dsp:cNvSpPr/>
      </dsp:nvSpPr>
      <dsp:spPr>
        <a:xfrm rot="5400000">
          <a:off x="-628646" y="3045608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3045608"/>
        <a:ext cx="1654126" cy="409021"/>
      </dsp:txXfrm>
    </dsp:sp>
    <dsp:sp modelId="{EA9D7CB6-4D8D-45FA-B159-7368C3365699}">
      <dsp:nvSpPr>
        <dsp:cNvPr id="0" name=""/>
        <dsp:cNvSpPr/>
      </dsp:nvSpPr>
      <dsp:spPr>
        <a:xfrm rot="5400000">
          <a:off x="352817" y="2410492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err="1" smtClean="0"/>
            <a:t>Tudásme-nedzsment</a:t>
          </a:r>
          <a:r>
            <a:rPr lang="hu-HU" sz="1200" b="1" kern="1200" dirty="0" smtClean="0"/>
            <a:t> és MBTI</a:t>
          </a:r>
          <a:endParaRPr lang="hu-HU" sz="1200" b="1" kern="1200" dirty="0" smtClean="0"/>
        </a:p>
      </dsp:txBody>
      <dsp:txXfrm rot="5400000">
        <a:off x="352817" y="2410492"/>
        <a:ext cx="1262834" cy="1186992"/>
      </dsp:txXfrm>
    </dsp:sp>
    <dsp:sp modelId="{8D1255FE-9CE9-482E-82CF-67BA7781457C}">
      <dsp:nvSpPr>
        <dsp:cNvPr id="0" name=""/>
        <dsp:cNvSpPr/>
      </dsp:nvSpPr>
      <dsp:spPr>
        <a:xfrm rot="5400000">
          <a:off x="-628646" y="4183400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300" kern="1200" dirty="0"/>
        </a:p>
      </dsp:txBody>
      <dsp:txXfrm rot="5400000">
        <a:off x="-628646" y="4183400"/>
        <a:ext cx="1654126" cy="409021"/>
      </dsp:txXfrm>
    </dsp:sp>
    <dsp:sp modelId="{F889B8C7-1C42-425F-A947-F582262CFC01}">
      <dsp:nvSpPr>
        <dsp:cNvPr id="0" name=""/>
        <dsp:cNvSpPr/>
      </dsp:nvSpPr>
      <dsp:spPr>
        <a:xfrm rot="5400000">
          <a:off x="352817" y="3594788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Vizsgálható kérdések</a:t>
          </a:r>
          <a:endParaRPr lang="hu-HU" sz="1200" b="1" kern="1200" dirty="0" smtClean="0"/>
        </a:p>
      </dsp:txBody>
      <dsp:txXfrm rot="5400000">
        <a:off x="352817" y="3594788"/>
        <a:ext cx="1262834" cy="11869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6EC48-3E0B-4A48-ABCD-6E52ABB24557}">
      <dsp:nvSpPr>
        <dsp:cNvPr id="0" name=""/>
        <dsp:cNvSpPr/>
      </dsp:nvSpPr>
      <dsp:spPr>
        <a:xfrm rot="5400000">
          <a:off x="-628646" y="677015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677015"/>
        <a:ext cx="1654126" cy="409021"/>
      </dsp:txXfrm>
    </dsp:sp>
    <dsp:sp modelId="{637330DD-FB44-43B7-9BA8-952EE7E2D4D1}">
      <dsp:nvSpPr>
        <dsp:cNvPr id="0" name=""/>
        <dsp:cNvSpPr/>
      </dsp:nvSpPr>
      <dsp:spPr>
        <a:xfrm rot="5400000">
          <a:off x="352817" y="41900"/>
          <a:ext cx="1262834" cy="1186992"/>
        </a:xfrm>
        <a:prstGeom prst="round2SameRect">
          <a:avLst/>
        </a:prstGeom>
        <a:solidFill>
          <a:srgbClr val="FCCA92">
            <a:alpha val="89804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Elméleti háttér</a:t>
          </a:r>
          <a:endParaRPr lang="hu-HU" sz="1200" b="1" kern="1200" dirty="0"/>
        </a:p>
      </dsp:txBody>
      <dsp:txXfrm rot="5400000">
        <a:off x="352817" y="41900"/>
        <a:ext cx="1262834" cy="1186992"/>
      </dsp:txXfrm>
    </dsp:sp>
    <dsp:sp modelId="{3F3CEE10-2A87-40F6-BAE1-87FF2F4C9E04}">
      <dsp:nvSpPr>
        <dsp:cNvPr id="0" name=""/>
        <dsp:cNvSpPr/>
      </dsp:nvSpPr>
      <dsp:spPr>
        <a:xfrm rot="5400000">
          <a:off x="-628646" y="1861311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1861311"/>
        <a:ext cx="1654126" cy="409021"/>
      </dsp:txXfrm>
    </dsp:sp>
    <dsp:sp modelId="{F5AC563E-969C-4FE3-9E56-E04247A27C09}">
      <dsp:nvSpPr>
        <dsp:cNvPr id="0" name=""/>
        <dsp:cNvSpPr/>
      </dsp:nvSpPr>
      <dsp:spPr>
        <a:xfrm rot="5400000">
          <a:off x="352817" y="1226196"/>
          <a:ext cx="1262834" cy="1186992"/>
        </a:xfrm>
        <a:prstGeom prst="round2SameRect">
          <a:avLst/>
        </a:prstGeom>
        <a:solidFill>
          <a:srgbClr val="FCA304">
            <a:alpha val="90000"/>
          </a:srgb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MBTI dióhéjban</a:t>
          </a:r>
          <a:endParaRPr lang="hu-HU" sz="1200" b="1" kern="1200" dirty="0" smtClean="0"/>
        </a:p>
      </dsp:txBody>
      <dsp:txXfrm rot="5400000">
        <a:off x="352817" y="1226196"/>
        <a:ext cx="1262834" cy="1186992"/>
      </dsp:txXfrm>
    </dsp:sp>
    <dsp:sp modelId="{D77CFCAE-14A6-4149-90BD-2BDE389C7A9C}">
      <dsp:nvSpPr>
        <dsp:cNvPr id="0" name=""/>
        <dsp:cNvSpPr/>
      </dsp:nvSpPr>
      <dsp:spPr>
        <a:xfrm rot="5400000">
          <a:off x="-628646" y="3045608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3045608"/>
        <a:ext cx="1654126" cy="409021"/>
      </dsp:txXfrm>
    </dsp:sp>
    <dsp:sp modelId="{EA9D7CB6-4D8D-45FA-B159-7368C3365699}">
      <dsp:nvSpPr>
        <dsp:cNvPr id="0" name=""/>
        <dsp:cNvSpPr/>
      </dsp:nvSpPr>
      <dsp:spPr>
        <a:xfrm rot="5400000">
          <a:off x="352817" y="2410492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err="1" smtClean="0"/>
            <a:t>Tudásme-nedzsment</a:t>
          </a:r>
          <a:r>
            <a:rPr lang="hu-HU" sz="1200" b="1" kern="1200" dirty="0" smtClean="0"/>
            <a:t> és MBTI</a:t>
          </a:r>
          <a:endParaRPr lang="hu-HU" sz="1200" b="1" kern="1200" dirty="0" smtClean="0"/>
        </a:p>
      </dsp:txBody>
      <dsp:txXfrm rot="5400000">
        <a:off x="352817" y="2410492"/>
        <a:ext cx="1262834" cy="1186992"/>
      </dsp:txXfrm>
    </dsp:sp>
    <dsp:sp modelId="{8D1255FE-9CE9-482E-82CF-67BA7781457C}">
      <dsp:nvSpPr>
        <dsp:cNvPr id="0" name=""/>
        <dsp:cNvSpPr/>
      </dsp:nvSpPr>
      <dsp:spPr>
        <a:xfrm rot="5400000">
          <a:off x="-628646" y="4183400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300" kern="1200" dirty="0"/>
        </a:p>
      </dsp:txBody>
      <dsp:txXfrm rot="5400000">
        <a:off x="-628646" y="4183400"/>
        <a:ext cx="1654126" cy="409021"/>
      </dsp:txXfrm>
    </dsp:sp>
    <dsp:sp modelId="{F889B8C7-1C42-425F-A947-F582262CFC01}">
      <dsp:nvSpPr>
        <dsp:cNvPr id="0" name=""/>
        <dsp:cNvSpPr/>
      </dsp:nvSpPr>
      <dsp:spPr>
        <a:xfrm rot="5400000">
          <a:off x="352817" y="3594788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Vizsgálható kérdések</a:t>
          </a:r>
          <a:endParaRPr lang="hu-HU" sz="1200" b="1" kern="1200" dirty="0" smtClean="0"/>
        </a:p>
      </dsp:txBody>
      <dsp:txXfrm rot="5400000">
        <a:off x="352817" y="3594788"/>
        <a:ext cx="1262834" cy="11869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6EC48-3E0B-4A48-ABCD-6E52ABB24557}">
      <dsp:nvSpPr>
        <dsp:cNvPr id="0" name=""/>
        <dsp:cNvSpPr/>
      </dsp:nvSpPr>
      <dsp:spPr>
        <a:xfrm rot="5400000">
          <a:off x="-628646" y="677015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677015"/>
        <a:ext cx="1654126" cy="409021"/>
      </dsp:txXfrm>
    </dsp:sp>
    <dsp:sp modelId="{637330DD-FB44-43B7-9BA8-952EE7E2D4D1}">
      <dsp:nvSpPr>
        <dsp:cNvPr id="0" name=""/>
        <dsp:cNvSpPr/>
      </dsp:nvSpPr>
      <dsp:spPr>
        <a:xfrm rot="5400000">
          <a:off x="352817" y="41900"/>
          <a:ext cx="1262834" cy="1186992"/>
        </a:xfrm>
        <a:prstGeom prst="round2SameRect">
          <a:avLst/>
        </a:prstGeom>
        <a:solidFill>
          <a:srgbClr val="FCCA92">
            <a:alpha val="89804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Elméleti háttér</a:t>
          </a:r>
          <a:endParaRPr lang="hu-HU" sz="1200" b="1" kern="1200" dirty="0"/>
        </a:p>
      </dsp:txBody>
      <dsp:txXfrm rot="5400000">
        <a:off x="352817" y="41900"/>
        <a:ext cx="1262834" cy="1186992"/>
      </dsp:txXfrm>
    </dsp:sp>
    <dsp:sp modelId="{3F3CEE10-2A87-40F6-BAE1-87FF2F4C9E04}">
      <dsp:nvSpPr>
        <dsp:cNvPr id="0" name=""/>
        <dsp:cNvSpPr/>
      </dsp:nvSpPr>
      <dsp:spPr>
        <a:xfrm rot="5400000">
          <a:off x="-628646" y="1861311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1861311"/>
        <a:ext cx="1654126" cy="409021"/>
      </dsp:txXfrm>
    </dsp:sp>
    <dsp:sp modelId="{F5AC563E-969C-4FE3-9E56-E04247A27C09}">
      <dsp:nvSpPr>
        <dsp:cNvPr id="0" name=""/>
        <dsp:cNvSpPr/>
      </dsp:nvSpPr>
      <dsp:spPr>
        <a:xfrm rot="5400000">
          <a:off x="352817" y="1226196"/>
          <a:ext cx="1262834" cy="1186992"/>
        </a:xfrm>
        <a:prstGeom prst="round2SameRect">
          <a:avLst/>
        </a:prstGeom>
        <a:solidFill>
          <a:srgbClr val="FCA304">
            <a:alpha val="90000"/>
          </a:srgb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MBTI dióhéjban</a:t>
          </a:r>
          <a:endParaRPr lang="hu-HU" sz="1200" b="1" kern="1200" dirty="0" smtClean="0"/>
        </a:p>
      </dsp:txBody>
      <dsp:txXfrm rot="5400000">
        <a:off x="352817" y="1226196"/>
        <a:ext cx="1262834" cy="1186992"/>
      </dsp:txXfrm>
    </dsp:sp>
    <dsp:sp modelId="{D77CFCAE-14A6-4149-90BD-2BDE389C7A9C}">
      <dsp:nvSpPr>
        <dsp:cNvPr id="0" name=""/>
        <dsp:cNvSpPr/>
      </dsp:nvSpPr>
      <dsp:spPr>
        <a:xfrm rot="5400000">
          <a:off x="-628646" y="3045608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3045608"/>
        <a:ext cx="1654126" cy="409021"/>
      </dsp:txXfrm>
    </dsp:sp>
    <dsp:sp modelId="{EA9D7CB6-4D8D-45FA-B159-7368C3365699}">
      <dsp:nvSpPr>
        <dsp:cNvPr id="0" name=""/>
        <dsp:cNvSpPr/>
      </dsp:nvSpPr>
      <dsp:spPr>
        <a:xfrm rot="5400000">
          <a:off x="352817" y="2410492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err="1" smtClean="0"/>
            <a:t>Tudásme-nedzsment</a:t>
          </a:r>
          <a:r>
            <a:rPr lang="hu-HU" sz="1200" b="1" kern="1200" dirty="0" smtClean="0"/>
            <a:t> és MBTI</a:t>
          </a:r>
          <a:endParaRPr lang="hu-HU" sz="1200" b="1" kern="1200" dirty="0" smtClean="0"/>
        </a:p>
      </dsp:txBody>
      <dsp:txXfrm rot="5400000">
        <a:off x="352817" y="2410492"/>
        <a:ext cx="1262834" cy="1186992"/>
      </dsp:txXfrm>
    </dsp:sp>
    <dsp:sp modelId="{8D1255FE-9CE9-482E-82CF-67BA7781457C}">
      <dsp:nvSpPr>
        <dsp:cNvPr id="0" name=""/>
        <dsp:cNvSpPr/>
      </dsp:nvSpPr>
      <dsp:spPr>
        <a:xfrm rot="5400000">
          <a:off x="-628646" y="4183400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300" kern="1200" dirty="0"/>
        </a:p>
      </dsp:txBody>
      <dsp:txXfrm rot="5400000">
        <a:off x="-628646" y="4183400"/>
        <a:ext cx="1654126" cy="409021"/>
      </dsp:txXfrm>
    </dsp:sp>
    <dsp:sp modelId="{F889B8C7-1C42-425F-A947-F582262CFC01}">
      <dsp:nvSpPr>
        <dsp:cNvPr id="0" name=""/>
        <dsp:cNvSpPr/>
      </dsp:nvSpPr>
      <dsp:spPr>
        <a:xfrm rot="5400000">
          <a:off x="352817" y="3594788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Vizsgálható kérdések</a:t>
          </a:r>
          <a:endParaRPr lang="hu-HU" sz="1200" b="1" kern="1200" dirty="0" smtClean="0"/>
        </a:p>
      </dsp:txBody>
      <dsp:txXfrm rot="5400000">
        <a:off x="352817" y="3594788"/>
        <a:ext cx="1262834" cy="118699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6EC48-3E0B-4A48-ABCD-6E52ABB24557}">
      <dsp:nvSpPr>
        <dsp:cNvPr id="0" name=""/>
        <dsp:cNvSpPr/>
      </dsp:nvSpPr>
      <dsp:spPr>
        <a:xfrm rot="5400000">
          <a:off x="-628646" y="677015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677015"/>
        <a:ext cx="1654126" cy="409021"/>
      </dsp:txXfrm>
    </dsp:sp>
    <dsp:sp modelId="{637330DD-FB44-43B7-9BA8-952EE7E2D4D1}">
      <dsp:nvSpPr>
        <dsp:cNvPr id="0" name=""/>
        <dsp:cNvSpPr/>
      </dsp:nvSpPr>
      <dsp:spPr>
        <a:xfrm rot="5400000">
          <a:off x="352817" y="41900"/>
          <a:ext cx="1262834" cy="1186992"/>
        </a:xfrm>
        <a:prstGeom prst="round2SameRect">
          <a:avLst/>
        </a:prstGeom>
        <a:solidFill>
          <a:srgbClr val="FCCA92">
            <a:alpha val="89804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Elméleti háttér</a:t>
          </a:r>
          <a:endParaRPr lang="hu-HU" sz="1200" b="1" kern="1200" dirty="0"/>
        </a:p>
      </dsp:txBody>
      <dsp:txXfrm rot="5400000">
        <a:off x="352817" y="41900"/>
        <a:ext cx="1262834" cy="1186992"/>
      </dsp:txXfrm>
    </dsp:sp>
    <dsp:sp modelId="{3F3CEE10-2A87-40F6-BAE1-87FF2F4C9E04}">
      <dsp:nvSpPr>
        <dsp:cNvPr id="0" name=""/>
        <dsp:cNvSpPr/>
      </dsp:nvSpPr>
      <dsp:spPr>
        <a:xfrm rot="5400000">
          <a:off x="-628646" y="1861311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1861311"/>
        <a:ext cx="1654126" cy="409021"/>
      </dsp:txXfrm>
    </dsp:sp>
    <dsp:sp modelId="{F5AC563E-969C-4FE3-9E56-E04247A27C09}">
      <dsp:nvSpPr>
        <dsp:cNvPr id="0" name=""/>
        <dsp:cNvSpPr/>
      </dsp:nvSpPr>
      <dsp:spPr>
        <a:xfrm rot="5400000">
          <a:off x="352817" y="1226196"/>
          <a:ext cx="1262834" cy="1186992"/>
        </a:xfrm>
        <a:prstGeom prst="round2SameRect">
          <a:avLst/>
        </a:prstGeom>
        <a:solidFill>
          <a:srgbClr val="FCA304">
            <a:alpha val="90000"/>
          </a:srgb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MBTI dióhéjban</a:t>
          </a:r>
          <a:endParaRPr lang="hu-HU" sz="1200" b="1" kern="1200" dirty="0" smtClean="0"/>
        </a:p>
      </dsp:txBody>
      <dsp:txXfrm rot="5400000">
        <a:off x="352817" y="1226196"/>
        <a:ext cx="1262834" cy="1186992"/>
      </dsp:txXfrm>
    </dsp:sp>
    <dsp:sp modelId="{D77CFCAE-14A6-4149-90BD-2BDE389C7A9C}">
      <dsp:nvSpPr>
        <dsp:cNvPr id="0" name=""/>
        <dsp:cNvSpPr/>
      </dsp:nvSpPr>
      <dsp:spPr>
        <a:xfrm rot="5400000">
          <a:off x="-628646" y="3045608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3045608"/>
        <a:ext cx="1654126" cy="409021"/>
      </dsp:txXfrm>
    </dsp:sp>
    <dsp:sp modelId="{EA9D7CB6-4D8D-45FA-B159-7368C3365699}">
      <dsp:nvSpPr>
        <dsp:cNvPr id="0" name=""/>
        <dsp:cNvSpPr/>
      </dsp:nvSpPr>
      <dsp:spPr>
        <a:xfrm rot="5400000">
          <a:off x="352817" y="2410492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err="1" smtClean="0"/>
            <a:t>Tudásme-nedzsment</a:t>
          </a:r>
          <a:r>
            <a:rPr lang="hu-HU" sz="1200" b="1" kern="1200" dirty="0" smtClean="0"/>
            <a:t> és MBTI</a:t>
          </a:r>
          <a:endParaRPr lang="hu-HU" sz="1200" b="1" kern="1200" dirty="0" smtClean="0"/>
        </a:p>
      </dsp:txBody>
      <dsp:txXfrm rot="5400000">
        <a:off x="352817" y="2410492"/>
        <a:ext cx="1262834" cy="1186992"/>
      </dsp:txXfrm>
    </dsp:sp>
    <dsp:sp modelId="{8D1255FE-9CE9-482E-82CF-67BA7781457C}">
      <dsp:nvSpPr>
        <dsp:cNvPr id="0" name=""/>
        <dsp:cNvSpPr/>
      </dsp:nvSpPr>
      <dsp:spPr>
        <a:xfrm rot="5400000">
          <a:off x="-628646" y="4183400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300" kern="1200" dirty="0"/>
        </a:p>
      </dsp:txBody>
      <dsp:txXfrm rot="5400000">
        <a:off x="-628646" y="4183400"/>
        <a:ext cx="1654126" cy="409021"/>
      </dsp:txXfrm>
    </dsp:sp>
    <dsp:sp modelId="{F889B8C7-1C42-425F-A947-F582262CFC01}">
      <dsp:nvSpPr>
        <dsp:cNvPr id="0" name=""/>
        <dsp:cNvSpPr/>
      </dsp:nvSpPr>
      <dsp:spPr>
        <a:xfrm rot="5400000">
          <a:off x="352817" y="3594788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Vizsgálható kérdések</a:t>
          </a:r>
          <a:endParaRPr lang="hu-HU" sz="1200" b="1" kern="1200" dirty="0" smtClean="0"/>
        </a:p>
      </dsp:txBody>
      <dsp:txXfrm rot="5400000">
        <a:off x="352817" y="3594788"/>
        <a:ext cx="1262834" cy="118699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6EC48-3E0B-4A48-ABCD-6E52ABB24557}">
      <dsp:nvSpPr>
        <dsp:cNvPr id="0" name=""/>
        <dsp:cNvSpPr/>
      </dsp:nvSpPr>
      <dsp:spPr>
        <a:xfrm rot="5400000">
          <a:off x="-628646" y="677015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677015"/>
        <a:ext cx="1654126" cy="409021"/>
      </dsp:txXfrm>
    </dsp:sp>
    <dsp:sp modelId="{637330DD-FB44-43B7-9BA8-952EE7E2D4D1}">
      <dsp:nvSpPr>
        <dsp:cNvPr id="0" name=""/>
        <dsp:cNvSpPr/>
      </dsp:nvSpPr>
      <dsp:spPr>
        <a:xfrm rot="5400000">
          <a:off x="352817" y="41900"/>
          <a:ext cx="1262834" cy="1186992"/>
        </a:xfrm>
        <a:prstGeom prst="round2SameRect">
          <a:avLst/>
        </a:prstGeom>
        <a:solidFill>
          <a:srgbClr val="FCCA92">
            <a:alpha val="89804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Elméleti háttér</a:t>
          </a:r>
          <a:endParaRPr lang="hu-HU" sz="1200" b="1" kern="1200" dirty="0"/>
        </a:p>
      </dsp:txBody>
      <dsp:txXfrm rot="5400000">
        <a:off x="352817" y="41900"/>
        <a:ext cx="1262834" cy="1186992"/>
      </dsp:txXfrm>
    </dsp:sp>
    <dsp:sp modelId="{3F3CEE10-2A87-40F6-BAE1-87FF2F4C9E04}">
      <dsp:nvSpPr>
        <dsp:cNvPr id="0" name=""/>
        <dsp:cNvSpPr/>
      </dsp:nvSpPr>
      <dsp:spPr>
        <a:xfrm rot="5400000">
          <a:off x="-628646" y="1861311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1861311"/>
        <a:ext cx="1654126" cy="409021"/>
      </dsp:txXfrm>
    </dsp:sp>
    <dsp:sp modelId="{F5AC563E-969C-4FE3-9E56-E04247A27C09}">
      <dsp:nvSpPr>
        <dsp:cNvPr id="0" name=""/>
        <dsp:cNvSpPr/>
      </dsp:nvSpPr>
      <dsp:spPr>
        <a:xfrm rot="5400000">
          <a:off x="352817" y="1226196"/>
          <a:ext cx="1262834" cy="1186992"/>
        </a:xfrm>
        <a:prstGeom prst="round2SameRect">
          <a:avLst/>
        </a:prstGeom>
        <a:solidFill>
          <a:srgbClr val="FCCA92">
            <a:alpha val="90000"/>
          </a:srgb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MBTI dióhéjban</a:t>
          </a:r>
          <a:endParaRPr lang="hu-HU" sz="1200" b="1" kern="1200" dirty="0" smtClean="0"/>
        </a:p>
      </dsp:txBody>
      <dsp:txXfrm rot="5400000">
        <a:off x="352817" y="1226196"/>
        <a:ext cx="1262834" cy="1186992"/>
      </dsp:txXfrm>
    </dsp:sp>
    <dsp:sp modelId="{D77CFCAE-14A6-4149-90BD-2BDE389C7A9C}">
      <dsp:nvSpPr>
        <dsp:cNvPr id="0" name=""/>
        <dsp:cNvSpPr/>
      </dsp:nvSpPr>
      <dsp:spPr>
        <a:xfrm rot="5400000">
          <a:off x="-628646" y="3045608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3045608"/>
        <a:ext cx="1654126" cy="409021"/>
      </dsp:txXfrm>
    </dsp:sp>
    <dsp:sp modelId="{EA9D7CB6-4D8D-45FA-B159-7368C3365699}">
      <dsp:nvSpPr>
        <dsp:cNvPr id="0" name=""/>
        <dsp:cNvSpPr/>
      </dsp:nvSpPr>
      <dsp:spPr>
        <a:xfrm rot="5400000">
          <a:off x="352817" y="2410492"/>
          <a:ext cx="1262834" cy="1186992"/>
        </a:xfrm>
        <a:prstGeom prst="round2SameRect">
          <a:avLst/>
        </a:prstGeom>
        <a:solidFill>
          <a:srgbClr val="FCA304">
            <a:alpha val="90000"/>
          </a:srgb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err="1" smtClean="0"/>
            <a:t>Tudásme-nedzsment</a:t>
          </a:r>
          <a:r>
            <a:rPr lang="hu-HU" sz="1200" b="1" kern="1200" dirty="0" smtClean="0"/>
            <a:t> és MBTI</a:t>
          </a:r>
          <a:endParaRPr lang="hu-HU" sz="1200" b="1" kern="1200" dirty="0" smtClean="0"/>
        </a:p>
      </dsp:txBody>
      <dsp:txXfrm rot="5400000">
        <a:off x="352817" y="2410492"/>
        <a:ext cx="1262834" cy="1186992"/>
      </dsp:txXfrm>
    </dsp:sp>
    <dsp:sp modelId="{8D1255FE-9CE9-482E-82CF-67BA7781457C}">
      <dsp:nvSpPr>
        <dsp:cNvPr id="0" name=""/>
        <dsp:cNvSpPr/>
      </dsp:nvSpPr>
      <dsp:spPr>
        <a:xfrm rot="5400000">
          <a:off x="-628646" y="4183400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300" kern="1200" dirty="0"/>
        </a:p>
      </dsp:txBody>
      <dsp:txXfrm rot="5400000">
        <a:off x="-628646" y="4183400"/>
        <a:ext cx="1654126" cy="409021"/>
      </dsp:txXfrm>
    </dsp:sp>
    <dsp:sp modelId="{F889B8C7-1C42-425F-A947-F582262CFC01}">
      <dsp:nvSpPr>
        <dsp:cNvPr id="0" name=""/>
        <dsp:cNvSpPr/>
      </dsp:nvSpPr>
      <dsp:spPr>
        <a:xfrm rot="5400000">
          <a:off x="352817" y="3594788"/>
          <a:ext cx="1262834" cy="1186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Vizsgálható kérdések</a:t>
          </a:r>
          <a:endParaRPr lang="hu-HU" sz="1200" b="1" kern="1200" dirty="0" smtClean="0"/>
        </a:p>
      </dsp:txBody>
      <dsp:txXfrm rot="5400000">
        <a:off x="352817" y="3594788"/>
        <a:ext cx="1262834" cy="118699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06EC48-3E0B-4A48-ABCD-6E52ABB24557}">
      <dsp:nvSpPr>
        <dsp:cNvPr id="0" name=""/>
        <dsp:cNvSpPr/>
      </dsp:nvSpPr>
      <dsp:spPr>
        <a:xfrm rot="5400000">
          <a:off x="-628646" y="677015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677015"/>
        <a:ext cx="1654126" cy="409021"/>
      </dsp:txXfrm>
    </dsp:sp>
    <dsp:sp modelId="{637330DD-FB44-43B7-9BA8-952EE7E2D4D1}">
      <dsp:nvSpPr>
        <dsp:cNvPr id="0" name=""/>
        <dsp:cNvSpPr/>
      </dsp:nvSpPr>
      <dsp:spPr>
        <a:xfrm rot="5400000">
          <a:off x="352817" y="41900"/>
          <a:ext cx="1262834" cy="1186992"/>
        </a:xfrm>
        <a:prstGeom prst="round2SameRect">
          <a:avLst/>
        </a:prstGeom>
        <a:solidFill>
          <a:srgbClr val="FCCA92">
            <a:alpha val="89804"/>
          </a:srgb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Elméleti háttér</a:t>
          </a:r>
          <a:endParaRPr lang="hu-HU" sz="1200" b="1" kern="1200" dirty="0"/>
        </a:p>
      </dsp:txBody>
      <dsp:txXfrm rot="5400000">
        <a:off x="352817" y="41900"/>
        <a:ext cx="1262834" cy="1186992"/>
      </dsp:txXfrm>
    </dsp:sp>
    <dsp:sp modelId="{3F3CEE10-2A87-40F6-BAE1-87FF2F4C9E04}">
      <dsp:nvSpPr>
        <dsp:cNvPr id="0" name=""/>
        <dsp:cNvSpPr/>
      </dsp:nvSpPr>
      <dsp:spPr>
        <a:xfrm rot="5400000">
          <a:off x="-628646" y="1861311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1861311"/>
        <a:ext cx="1654126" cy="409021"/>
      </dsp:txXfrm>
    </dsp:sp>
    <dsp:sp modelId="{F5AC563E-969C-4FE3-9E56-E04247A27C09}">
      <dsp:nvSpPr>
        <dsp:cNvPr id="0" name=""/>
        <dsp:cNvSpPr/>
      </dsp:nvSpPr>
      <dsp:spPr>
        <a:xfrm rot="5400000">
          <a:off x="352817" y="1226196"/>
          <a:ext cx="1262834" cy="1186992"/>
        </a:xfrm>
        <a:prstGeom prst="round2SameRect">
          <a:avLst/>
        </a:prstGeom>
        <a:solidFill>
          <a:srgbClr val="FCCA92">
            <a:alpha val="90000"/>
          </a:srgb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MBTI dióhéjban</a:t>
          </a:r>
          <a:endParaRPr lang="hu-HU" sz="1200" b="1" kern="1200" dirty="0" smtClean="0"/>
        </a:p>
      </dsp:txBody>
      <dsp:txXfrm rot="5400000">
        <a:off x="352817" y="1226196"/>
        <a:ext cx="1262834" cy="1186992"/>
      </dsp:txXfrm>
    </dsp:sp>
    <dsp:sp modelId="{D77CFCAE-14A6-4149-90BD-2BDE389C7A9C}">
      <dsp:nvSpPr>
        <dsp:cNvPr id="0" name=""/>
        <dsp:cNvSpPr/>
      </dsp:nvSpPr>
      <dsp:spPr>
        <a:xfrm rot="5400000">
          <a:off x="-628646" y="3045608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700" kern="1200" dirty="0"/>
        </a:p>
      </dsp:txBody>
      <dsp:txXfrm rot="5400000">
        <a:off x="-628646" y="3045608"/>
        <a:ext cx="1654126" cy="409021"/>
      </dsp:txXfrm>
    </dsp:sp>
    <dsp:sp modelId="{EA9D7CB6-4D8D-45FA-B159-7368C3365699}">
      <dsp:nvSpPr>
        <dsp:cNvPr id="0" name=""/>
        <dsp:cNvSpPr/>
      </dsp:nvSpPr>
      <dsp:spPr>
        <a:xfrm rot="5400000">
          <a:off x="352817" y="2410492"/>
          <a:ext cx="1262834" cy="1186992"/>
        </a:xfrm>
        <a:prstGeom prst="round2SameRect">
          <a:avLst/>
        </a:prstGeom>
        <a:solidFill>
          <a:srgbClr val="FCCA92">
            <a:alpha val="90000"/>
          </a:srgb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err="1" smtClean="0"/>
            <a:t>Tudásme-nedzsment</a:t>
          </a:r>
          <a:r>
            <a:rPr lang="hu-HU" sz="1200" b="1" kern="1200" dirty="0" smtClean="0"/>
            <a:t> és MBTI</a:t>
          </a:r>
          <a:endParaRPr lang="hu-HU" sz="1200" b="1" kern="1200" dirty="0" smtClean="0"/>
        </a:p>
      </dsp:txBody>
      <dsp:txXfrm rot="5400000">
        <a:off x="352817" y="2410492"/>
        <a:ext cx="1262834" cy="1186992"/>
      </dsp:txXfrm>
    </dsp:sp>
    <dsp:sp modelId="{8D1255FE-9CE9-482E-82CF-67BA7781457C}">
      <dsp:nvSpPr>
        <dsp:cNvPr id="0" name=""/>
        <dsp:cNvSpPr/>
      </dsp:nvSpPr>
      <dsp:spPr>
        <a:xfrm rot="5400000">
          <a:off x="-628646" y="4183400"/>
          <a:ext cx="1654126" cy="409021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6300" kern="1200" dirty="0"/>
        </a:p>
      </dsp:txBody>
      <dsp:txXfrm rot="5400000">
        <a:off x="-628646" y="4183400"/>
        <a:ext cx="1654126" cy="409021"/>
      </dsp:txXfrm>
    </dsp:sp>
    <dsp:sp modelId="{F889B8C7-1C42-425F-A947-F582262CFC01}">
      <dsp:nvSpPr>
        <dsp:cNvPr id="0" name=""/>
        <dsp:cNvSpPr/>
      </dsp:nvSpPr>
      <dsp:spPr>
        <a:xfrm rot="5400000">
          <a:off x="352817" y="3594788"/>
          <a:ext cx="1262834" cy="1186992"/>
        </a:xfrm>
        <a:prstGeom prst="round2SameRect">
          <a:avLst/>
        </a:prstGeom>
        <a:solidFill>
          <a:srgbClr val="FCA304">
            <a:alpha val="90000"/>
          </a:srgb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200" b="1" kern="1200" dirty="0" smtClean="0"/>
            <a:t>Vizsgálható kérdések</a:t>
          </a:r>
          <a:endParaRPr lang="hu-HU" sz="1200" b="1" kern="1200" dirty="0" smtClean="0"/>
        </a:p>
      </dsp:txBody>
      <dsp:txXfrm rot="5400000">
        <a:off x="352817" y="3594788"/>
        <a:ext cx="1262834" cy="1186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ECFFCEC7-D09D-473B-A983-77174491DF41}" type="datetimeFigureOut">
              <a:rPr lang="hu-HU"/>
              <a:pPr>
                <a:defRPr/>
              </a:pPr>
              <a:t>2013.03.12.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0A0FEE7-521D-440A-BCCC-F44A8A335F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296B591A-0CA9-40F5-9137-ED1CE9E80EC0}" type="datetimeFigureOut">
              <a:rPr lang="hu-HU"/>
              <a:pPr>
                <a:defRPr/>
              </a:pPr>
              <a:t>2013.03.12.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998BA9E-8E83-4CBC-B506-6647D50351A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Egyetem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logo"/>
          <p:cNvPicPr>
            <a:picLocks noChangeAspect="1" noChangeArrowheads="1"/>
          </p:cNvPicPr>
          <p:nvPr userDrawn="1"/>
        </p:nvPicPr>
        <p:blipFill>
          <a:blip r:embed="rId3" cstate="print"/>
          <a:srcRect r="82214" b="71643"/>
          <a:stretch>
            <a:fillRect/>
          </a:stretch>
        </p:blipFill>
        <p:spPr bwMode="auto">
          <a:xfrm>
            <a:off x="179388" y="188913"/>
            <a:ext cx="576262" cy="6905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cxnSp>
        <p:nvCxnSpPr>
          <p:cNvPr id="6" name="Egyenes összekötő 5"/>
          <p:cNvCxnSpPr/>
          <p:nvPr userDrawn="1"/>
        </p:nvCxnSpPr>
        <p:spPr>
          <a:xfrm>
            <a:off x="1571625" y="6143625"/>
            <a:ext cx="7286625" cy="1588"/>
          </a:xfrm>
          <a:prstGeom prst="line">
            <a:avLst/>
          </a:prstGeom>
          <a:ln w="38100" cap="rnd">
            <a:solidFill>
              <a:srgbClr val="005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827088" y="115888"/>
            <a:ext cx="3384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hu-HU" sz="1400" dirty="0">
                <a:solidFill>
                  <a:srgbClr val="EDF6F7"/>
                </a:solidFill>
                <a:latin typeface="Times New Roman" pitchFamily="18" charset="0"/>
              </a:rPr>
              <a:t>Széchenyi István Egyetem</a:t>
            </a:r>
          </a:p>
          <a:p>
            <a:pPr>
              <a:defRPr/>
            </a:pPr>
            <a:r>
              <a:rPr lang="hu-HU" sz="1400" dirty="0" smtClean="0">
                <a:solidFill>
                  <a:srgbClr val="EDF6F7"/>
                </a:solidFill>
                <a:latin typeface="Times New Roman" pitchFamily="18" charset="0"/>
              </a:rPr>
              <a:t>Marketing- és Menedzsment</a:t>
            </a:r>
            <a:endParaRPr lang="hu-HU" sz="1400" baseline="0" dirty="0" smtClean="0">
              <a:solidFill>
                <a:srgbClr val="EDF6F7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hu-HU" sz="1400" baseline="0" dirty="0" smtClean="0">
                <a:solidFill>
                  <a:srgbClr val="EDF6F7"/>
                </a:solidFill>
                <a:latin typeface="Times New Roman" pitchFamily="18" charset="0"/>
              </a:rPr>
              <a:t>Tanszék</a:t>
            </a:r>
            <a:endParaRPr lang="hu-HU" sz="1400" dirty="0">
              <a:solidFill>
                <a:srgbClr val="EDF6F7"/>
              </a:solidFill>
              <a:latin typeface="Times New Roman" pitchFamily="18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2010. június. 18.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Abszolutóriumi beszámoló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E713-B420-425D-8B30-156B87EFFD9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2010. június. 18.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Abszolutóriumi beszámoló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6F0FD-A3BB-47F8-B5D3-CA37B849E51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2010. június. 18.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hu-HU"/>
              <a:t>Abszolutóriumi beszámoló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C5365-EDC2-4E9D-9942-812FEC05230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25" y="1428750"/>
            <a:ext cx="72818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692150"/>
            <a:ext cx="66627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71625" y="6215063"/>
            <a:ext cx="17145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hu-HU"/>
              <a:t>2010. június. 18.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86188" y="6215063"/>
            <a:ext cx="328612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hu-HU"/>
              <a:t>Abszolutóriumi beszámoló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9500" y="6215063"/>
            <a:ext cx="1463675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417B8D55-A8FA-4EAB-81E6-F2768EA260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0" r:id="rId3"/>
  </p:sldLayoutIdLst>
  <p:transition advClick="0"/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hu-HU" sz="3200" b="1" kern="1200" dirty="0">
          <a:solidFill>
            <a:srgbClr val="A6324E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6324E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6324E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6324E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6324E"/>
          </a:solidFill>
          <a:latin typeface="Comic Sans MS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000" b="1">
          <a:solidFill>
            <a:srgbClr val="99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hu-HU" sz="2800" b="1" dirty="0">
          <a:solidFill>
            <a:srgbClr val="004DBE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hu-HU" sz="2400" b="1" dirty="0">
          <a:solidFill>
            <a:srgbClr val="004DBE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hu-HU" sz="2000" dirty="0">
          <a:solidFill>
            <a:srgbClr val="0D0D0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hu-HU" sz="2000" dirty="0">
          <a:solidFill>
            <a:srgbClr val="0D0D0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hu-HU" sz="2000" dirty="0">
          <a:solidFill>
            <a:srgbClr val="0D0D0D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dirty="0" smtClean="0"/>
              <a:t>Személyiségtípusok szerepe a tudásmenedzsmentben</a:t>
            </a:r>
            <a:endParaRPr sz="1600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57238"/>
          </a:xfrm>
        </p:spPr>
        <p:txBody>
          <a:bodyPr/>
          <a:lstStyle/>
          <a:p>
            <a:pPr>
              <a:defRPr/>
            </a:pPr>
            <a:r>
              <a:rPr dirty="0" smtClean="0"/>
              <a:t>Dr. Lőre Vendel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dirty="0" smtClean="0"/>
              <a:t>Vizsgálható kutatási kérdések</a:t>
            </a:r>
            <a:endParaRPr dirty="0" smtClean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29500" y="6215063"/>
            <a:ext cx="1463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B04A75-083F-4560-8CBE-5C8FC733F0A6}" type="slidenum">
              <a:rPr lang="hu-HU"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hu-HU" sz="140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42844" y="1357298"/>
          <a:ext cx="15716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08175" y="1428750"/>
            <a:ext cx="69453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Mely személyiségtípusokra jellemző</a:t>
            </a:r>
            <a:r>
              <a:rPr kumimoji="0" lang="hu-HU" sz="2000" b="1" i="0" u="none" strike="noStrike" kern="0" cap="none" spc="0" normalizeH="0" noProof="0" dirty="0" smtClean="0">
                <a:ln>
                  <a:noFill/>
                </a:ln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az önálló, vagy csoportos tudásteremtés?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lang="hu-HU" sz="2000" kern="0" baseline="0" dirty="0" smtClean="0"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Mely</a:t>
            </a:r>
            <a:r>
              <a:rPr lang="hu-HU" sz="2000" kern="0" dirty="0" smtClean="0"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személyiségtípusok képesek adják át a fontos tudáselemeket és milyen körülmények között teszik ezt meg?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lang="hu-HU" sz="2000" kern="0" dirty="0" smtClean="0"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Kik hajlamosak és milyen körülmények között az információ visszatartására?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lang="hu-HU" sz="2000" kern="0" dirty="0" smtClean="0"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Mely személyiségtípusoknál hatékonyabb az informatikai alapú és a humánközpontú tudásmegosztás?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lang="hu-HU" sz="2000" kern="0" dirty="0" smtClean="0"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Milyen személyiségtípusba tartozó egyének a leghatékonyabbak a tudás megszerzésében?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tabLst/>
              <a:defRPr/>
            </a:pPr>
            <a:r>
              <a:rPr kumimoji="0" lang="hu-H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Hogy motiválható a tudásteremtés, integráció és megosztás</a:t>
            </a:r>
            <a:r>
              <a:rPr kumimoji="0" lang="hu-HU" sz="2000" b="1" i="0" u="none" strike="noStrike" kern="0" cap="none" spc="0" normalizeH="0" noProof="0" dirty="0" smtClean="0">
                <a:ln>
                  <a:noFill/>
                </a:ln>
                <a:solidFill>
                  <a:srgbClr val="004DB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az egyes személyiségtípusok esetében?</a:t>
            </a:r>
            <a:endParaRPr kumimoji="0" lang="hu-HU" sz="2000" b="1" i="0" u="none" strike="noStrike" kern="0" cap="none" spc="0" normalizeH="0" baseline="0" noProof="0" dirty="0" smtClean="0">
              <a:ln>
                <a:noFill/>
              </a:ln>
              <a:solidFill>
                <a:srgbClr val="004DB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hu-HU" sz="2400" b="1" i="0" u="none" strike="noStrike" kern="0" cap="none" spc="0" normalizeH="0" baseline="0" noProof="0" dirty="0" smtClean="0">
              <a:ln>
                <a:noFill/>
              </a:ln>
              <a:solidFill>
                <a:srgbClr val="004DB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 smtClean="0"/>
              <a:t>Köszönöm</a:t>
            </a:r>
            <a:r>
              <a:rPr dirty="0" smtClean="0"/>
              <a:t> a </a:t>
            </a:r>
            <a:r>
              <a:rPr dirty="0" err="1" smtClean="0"/>
              <a:t>figyelmet</a:t>
            </a:r>
            <a:r>
              <a:rPr dirty="0" smtClean="0"/>
              <a:t>!</a:t>
            </a:r>
            <a:br>
              <a:rPr dirty="0" smtClean="0"/>
            </a:br>
            <a:endParaRPr dirty="0" smtClean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71550" y="5734050"/>
            <a:ext cx="4176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222"/>
            <a:ext cx="9144000" cy="68297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f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/>
              <a:t>MBTI </a:t>
            </a:r>
            <a:r>
              <a:rPr dirty="0" err="1" smtClean="0"/>
              <a:t>dióhéjban</a:t>
            </a:r>
            <a:endParaRPr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8175" y="1428750"/>
            <a:ext cx="6945313" cy="4525963"/>
          </a:xfrm>
          <a:noFill/>
        </p:spPr>
        <p:txBody>
          <a:bodyPr/>
          <a:lstStyle/>
          <a:p>
            <a:pPr>
              <a:buSzPct val="100000"/>
            </a:pPr>
            <a:r>
              <a:rPr lang="hu-HU" sz="2400" dirty="0" smtClean="0"/>
              <a:t>Carl Gustav Jung (3 dimenzió)</a:t>
            </a:r>
          </a:p>
          <a:p>
            <a:pPr>
              <a:buSzPct val="100000"/>
            </a:pPr>
            <a:r>
              <a:rPr lang="hu-HU" sz="2400" dirty="0" err="1" smtClean="0"/>
              <a:t>Isabel</a:t>
            </a:r>
            <a:r>
              <a:rPr lang="hu-HU" sz="2400" dirty="0" smtClean="0"/>
              <a:t> </a:t>
            </a:r>
            <a:r>
              <a:rPr lang="hu-HU" sz="2400" dirty="0" err="1" smtClean="0"/>
              <a:t>Myers</a:t>
            </a:r>
            <a:r>
              <a:rPr lang="hu-HU" sz="2400" dirty="0" smtClean="0"/>
              <a:t> </a:t>
            </a:r>
            <a:r>
              <a:rPr lang="hu-HU" sz="2400" dirty="0" err="1" smtClean="0"/>
              <a:t>Briggs</a:t>
            </a:r>
            <a:r>
              <a:rPr lang="hu-HU" sz="2400" dirty="0" smtClean="0"/>
              <a:t> (4 dimenzió)</a:t>
            </a:r>
          </a:p>
          <a:p>
            <a:pPr>
              <a:buSzPct val="100000"/>
            </a:pPr>
            <a:r>
              <a:rPr lang="hu-HU" sz="2400" dirty="0" err="1" smtClean="0"/>
              <a:t>Myers</a:t>
            </a:r>
            <a:r>
              <a:rPr lang="hu-HU" sz="2400" dirty="0" smtClean="0"/>
              <a:t> </a:t>
            </a:r>
            <a:r>
              <a:rPr lang="hu-HU" sz="2400" dirty="0" err="1" smtClean="0"/>
              <a:t>Briggs</a:t>
            </a:r>
            <a:r>
              <a:rPr lang="hu-HU" sz="2400" dirty="0" smtClean="0"/>
              <a:t> </a:t>
            </a:r>
            <a:r>
              <a:rPr lang="hu-HU" sz="2400" dirty="0" err="1" smtClean="0"/>
              <a:t>Type</a:t>
            </a:r>
            <a:r>
              <a:rPr lang="hu-HU" sz="2400" dirty="0" smtClean="0"/>
              <a:t> </a:t>
            </a:r>
            <a:r>
              <a:rPr lang="hu-HU" sz="2400" dirty="0" err="1" smtClean="0"/>
              <a:t>Indicator</a:t>
            </a:r>
            <a:r>
              <a:rPr lang="hu-HU" sz="2400" dirty="0" smtClean="0"/>
              <a:t> (személyiségtípusok azonosítására alkalmas)</a:t>
            </a:r>
          </a:p>
          <a:p>
            <a:pPr>
              <a:buSzPct val="100000"/>
            </a:pPr>
            <a:r>
              <a:rPr lang="hu-HU" sz="2400" dirty="0" smtClean="0"/>
              <a:t>Előrejelzi, hogy ki miként fog viselkedni egy szituációban</a:t>
            </a:r>
          </a:p>
          <a:p>
            <a:pPr>
              <a:buSzPct val="100000"/>
            </a:pPr>
            <a:r>
              <a:rPr lang="hu-HU" sz="2400" dirty="0" smtClean="0"/>
              <a:t>Az MBTI csupán egy modell (egyszerűsítés), de rendkívül hasznos eszköz annak, aki emberekkel dolgozik</a:t>
            </a:r>
            <a:r>
              <a:rPr lang="hu-HU" sz="2400" dirty="0" smtClean="0"/>
              <a:t>…</a:t>
            </a:r>
          </a:p>
          <a:p>
            <a:pPr>
              <a:buSzPct val="100000"/>
            </a:pPr>
            <a:r>
              <a:rPr lang="hu-HU" sz="2400" dirty="0" smtClean="0"/>
              <a:t>Hasznos- e a humán szemléletű tudásmenedzsmentben?</a:t>
            </a:r>
            <a:endParaRPr lang="hu-HU" sz="2400" dirty="0" smtClean="0"/>
          </a:p>
          <a:p>
            <a:endParaRPr sz="2400" dirty="0" smtClean="0">
              <a:effectLst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29500" y="6215063"/>
            <a:ext cx="1463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B04A75-083F-4560-8CBE-5C8FC733F0A6}" type="slidenum">
              <a:rPr lang="hu-HU"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hu-HU" sz="140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42844" y="1357298"/>
          <a:ext cx="15716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/>
              <a:t>MBTI </a:t>
            </a:r>
            <a:r>
              <a:rPr dirty="0" err="1" smtClean="0"/>
              <a:t>dimenziói</a:t>
            </a:r>
            <a:endParaRPr dirty="0" smtClean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29500" y="6215063"/>
            <a:ext cx="1463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B04A75-083F-4560-8CBE-5C8FC733F0A6}" type="slidenum">
              <a:rPr lang="hu-HU"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hu-HU" sz="140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7" name="Tartalom helye 3"/>
          <p:cNvGraphicFramePr>
            <a:graphicFrameLocks/>
          </p:cNvGraphicFramePr>
          <p:nvPr/>
        </p:nvGraphicFramePr>
        <p:xfrm>
          <a:off x="2483768" y="1988840"/>
          <a:ext cx="6286030" cy="388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015"/>
                <a:gridCol w="3143015"/>
              </a:tblGrid>
              <a:tr h="2035780"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4.</a:t>
                      </a: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C00000"/>
                          </a:solidFill>
                        </a:rPr>
                        <a:t>Judgment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hu-HU" sz="2400" dirty="0" err="1" smtClean="0">
                          <a:solidFill>
                            <a:srgbClr val="C00000"/>
                          </a:solidFill>
                        </a:rPr>
                        <a:t>Planner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C00000"/>
                          </a:solidFill>
                        </a:rPr>
                        <a:t>or</a:t>
                      </a:r>
                      <a:endParaRPr lang="hu-HU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C00000"/>
                          </a:solidFill>
                        </a:rPr>
                        <a:t>Perception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 (</a:t>
                      </a:r>
                      <a:r>
                        <a:rPr lang="hu-HU" sz="2400" dirty="0" err="1" smtClean="0">
                          <a:solidFill>
                            <a:srgbClr val="C00000"/>
                          </a:solidFill>
                        </a:rPr>
                        <a:t>Spontaneous</a:t>
                      </a:r>
                      <a:r>
                        <a:rPr lang="hu-HU" sz="240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hu-H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B050"/>
                          </a:solidFill>
                        </a:rPr>
                        <a:t>2. </a:t>
                      </a: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00B050"/>
                          </a:solidFill>
                        </a:rPr>
                        <a:t>Sensing</a:t>
                      </a:r>
                      <a:r>
                        <a:rPr lang="hu-HU" sz="2400" dirty="0" smtClean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hu-HU" sz="2400" dirty="0" err="1" smtClean="0">
                          <a:solidFill>
                            <a:srgbClr val="00B050"/>
                          </a:solidFill>
                        </a:rPr>
                        <a:t>Facts</a:t>
                      </a:r>
                      <a:r>
                        <a:rPr lang="hu-HU" sz="2400" dirty="0" smtClean="0">
                          <a:solidFill>
                            <a:srgbClr val="00B050"/>
                          </a:solidFill>
                        </a:rPr>
                        <a:t> )</a:t>
                      </a: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00B050"/>
                          </a:solidFill>
                        </a:rPr>
                        <a:t>or</a:t>
                      </a:r>
                      <a:endParaRPr lang="hu-HU" sz="2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00B050"/>
                          </a:solidFill>
                        </a:rPr>
                        <a:t>Intuition</a:t>
                      </a:r>
                      <a:r>
                        <a:rPr lang="hu-HU" sz="2400" baseline="0" dirty="0" smtClean="0">
                          <a:solidFill>
                            <a:srgbClr val="00B050"/>
                          </a:solidFill>
                        </a:rPr>
                        <a:t> (</a:t>
                      </a:r>
                      <a:r>
                        <a:rPr lang="hu-HU" sz="2400" dirty="0" err="1" smtClean="0">
                          <a:solidFill>
                            <a:srgbClr val="00B050"/>
                          </a:solidFill>
                        </a:rPr>
                        <a:t>Ideas</a:t>
                      </a:r>
                      <a:r>
                        <a:rPr lang="hu-HU" sz="2400" dirty="0" smtClean="0">
                          <a:solidFill>
                            <a:srgbClr val="00B050"/>
                          </a:solidFill>
                        </a:rPr>
                        <a:t>)</a:t>
                      </a:r>
                      <a:endParaRPr lang="hu-HU" sz="2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844725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3. </a:t>
                      </a:r>
                    </a:p>
                    <a:p>
                      <a:pPr algn="ctr"/>
                      <a:r>
                        <a:rPr lang="hu-HU" sz="2400" b="1" dirty="0" err="1" smtClean="0">
                          <a:solidFill>
                            <a:srgbClr val="0070C0"/>
                          </a:solidFill>
                        </a:rPr>
                        <a:t>Thinking</a:t>
                      </a:r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 (Head)</a:t>
                      </a:r>
                    </a:p>
                    <a:p>
                      <a:pPr algn="ctr"/>
                      <a:r>
                        <a:rPr lang="hu-HU" sz="2400" b="1" dirty="0" err="1" smtClean="0">
                          <a:solidFill>
                            <a:srgbClr val="0070C0"/>
                          </a:solidFill>
                        </a:rPr>
                        <a:t>or</a:t>
                      </a:r>
                      <a:endParaRPr lang="hu-HU" sz="2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Feeling (</a:t>
                      </a:r>
                      <a:r>
                        <a:rPr lang="hu-HU" sz="2400" b="1" dirty="0" err="1" smtClean="0">
                          <a:solidFill>
                            <a:srgbClr val="0070C0"/>
                          </a:solidFill>
                        </a:rPr>
                        <a:t>Heart</a:t>
                      </a:r>
                      <a:r>
                        <a:rPr lang="hu-HU" sz="24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hu-HU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rgbClr val="002060"/>
                          </a:solidFill>
                        </a:rPr>
                        <a:t>1.</a:t>
                      </a: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002060"/>
                          </a:solidFill>
                        </a:rPr>
                        <a:t>Introversion</a:t>
                      </a:r>
                      <a:endParaRPr lang="hu-H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002060"/>
                          </a:solidFill>
                        </a:rPr>
                        <a:t>or</a:t>
                      </a:r>
                      <a:endParaRPr lang="hu-HU" sz="2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hu-HU" sz="2400" dirty="0" err="1" smtClean="0">
                          <a:solidFill>
                            <a:srgbClr val="002060"/>
                          </a:solidFill>
                        </a:rPr>
                        <a:t>Extroversion</a:t>
                      </a:r>
                      <a:endParaRPr lang="hu-HU" sz="24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Lekerekített téglalap feliratnak 8"/>
          <p:cNvSpPr/>
          <p:nvPr/>
        </p:nvSpPr>
        <p:spPr bwMode="auto">
          <a:xfrm>
            <a:off x="2771800" y="1196752"/>
            <a:ext cx="1980148" cy="791595"/>
          </a:xfrm>
          <a:prstGeom prst="wedgeRoundRectCallout">
            <a:avLst/>
          </a:prstGeom>
          <a:solidFill>
            <a:schemeClr val="lt1">
              <a:alpha val="69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u-HU" sz="2800" b="1" dirty="0">
                <a:solidFill>
                  <a:schemeClr val="tx1"/>
                </a:solidFill>
                <a:latin typeface="Arial" charset="0"/>
              </a:rPr>
              <a:t>Életstílus</a:t>
            </a:r>
          </a:p>
        </p:txBody>
      </p:sp>
      <p:sp>
        <p:nvSpPr>
          <p:cNvPr id="10" name="Lekerekített téglalap feliratnak 9"/>
          <p:cNvSpPr/>
          <p:nvPr/>
        </p:nvSpPr>
        <p:spPr bwMode="auto">
          <a:xfrm>
            <a:off x="6228184" y="1268760"/>
            <a:ext cx="1980147" cy="790143"/>
          </a:xfrm>
          <a:prstGeom prst="wedgeRoundRectCallout">
            <a:avLst/>
          </a:prstGeom>
          <a:solidFill>
            <a:schemeClr val="lt1">
              <a:alpha val="69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u-HU" sz="2800" b="1" dirty="0">
                <a:solidFill>
                  <a:schemeClr val="tx1"/>
                </a:solidFill>
                <a:latin typeface="Arial" charset="0"/>
              </a:rPr>
              <a:t>Észlelés</a:t>
            </a:r>
          </a:p>
        </p:txBody>
      </p:sp>
      <p:sp>
        <p:nvSpPr>
          <p:cNvPr id="11" name="Lekerekített téglalap feliratnak 10"/>
          <p:cNvSpPr/>
          <p:nvPr/>
        </p:nvSpPr>
        <p:spPr bwMode="auto">
          <a:xfrm>
            <a:off x="2304268" y="5491793"/>
            <a:ext cx="1980148" cy="790143"/>
          </a:xfrm>
          <a:prstGeom prst="wedgeRoundRectCallout">
            <a:avLst>
              <a:gd name="adj1" fmla="val -23505"/>
              <a:gd name="adj2" fmla="val -60959"/>
              <a:gd name="adj3" fmla="val 16667"/>
            </a:avLst>
          </a:prstGeom>
          <a:solidFill>
            <a:schemeClr val="lt1">
              <a:alpha val="69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u-HU" sz="2800" b="1" dirty="0">
                <a:solidFill>
                  <a:schemeClr val="tx1"/>
                </a:solidFill>
                <a:latin typeface="Arial" charset="0"/>
              </a:rPr>
              <a:t>Megítélés</a:t>
            </a:r>
          </a:p>
        </p:txBody>
      </p:sp>
      <p:sp>
        <p:nvSpPr>
          <p:cNvPr id="12" name="Lekerekített téglalap feliratnak 11"/>
          <p:cNvSpPr/>
          <p:nvPr/>
        </p:nvSpPr>
        <p:spPr bwMode="auto">
          <a:xfrm>
            <a:off x="5831693" y="5491793"/>
            <a:ext cx="1980148" cy="790143"/>
          </a:xfrm>
          <a:prstGeom prst="wedgeRoundRectCallout">
            <a:avLst>
              <a:gd name="adj1" fmla="val -23505"/>
              <a:gd name="adj2" fmla="val -60959"/>
              <a:gd name="adj3" fmla="val 16667"/>
            </a:avLst>
          </a:prstGeom>
          <a:solidFill>
            <a:schemeClr val="lt1">
              <a:alpha val="69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hu-HU" sz="2800" b="1" dirty="0">
                <a:solidFill>
                  <a:schemeClr val="tx1"/>
                </a:solidFill>
                <a:latin typeface="Arial" charset="0"/>
              </a:rPr>
              <a:t>Energia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142844" y="1357298"/>
          <a:ext cx="15716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8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dirty="0" err="1" smtClean="0"/>
              <a:t>Videó</a:t>
            </a:r>
            <a:r>
              <a:rPr dirty="0" smtClean="0"/>
              <a:t/>
            </a:r>
            <a:br>
              <a:rPr dirty="0" smtClean="0"/>
            </a:br>
            <a:endParaRPr dirty="0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/>
              <a:t>16 </a:t>
            </a:r>
            <a:r>
              <a:rPr dirty="0" err="1" smtClean="0"/>
              <a:t>személyiségtípus</a:t>
            </a:r>
            <a:endParaRPr dirty="0" smtClean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29500" y="6215063"/>
            <a:ext cx="1463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B04A75-083F-4560-8CBE-5C8FC733F0A6}" type="slidenum">
              <a:rPr lang="hu-HU"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hu-HU" sz="140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7" name="Tartalom helye 3"/>
          <p:cNvGraphicFramePr>
            <a:graphicFrameLocks/>
          </p:cNvGraphicFramePr>
          <p:nvPr/>
        </p:nvGraphicFramePr>
        <p:xfrm>
          <a:off x="1979712" y="1556792"/>
          <a:ext cx="6933532" cy="4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383"/>
                <a:gridCol w="1733383"/>
                <a:gridCol w="1733383"/>
                <a:gridCol w="1733383"/>
              </a:tblGrid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INTP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Tervezők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ENTP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Feltalálók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INTJ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Lángelmék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ENTJ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Hadvezér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Gyógyítók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ENFP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Bajnokok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Tanácsadók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ENFJ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Tanítók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Alkotók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Előadók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ISTP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Kézművesek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ESTP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Vállalkozók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ISTJ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Felügyelők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ESTJ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Ellenőrök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Oltalmazók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Gondoskodók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42844" y="1357298"/>
          <a:ext cx="15716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/>
              <a:t>4 </a:t>
            </a:r>
            <a:r>
              <a:rPr dirty="0" err="1" smtClean="0"/>
              <a:t>temperamentum</a:t>
            </a:r>
            <a:endParaRPr dirty="0" smtClean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29500" y="6215063"/>
            <a:ext cx="1463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B04A75-083F-4560-8CBE-5C8FC733F0A6}" type="slidenum">
              <a:rPr lang="hu-HU"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hu-HU" sz="140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7" name="Tartalom helye 3"/>
          <p:cNvGraphicFramePr>
            <a:graphicFrameLocks/>
          </p:cNvGraphicFramePr>
          <p:nvPr/>
        </p:nvGraphicFramePr>
        <p:xfrm>
          <a:off x="1979712" y="1556792"/>
          <a:ext cx="6933532" cy="422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383"/>
                <a:gridCol w="1733383"/>
                <a:gridCol w="1733383"/>
                <a:gridCol w="1733383"/>
              </a:tblGrid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INTP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Tervezők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ENTP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Feltalálók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INTJ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Lángelmék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ENTJ</a:t>
                      </a:r>
                    </a:p>
                    <a:p>
                      <a:pPr algn="ctr"/>
                      <a:r>
                        <a:rPr lang="hu-H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Hadvezér</a:t>
                      </a:r>
                      <a:endParaRPr lang="hu-H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Gyógyítók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ENFP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Bajnokok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INFJ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Tanácsadók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ENFJ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Tanítók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Alkotók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ESFP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Előadók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ISTP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Kézművesek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ESTP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Vállalkozók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57386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ISTJ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Felügyelők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ESTJ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Ellenőrök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ISFJ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Oltalmazók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ESFJ</a:t>
                      </a:r>
                    </a:p>
                    <a:p>
                      <a:pPr algn="ctr"/>
                      <a:r>
                        <a:rPr lang="hu-HU" b="1" dirty="0" smtClean="0">
                          <a:latin typeface="Times New Roman" pitchFamily="18" charset="0"/>
                          <a:cs typeface="Times New Roman" pitchFamily="18" charset="0"/>
                        </a:rPr>
                        <a:t>Gondoskodók</a:t>
                      </a:r>
                      <a:endParaRPr lang="hu-H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1979712" y="1556792"/>
            <a:ext cx="6912768" cy="1008112"/>
          </a:xfrm>
          <a:prstGeom prst="rect">
            <a:avLst/>
          </a:prstGeom>
          <a:solidFill>
            <a:schemeClr val="bg1">
              <a:alpha val="62000"/>
            </a:schemeClr>
          </a:solidFill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Racionalisták</a:t>
            </a:r>
            <a:endParaRPr lang="hu-H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979712" y="2636912"/>
            <a:ext cx="6912768" cy="1008112"/>
          </a:xfrm>
          <a:prstGeom prst="rect">
            <a:avLst/>
          </a:prstGeom>
          <a:solidFill>
            <a:schemeClr val="bg1">
              <a:alpha val="62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Idealisták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979712" y="3645024"/>
            <a:ext cx="6912768" cy="1008112"/>
          </a:xfrm>
          <a:prstGeom prst="rect">
            <a:avLst/>
          </a:prstGeom>
          <a:solidFill>
            <a:schemeClr val="bg1">
              <a:alpha val="6200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Életművészek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979712" y="4725144"/>
            <a:ext cx="6912768" cy="1008112"/>
          </a:xfrm>
          <a:prstGeom prst="rect">
            <a:avLst/>
          </a:prstGeom>
          <a:solidFill>
            <a:schemeClr val="bg1">
              <a:alpha val="62000"/>
            </a:scheme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Gondviselők</a:t>
            </a:r>
          </a:p>
        </p:txBody>
      </p:sp>
      <p:graphicFrame>
        <p:nvGraphicFramePr>
          <p:cNvPr id="15" name="Diagram 14"/>
          <p:cNvGraphicFramePr/>
          <p:nvPr/>
        </p:nvGraphicFramePr>
        <p:xfrm>
          <a:off x="142844" y="1357298"/>
          <a:ext cx="15716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dirty="0" smtClean="0"/>
              <a:t>TM és </a:t>
            </a:r>
            <a:r>
              <a:rPr dirty="0" err="1" smtClean="0"/>
              <a:t>személyiségtípusok</a:t>
            </a:r>
            <a:r>
              <a:rPr dirty="0" smtClean="0"/>
              <a:t> </a:t>
            </a:r>
            <a:r>
              <a:rPr dirty="0" err="1" smtClean="0"/>
              <a:t>kapcsolódási</a:t>
            </a:r>
            <a:r>
              <a:rPr dirty="0" smtClean="0"/>
              <a:t> </a:t>
            </a:r>
            <a:r>
              <a:rPr dirty="0" err="1" smtClean="0"/>
              <a:t>pontjai</a:t>
            </a:r>
            <a:r>
              <a:rPr dirty="0" smtClean="0"/>
              <a:t> </a:t>
            </a:r>
            <a:endParaRPr dirty="0" smtClean="0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429500" y="6215063"/>
            <a:ext cx="1463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7B04A75-083F-4560-8CBE-5C8FC733F0A6}" type="slidenum">
              <a:rPr lang="hu-HU" sz="14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hu-HU" sz="140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42844" y="1357298"/>
          <a:ext cx="15716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2"/>
          <p:cNvGrpSpPr>
            <a:grpSpLocks noChangeAspect="1"/>
          </p:cNvGrpSpPr>
          <p:nvPr/>
        </p:nvGrpSpPr>
        <p:grpSpPr bwMode="auto">
          <a:xfrm>
            <a:off x="3203848" y="3501008"/>
            <a:ext cx="4114800" cy="2628900"/>
            <a:chOff x="2804" y="383"/>
            <a:chExt cx="5891" cy="3764"/>
          </a:xfrm>
        </p:grpSpPr>
        <p:sp>
          <p:nvSpPr>
            <p:cNvPr id="10" name="AutoShape 3"/>
            <p:cNvSpPr>
              <a:spLocks noChangeAspect="1" noChangeArrowheads="1"/>
            </p:cNvSpPr>
            <p:nvPr/>
          </p:nvSpPr>
          <p:spPr bwMode="auto">
            <a:xfrm>
              <a:off x="2804" y="383"/>
              <a:ext cx="5891" cy="3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>
              <a:off x="4243" y="958"/>
              <a:ext cx="3025" cy="259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5050"/>
                </a:gs>
                <a:gs pos="100000">
                  <a:srgbClr val="808080">
                    <a:gamma/>
                    <a:shade val="15686"/>
                    <a:invGamma/>
                  </a:srgbClr>
                </a:gs>
              </a:gsLst>
              <a:lin ang="0" scaled="1"/>
            </a:gra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4604" y="527"/>
              <a:ext cx="245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Knowledge</a:t>
              </a:r>
              <a:r>
                <a:rPr lang="hu-HU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</a:t>
              </a:r>
              <a:r>
                <a:rPr lang="hu-H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integration</a:t>
              </a:r>
              <a:endParaRPr lang="hu-H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endParaRPr>
            </a:p>
          </p:txBody>
        </p:sp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691" y="3695"/>
              <a:ext cx="184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Knowledge transfer</a:t>
              </a:r>
            </a:p>
          </p:txBody>
        </p:sp>
        <p:sp>
          <p:nvSpPr>
            <p:cNvPr id="14" name="WordArt 7"/>
            <p:cNvSpPr>
              <a:spLocks noChangeArrowheads="1" noChangeShapeType="1" noTextEdit="1"/>
            </p:cNvSpPr>
            <p:nvPr/>
          </p:nvSpPr>
          <p:spPr bwMode="auto">
            <a:xfrm>
              <a:off x="2968" y="3695"/>
              <a:ext cx="201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Knowledge creation</a:t>
              </a:r>
            </a:p>
          </p:txBody>
        </p:sp>
        <p:sp>
          <p:nvSpPr>
            <p:cNvPr id="15" name="WordArt 8"/>
            <p:cNvSpPr>
              <a:spLocks noChangeArrowheads="1" noChangeShapeType="1" noTextEdit="1"/>
            </p:cNvSpPr>
            <p:nvPr/>
          </p:nvSpPr>
          <p:spPr bwMode="auto">
            <a:xfrm rot="-3610594">
              <a:off x="4027" y="2183"/>
              <a:ext cx="1440" cy="14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8080"/>
                  </a:solidFill>
                  <a:latin typeface="Times New Roman"/>
                  <a:cs typeface="Times New Roman"/>
                </a:rPr>
                <a:t>Renewal</a:t>
              </a:r>
            </a:p>
          </p:txBody>
        </p:sp>
        <p:sp>
          <p:nvSpPr>
            <p:cNvPr id="17" name="WordArt 9"/>
            <p:cNvSpPr>
              <a:spLocks noChangeArrowheads="1" noChangeShapeType="1" noTextEdit="1"/>
            </p:cNvSpPr>
            <p:nvPr/>
          </p:nvSpPr>
          <p:spPr bwMode="auto">
            <a:xfrm rot="3513428">
              <a:off x="6042" y="2184"/>
              <a:ext cx="1440" cy="1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8080"/>
                  </a:solidFill>
                  <a:latin typeface="Times New Roman"/>
                  <a:cs typeface="Times New Roman"/>
                </a:rPr>
                <a:t>Teamwork</a:t>
              </a:r>
              <a:endParaRPr lang="hu-H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8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107" y="3695"/>
              <a:ext cx="1440" cy="14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8080"/>
                  </a:solidFill>
                  <a:latin typeface="Times New Roman"/>
                  <a:cs typeface="Times New Roman"/>
                </a:rPr>
                <a:t>Innovation</a:t>
              </a:r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3059832" y="1700808"/>
            <a:ext cx="5040560" cy="1872208"/>
          </a:xfrm>
          <a:prstGeom prst="wedgeRoundRectCallout">
            <a:avLst>
              <a:gd name="adj1" fmla="val 9089"/>
              <a:gd name="adj2" fmla="val 84158"/>
              <a:gd name="adj3" fmla="val 16667"/>
            </a:avLst>
          </a:prstGeom>
          <a:solidFill>
            <a:srgbClr val="FFCC99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hu-HU" dirty="0" smtClean="0"/>
              <a:t>Milyen személyiségtípus alkalmas?</a:t>
            </a:r>
          </a:p>
          <a:p>
            <a:r>
              <a:rPr lang="hu-HU" dirty="0" smtClean="0"/>
              <a:t>Milyen munkahelyi környezetben?</a:t>
            </a:r>
          </a:p>
          <a:p>
            <a:r>
              <a:rPr lang="hu-HU" dirty="0" smtClean="0"/>
              <a:t>Milyen emberekkel együttműködve?</a:t>
            </a:r>
          </a:p>
          <a:p>
            <a:r>
              <a:rPr lang="hu-HU" dirty="0" smtClean="0"/>
              <a:t>Milyen motivációs eszközökkel?</a:t>
            </a:r>
          </a:p>
          <a:p>
            <a:r>
              <a:rPr lang="hu-HU" dirty="0" smtClean="0"/>
              <a:t>Személyes kontaktusra, vagy informatikai megoldásra fogékonyabb?</a:t>
            </a:r>
            <a:endParaRPr lang="hu-H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Alapértelmezett terv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359</Words>
  <Application>Microsoft Office PowerPoint</Application>
  <PresentationFormat>Diavetítés a képernyőre (4:3 oldalarány)</PresentationFormat>
  <Paragraphs>151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3_Alapértelmezett terv</vt:lpstr>
      <vt:lpstr>Személyiségtípusok szerepe a tudásmenedzsmentben</vt:lpstr>
      <vt:lpstr>2. dia</vt:lpstr>
      <vt:lpstr>3. dia</vt:lpstr>
      <vt:lpstr>MBTI dióhéjban</vt:lpstr>
      <vt:lpstr>MBTI dimenziói</vt:lpstr>
      <vt:lpstr>Videó </vt:lpstr>
      <vt:lpstr>16 személyiségtípus</vt:lpstr>
      <vt:lpstr>4 temperamentum</vt:lpstr>
      <vt:lpstr>TM és személyiségtípusok kapcsolódási pontjai </vt:lpstr>
      <vt:lpstr>Vizsgálható kutatási kérdések</vt:lpstr>
      <vt:lpstr>Köszönöm a figyelmet!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Lőre Vendel</dc:creator>
  <cp:lastModifiedBy>Lőre Vendel</cp:lastModifiedBy>
  <cp:revision>112</cp:revision>
  <dcterms:created xsi:type="dcterms:W3CDTF">2007-04-24T14:29:54Z</dcterms:created>
  <dcterms:modified xsi:type="dcterms:W3CDTF">2013-03-12T15:02:51Z</dcterms:modified>
</cp:coreProperties>
</file>