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768" r:id="rId1"/>
  </p:sldMasterIdLst>
  <p:notesMasterIdLst>
    <p:notesMasterId r:id="rId12"/>
  </p:notesMasterIdLst>
  <p:handoutMasterIdLst>
    <p:handoutMasterId r:id="rId13"/>
  </p:handoutMasterIdLst>
  <p:sldIdLst>
    <p:sldId id="374" r:id="rId2"/>
    <p:sldId id="372" r:id="rId3"/>
    <p:sldId id="375" r:id="rId4"/>
    <p:sldId id="376" r:id="rId5"/>
    <p:sldId id="377" r:id="rId6"/>
    <p:sldId id="378" r:id="rId7"/>
    <p:sldId id="379" r:id="rId8"/>
    <p:sldId id="380" r:id="rId9"/>
    <p:sldId id="381" r:id="rId10"/>
    <p:sldId id="296" r:id="rId11"/>
  </p:sldIdLst>
  <p:sldSz cx="9144000" cy="6858000" type="screen4x3"/>
  <p:notesSz cx="6810375" cy="9942513"/>
  <p:custDataLst>
    <p:tags r:id="rId14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3E3F9"/>
    <a:srgbClr val="56D1F8"/>
    <a:srgbClr val="6199FF"/>
    <a:srgbClr val="48B9FE"/>
    <a:srgbClr val="62C3FE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08" autoAdjust="0"/>
    <p:restoredTop sz="84644" autoAdjust="0"/>
  </p:normalViewPr>
  <p:slideViewPr>
    <p:cSldViewPr>
      <p:cViewPr>
        <p:scale>
          <a:sx n="80" d="100"/>
          <a:sy n="80" d="100"/>
        </p:scale>
        <p:origin x="-876" y="-246"/>
      </p:cViewPr>
      <p:guideLst>
        <p:guide orient="horz" pos="2205"/>
        <p:guide orient="horz" pos="2341"/>
        <p:guide orient="horz" pos="709"/>
        <p:guide orient="horz" pos="3838"/>
        <p:guide pos="2925"/>
        <p:guide pos="2789"/>
        <p:guide pos="1519"/>
        <p:guide pos="1383"/>
        <p:guide pos="113"/>
        <p:guide pos="4195"/>
        <p:guide pos="4332"/>
        <p:guide pos="560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3" d="100"/>
          <a:sy n="73" d="100"/>
        </p:scale>
        <p:origin x="-2148" y="-96"/>
      </p:cViewPr>
      <p:guideLst>
        <p:guide orient="horz" pos="3131"/>
        <p:guide pos="2145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7625" y="9444038"/>
            <a:ext cx="29511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ABA4A6F-7B17-400E-AA91-97DFD2C3D0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-22722" y="9603258"/>
            <a:ext cx="580417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hu-HU" sz="800" dirty="0" smtClean="0"/>
              <a:t>KPMG Akadémia Kft., </a:t>
            </a:r>
            <a:r>
              <a:rPr lang="hu-HU" sz="800" dirty="0"/>
              <a:t>magyar korlátolt felelősségű társaság.  Minden jog fenntartva.</a:t>
            </a:r>
          </a:p>
          <a:p>
            <a:pPr eaLnBrk="0" hangingPunct="0">
              <a:defRPr/>
            </a:pPr>
            <a:r>
              <a:rPr lang="hu-HU" sz="800" dirty="0"/>
              <a:t>A </a:t>
            </a:r>
            <a:r>
              <a:rPr lang="hu-HU" sz="800" dirty="0" smtClean="0"/>
              <a:t>KPMG Akadémia </a:t>
            </a:r>
            <a:r>
              <a:rPr lang="hu-HU" sz="800" dirty="0"/>
              <a:t>a környezet védelme érdekében a képzések tananyagait </a:t>
            </a:r>
            <a:r>
              <a:rPr lang="hu-HU" sz="800" dirty="0" err="1"/>
              <a:t>újrapapírra</a:t>
            </a:r>
            <a:r>
              <a:rPr lang="hu-HU" sz="800" dirty="0"/>
              <a:t> nyomtatja.</a:t>
            </a:r>
            <a:endParaRPr lang="en-US" sz="800" dirty="0"/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4485307" y="0"/>
            <a:ext cx="2322513" cy="458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>
              <a:defRPr/>
            </a:pPr>
            <a:r>
              <a:rPr lang="hu-HU" sz="800" dirty="0"/>
              <a:t>Nyilvántartási szám: 01-0469-04</a:t>
            </a:r>
          </a:p>
          <a:p>
            <a:pPr algn="r" eaLnBrk="0" hangingPunct="0">
              <a:defRPr/>
            </a:pPr>
            <a:r>
              <a:rPr lang="hu-HU" sz="800" dirty="0"/>
              <a:t>Akkreditációs lajstromszám: AL-1068</a:t>
            </a:r>
          </a:p>
          <a:p>
            <a:pPr algn="r" eaLnBrk="0" hangingPunct="0">
              <a:defRPr/>
            </a:pPr>
            <a:r>
              <a:rPr lang="hu-HU" sz="800" dirty="0" err="1" smtClean="0"/>
              <a:t>www.kpmgakademia.hu</a:t>
            </a:r>
            <a:endParaRPr lang="en-US" sz="800" dirty="0"/>
          </a:p>
        </p:txBody>
      </p:sp>
      <p:pic>
        <p:nvPicPr>
          <p:cNvPr id="1026" name="Picture 2" descr="R_120718_szineslogo_KPMG Akadem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470" y="74713"/>
            <a:ext cx="2397621" cy="506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6888"/>
          </a:xfrm>
          <a:prstGeom prst="rect">
            <a:avLst/>
          </a:prstGeom>
        </p:spPr>
        <p:txBody>
          <a:bodyPr vert="horz" lIns="92290" tIns="46145" rIns="92290" bIns="4614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8875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90" tIns="46145" rIns="92290" bIns="46145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22813"/>
            <a:ext cx="5448300" cy="4473575"/>
          </a:xfrm>
          <a:prstGeom prst="rect">
            <a:avLst/>
          </a:prstGeom>
        </p:spPr>
        <p:txBody>
          <a:bodyPr vert="horz" lIns="92290" tIns="46145" rIns="92290" bIns="46145" rtlCol="0">
            <a:normAutofit/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7625" y="9444038"/>
            <a:ext cx="2951163" cy="496887"/>
          </a:xfrm>
          <a:prstGeom prst="rect">
            <a:avLst/>
          </a:prstGeom>
        </p:spPr>
        <p:txBody>
          <a:bodyPr vert="horz" lIns="92290" tIns="46145" rIns="92290" bIns="4614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90422499-8D02-4492-BCC1-64DCC12FABD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-22722" y="9603258"/>
            <a:ext cx="580417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hu-HU" sz="800" dirty="0" smtClean="0"/>
              <a:t>KPMG Akadémia Kft</a:t>
            </a:r>
            <a:r>
              <a:rPr lang="hu-HU" sz="800" dirty="0"/>
              <a:t>., magyar korlátolt felelősségű társaság.  Minden jog fenntartva.</a:t>
            </a:r>
          </a:p>
          <a:p>
            <a:pPr eaLnBrk="0" hangingPunct="0">
              <a:defRPr/>
            </a:pPr>
            <a:r>
              <a:rPr lang="hu-HU" sz="800" dirty="0"/>
              <a:t>A </a:t>
            </a:r>
            <a:r>
              <a:rPr lang="hu-HU" sz="800" dirty="0" smtClean="0"/>
              <a:t>KPMG </a:t>
            </a:r>
            <a:r>
              <a:rPr lang="hu-HU" sz="800" dirty="0"/>
              <a:t>Akadémia a környezet védelme érdekében a képzések tananyagait </a:t>
            </a:r>
            <a:r>
              <a:rPr lang="hu-HU" sz="800" dirty="0" err="1"/>
              <a:t>újrapapírra</a:t>
            </a:r>
            <a:r>
              <a:rPr lang="hu-HU" sz="800" dirty="0"/>
              <a:t> nyomtatja.</a:t>
            </a:r>
            <a:endParaRPr lang="en-US" sz="800" dirty="0"/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4485307" y="0"/>
            <a:ext cx="2322513" cy="458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>
              <a:defRPr/>
            </a:pPr>
            <a:r>
              <a:rPr lang="hu-HU" sz="800" dirty="0"/>
              <a:t>Nyilvántartási szám: 01-0469-04</a:t>
            </a:r>
          </a:p>
          <a:p>
            <a:pPr algn="r" eaLnBrk="0" hangingPunct="0">
              <a:defRPr/>
            </a:pPr>
            <a:r>
              <a:rPr lang="hu-HU" sz="800" dirty="0"/>
              <a:t>Akkreditációs lajstromszám: AL-1068</a:t>
            </a:r>
          </a:p>
          <a:p>
            <a:pPr algn="r" eaLnBrk="0" hangingPunct="0">
              <a:defRPr/>
            </a:pPr>
            <a:r>
              <a:rPr lang="hu-HU" sz="800" dirty="0" err="1" smtClean="0"/>
              <a:t>www.kpmgakademia.hu</a:t>
            </a:r>
            <a:endParaRPr lang="en-US" sz="800" dirty="0"/>
          </a:p>
        </p:txBody>
      </p:sp>
      <p:pic>
        <p:nvPicPr>
          <p:cNvPr id="9" name="Picture 2" descr="R_120718_szineslogo_KPMG Akadem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3470" y="74713"/>
            <a:ext cx="2397621" cy="506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16000" indent="-216000">
              <a:buFontTx/>
              <a:buChar char="-"/>
            </a:pPr>
            <a:r>
              <a:rPr lang="hu-HU" sz="1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Az</a:t>
            </a:r>
            <a:r>
              <a:rPr lang="hu-HU" dirty="0" smtClean="0"/>
              <a:t> idő rövidsége miatt 7 tézisben fogalmazom</a:t>
            </a:r>
            <a:r>
              <a:rPr lang="hu-HU" baseline="0" dirty="0" smtClean="0"/>
              <a:t> meg álláspontomat, ezek igazolására még érintőlegesen is alig tud sor kerülni</a:t>
            </a:r>
            <a:endParaRPr lang="hu-HU" dirty="0" smtClean="0"/>
          </a:p>
          <a:p>
            <a:pPr>
              <a:buFontTx/>
              <a:buChar char="-"/>
            </a:pPr>
            <a:endParaRPr lang="hu-HU" dirty="0" smtClean="0"/>
          </a:p>
          <a:p>
            <a:pPr lvl="1">
              <a:buFontTx/>
              <a:buChar char="-"/>
            </a:pPr>
            <a:endParaRPr lang="hu-HU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422499-8D02-4492-BCC1-64DCC12FABDE}" type="slidenum">
              <a:rPr lang="en-GB" smtClean="0"/>
              <a:pPr>
                <a:defRPr/>
              </a:pPr>
              <a:t>0</a:t>
            </a:fld>
            <a:endParaRPr lang="en-GB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422499-8D02-4492-BCC1-64DCC12FABDE}" type="slidenum">
              <a:rPr lang="en-GB" smtClean="0"/>
              <a:pPr>
                <a:defRPr/>
              </a:pPr>
              <a:t>9</a:t>
            </a:fld>
            <a:endParaRPr lang="en-GB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5 fontos</a:t>
            </a:r>
            <a:r>
              <a:rPr lang="hu-HU" baseline="0" dirty="0" smtClean="0"/>
              <a:t> ige</a:t>
            </a:r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422499-8D02-4492-BCC1-64DCC12FABDE}" type="slidenum">
              <a:rPr lang="en-GB" smtClean="0"/>
              <a:pPr>
                <a:defRPr/>
              </a:pPr>
              <a:t>1</a:t>
            </a:fld>
            <a:endParaRPr lang="en-GB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422499-8D02-4492-BCC1-64DCC12FABDE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indent="-216000" algn="l" rtl="0" eaLnBrk="0" fontAlgn="base" hangingPunct="0">
              <a:spcBef>
                <a:spcPct val="30000"/>
              </a:spcBef>
              <a:spcAft>
                <a:spcPct val="0"/>
              </a:spcAft>
              <a:buFontTx/>
              <a:buChar char="-"/>
            </a:pPr>
            <a:r>
              <a:rPr lang="hu-HU" dirty="0" smtClean="0"/>
              <a:t> </a:t>
            </a:r>
            <a:r>
              <a:rPr lang="hu-HU" sz="1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Negyed századon keresztül tanított szépírói alkotómunkát egy dél-kaliforniai egyetemen, amelyen minden évfolyamban tanulmányozták </a:t>
            </a:r>
            <a:r>
              <a:rPr lang="hu-HU" sz="1200" kern="1200" dirty="0" err="1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Shirley</a:t>
            </a:r>
            <a:r>
              <a:rPr lang="hu-HU" sz="1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 Jackson  A sorshúzás című novelláját</a:t>
            </a:r>
          </a:p>
          <a:p>
            <a:pPr indent="-216000" algn="l" rtl="0" eaLnBrk="0" fontAlgn="base" hangingPunct="0">
              <a:spcBef>
                <a:spcPct val="30000"/>
              </a:spcBef>
              <a:spcAft>
                <a:spcPct val="0"/>
              </a:spcAft>
              <a:buFontTx/>
              <a:buChar char="-"/>
            </a:pPr>
            <a:r>
              <a:rPr lang="hu-HU" sz="1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 A cikk először 1997-ben jelent meg a „The </a:t>
            </a:r>
            <a:r>
              <a:rPr lang="hu-HU" sz="1200" kern="1200" dirty="0" err="1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Chronicle</a:t>
            </a:r>
            <a:r>
              <a:rPr lang="hu-HU" sz="1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 of </a:t>
            </a:r>
            <a:r>
              <a:rPr lang="hu-HU" sz="1200" kern="1200" dirty="0" err="1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Higher</a:t>
            </a:r>
            <a:r>
              <a:rPr lang="hu-HU" sz="1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 Education” című lapban</a:t>
            </a:r>
          </a:p>
          <a:p>
            <a:pPr indent="-216000" algn="l" rtl="0" eaLnBrk="0" fontAlgn="base" hangingPunct="0">
              <a:spcBef>
                <a:spcPct val="30000"/>
              </a:spcBef>
              <a:spcAft>
                <a:spcPct val="0"/>
              </a:spcAft>
              <a:buFontTx/>
              <a:buChar char="-"/>
            </a:pPr>
            <a:r>
              <a:rPr lang="hu-HU" sz="1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 Címe: Az erkölcsi ítéletalkotás felfüggesztése</a:t>
            </a:r>
          </a:p>
          <a:p>
            <a:pPr indent="-216000" algn="l" rtl="0" eaLnBrk="0" fontAlgn="base" hangingPunct="0">
              <a:spcBef>
                <a:spcPct val="30000"/>
              </a:spcBef>
              <a:spcAft>
                <a:spcPct val="0"/>
              </a:spcAft>
              <a:buFontTx/>
              <a:buChar char="-"/>
            </a:pPr>
            <a:r>
              <a:rPr lang="hu-HU" sz="1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 Alcíme: A túl sok tolerancia következménye</a:t>
            </a:r>
          </a:p>
          <a:p>
            <a:pPr indent="-216000" algn="l" rtl="0" eaLnBrk="0" fontAlgn="base" hangingPunct="0">
              <a:spcBef>
                <a:spcPct val="30000"/>
              </a:spcBef>
              <a:spcAft>
                <a:spcPct val="0"/>
              </a:spcAft>
              <a:buFontTx/>
              <a:buChar char="-"/>
            </a:pPr>
            <a:r>
              <a:rPr lang="hu-HU" sz="1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 Az etika egészen a XIX. Század végéig az egyetemek legfőbb tárgya volt, a rektor tanította az utolsó évben – azóta nagyon felszínes a tanítása</a:t>
            </a:r>
          </a:p>
          <a:p>
            <a:pPr indent="-216000" algn="l" rtl="0" eaLnBrk="0" fontAlgn="base" hangingPunct="0">
              <a:spcBef>
                <a:spcPct val="30000"/>
              </a:spcBef>
              <a:spcAft>
                <a:spcPct val="0"/>
              </a:spcAft>
              <a:buFontTx/>
              <a:buChar char="-"/>
            </a:pPr>
            <a:r>
              <a:rPr lang="hu-HU" sz="1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 Pedig „A közgazdaságtan, mielőtt önálló tudomány-területként </a:t>
            </a:r>
            <a:r>
              <a:rPr lang="hu-HU" baseline="0" dirty="0" smtClean="0"/>
              <a:t>emancipálódott volna, vígan elvolt a filozófia részhalmazaiban (például etikában), …”</a:t>
            </a:r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422499-8D02-4492-BCC1-64DCC12FABDE}" type="slidenum">
              <a:rPr lang="en-GB" smtClean="0"/>
              <a:pPr>
                <a:defRPr/>
              </a:pPr>
              <a:t>3</a:t>
            </a:fld>
            <a:endParaRPr lang="en-GB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err="1" smtClean="0"/>
              <a:t>Sedla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č</a:t>
            </a:r>
            <a:r>
              <a:rPr lang="hu-HU" dirty="0" err="1" smtClean="0"/>
              <a:t>ek</a:t>
            </a:r>
            <a:r>
              <a:rPr lang="hu-HU" dirty="0" smtClean="0"/>
              <a:t>:</a:t>
            </a:r>
          </a:p>
          <a:p>
            <a:pPr indent="-216000" algn="l" rtl="0" eaLnBrk="0" fontAlgn="base" hangingPunct="0">
              <a:spcBef>
                <a:spcPct val="30000"/>
              </a:spcBef>
              <a:spcAft>
                <a:spcPct val="0"/>
              </a:spcAft>
              <a:buFontTx/>
              <a:buChar char="-"/>
            </a:pPr>
            <a:r>
              <a:rPr lang="hu-HU" dirty="0" smtClean="0"/>
              <a:t> </a:t>
            </a:r>
            <a:r>
              <a:rPr lang="hu-HU" sz="1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Az egyik legnagyobb cseh bank fő stratégája</a:t>
            </a:r>
          </a:p>
          <a:p>
            <a:pPr marL="215900" indent="-215900" algn="l" rtl="0" eaLnBrk="0" fontAlgn="base" hangingPunct="0">
              <a:spcBef>
                <a:spcPct val="30000"/>
              </a:spcBef>
              <a:spcAft>
                <a:spcPct val="0"/>
              </a:spcAft>
              <a:buFontTx/>
              <a:buChar char="-"/>
            </a:pPr>
            <a:r>
              <a:rPr lang="hu-HU" sz="1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 A prágai Károly Egyetemen (és számos más egyetemen) tanít közgazdaságtant és filozófiát</a:t>
            </a:r>
          </a:p>
          <a:p>
            <a:pPr marL="215900" indent="-215900" algn="l" rtl="0" eaLnBrk="0" fontAlgn="base" hangingPunct="0">
              <a:spcBef>
                <a:spcPct val="30000"/>
              </a:spcBef>
              <a:spcAft>
                <a:spcPct val="0"/>
              </a:spcAft>
              <a:buFontTx/>
              <a:buChar char="-"/>
            </a:pPr>
            <a:r>
              <a:rPr lang="hu-HU" sz="1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 „… ma a világ öt legtehetségesebb és legforróbb fejű közgazdászának egyike” (Yale </a:t>
            </a:r>
            <a:r>
              <a:rPr lang="hu-HU" sz="1200" kern="1200" dirty="0" err="1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Economic</a:t>
            </a:r>
            <a:r>
              <a:rPr lang="hu-HU" sz="1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Review</a:t>
            </a:r>
            <a:r>
              <a:rPr lang="hu-HU" sz="1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)</a:t>
            </a:r>
          </a:p>
          <a:p>
            <a:pPr>
              <a:buFontTx/>
              <a:buChar char="-"/>
            </a:pPr>
            <a:endParaRPr lang="hu-HU" baseline="0" dirty="0" smtClean="0"/>
          </a:p>
          <a:p>
            <a:pPr>
              <a:buFontTx/>
              <a:buNone/>
            </a:pPr>
            <a:r>
              <a:rPr lang="hu-HU" baseline="0" dirty="0" smtClean="0"/>
              <a:t>„Politikai pártjaink többsége szűk látókörű és anyagias szemléletű &lt;persze nem Magyarországról van szó&gt; és ezt mi sem tükrözi jobban, mint az a tény, hogy programjaikban elsőként mindig a gazdasági és pénzügyekkel foglalkoznak, és csak valahol a vége felé esik szó a kultúráról, mint olyasmiről, ami passzív és távoli dolog, vagy ami csupán néhány hóbortos ember szórakozása. Függetlenül attól, hogy egy párt jobb- vagy baloldali, többségük – akarva-akaratlanul – elfogadja és terjeszti is a marxista tant, miszerint a gazdasági alapra épül a szellemi felépítmény.” (A könyv előszavából, </a:t>
            </a:r>
            <a:r>
              <a:rPr lang="hu-HU" baseline="0" dirty="0" err="1" smtClean="0"/>
              <a:t>Vaclav</a:t>
            </a:r>
            <a:r>
              <a:rPr lang="hu-HU" baseline="0" dirty="0" smtClean="0"/>
              <a:t> Havel- de jó, hogy őt nem kell bemutatni)</a:t>
            </a:r>
          </a:p>
          <a:p>
            <a:pPr>
              <a:buFontTx/>
              <a:buNone/>
            </a:pPr>
            <a:endParaRPr lang="hu-HU" baseline="0" dirty="0" smtClean="0"/>
          </a:p>
          <a:p>
            <a:pPr>
              <a:buFontTx/>
              <a:buNone/>
            </a:pPr>
            <a:r>
              <a:rPr lang="hu-HU" baseline="0" dirty="0" err="1" smtClean="0"/>
              <a:t>Sed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laček</a:t>
            </a:r>
            <a:r>
              <a:rPr lang="hu-HU" sz="12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 </a:t>
            </a:r>
            <a:r>
              <a:rPr lang="hu-HU" baseline="0" dirty="0" smtClean="0"/>
              <a:t>Havel gazdasági tanácsadója volt. (2001-2003)</a:t>
            </a:r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422499-8D02-4492-BCC1-64DCC12FABDE}" type="slidenum">
              <a:rPr lang="en-GB" smtClean="0"/>
              <a:pPr>
                <a:defRPr/>
              </a:pPr>
              <a:t>4</a:t>
            </a:fld>
            <a:endParaRPr lang="en-GB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422499-8D02-4492-BCC1-64DCC12FABDE}" type="slidenum">
              <a:rPr lang="en-GB" smtClean="0"/>
              <a:pPr>
                <a:defRPr/>
              </a:pPr>
              <a:t>5</a:t>
            </a:fld>
            <a:endParaRPr lang="en-GB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-</a:t>
            </a:r>
            <a:r>
              <a:rPr lang="hu-HU" baseline="0" dirty="0" smtClean="0"/>
              <a:t> </a:t>
            </a:r>
            <a:r>
              <a:rPr lang="hu-HU" baseline="0" dirty="0" err="1" smtClean="0"/>
              <a:t>Horst</a:t>
            </a:r>
            <a:r>
              <a:rPr lang="hu-HU" baseline="0" dirty="0" smtClean="0"/>
              <a:t> </a:t>
            </a:r>
            <a:r>
              <a:rPr lang="hu-HU" baseline="0" dirty="0" err="1" smtClean="0"/>
              <a:t>Afflerbach</a:t>
            </a:r>
            <a:r>
              <a:rPr lang="hu-HU" baseline="0" dirty="0" smtClean="0"/>
              <a:t> a </a:t>
            </a:r>
            <a:r>
              <a:rPr lang="hu-HU" baseline="0" dirty="0" err="1" smtClean="0"/>
              <a:t>Wiedenesti</a:t>
            </a:r>
            <a:r>
              <a:rPr lang="hu-HU" baseline="0" dirty="0" smtClean="0"/>
              <a:t> Biblikus Teológiai Akadémia vezetője</a:t>
            </a:r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422499-8D02-4492-BCC1-64DCC12FABDE}" type="slidenum">
              <a:rPr lang="en-GB" smtClean="0"/>
              <a:pPr>
                <a:defRPr/>
              </a:pPr>
              <a:t>6</a:t>
            </a:fld>
            <a:endParaRPr lang="en-GB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u="none" strike="noStrike" kern="1200" cap="none" spc="0" normalizeH="0" baseline="0" noProof="0" dirty="0" smtClean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Példa</a:t>
            </a:r>
            <a:r>
              <a:rPr kumimoji="0" lang="hu-HU" sz="1200" u="none" strike="noStrike" kern="1200" cap="none" spc="0" normalizeH="0" baseline="0" noProof="0" smtClean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: diszkréció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u="none" strike="noStrike" kern="1200" cap="none" spc="0" normalizeH="0" baseline="0" noProof="0" smtClean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„A </a:t>
            </a:r>
            <a:r>
              <a:rPr kumimoji="0" lang="hu-HU" sz="1200" u="none" strike="noStrike" kern="1200" cap="none" spc="0" normalizeH="0" baseline="0" noProof="0" dirty="0" smtClean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jellemművelés hatodik lényegi eleme a diszkréció, a titoktartás, a szabadság attól, hogy erényességünkkel hivalkodjunk, s jó tulajdonságainkért, eredményeinkért nyilvános elismerést várjunk.”</a:t>
            </a:r>
          </a:p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422499-8D02-4492-BCC1-64DCC12FABDE}" type="slidenum">
              <a:rPr lang="en-GB" smtClean="0"/>
              <a:pPr>
                <a:defRPr/>
              </a:pPr>
              <a:t>7</a:t>
            </a:fld>
            <a:endParaRPr lang="en-GB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15900" indent="-215900" algn="l" rtl="0" eaLnBrk="0" fontAlgn="base" hangingPunct="0">
              <a:spcBef>
                <a:spcPct val="30000"/>
              </a:spcBef>
              <a:spcAft>
                <a:spcPct val="0"/>
              </a:spcAft>
              <a:buFontTx/>
              <a:buChar char="-"/>
            </a:pPr>
            <a:r>
              <a:rPr lang="hu-HU" sz="1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 Elnézés kérek délben Budapestre kell indulnom: Szervezeti etikát tanítok a Károlin: Etikai elhárító mechanizmusok: Az aranyszabály ellenségei</a:t>
            </a:r>
          </a:p>
          <a:p>
            <a:pPr marL="215900" indent="-215900" algn="l" rtl="0" eaLnBrk="0" fontAlgn="base" hangingPunct="0">
              <a:spcBef>
                <a:spcPct val="30000"/>
              </a:spcBef>
              <a:spcAft>
                <a:spcPct val="0"/>
              </a:spcAft>
              <a:buFontTx/>
              <a:buChar char="-"/>
            </a:pPr>
            <a:r>
              <a:rPr lang="hu-HU" sz="1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 Így a szekcióvezetésem Bencsik Andrea professzor asszony felkonferálására korlátozódik. Érdeklődéssel várjuk: Az integrációs tudásmenedzsment problémát a gyerekszobától kezdi vizsgálni</a:t>
            </a:r>
            <a:endParaRPr lang="hu-HU" sz="1200" kern="1200" dirty="0">
              <a:solidFill>
                <a:schemeClr val="tx1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422499-8D02-4492-BCC1-64DCC12FABDE}" type="slidenum">
              <a:rPr lang="en-GB" smtClean="0"/>
              <a:pPr>
                <a:defRPr/>
              </a:pPr>
              <a:t>8</a:t>
            </a:fld>
            <a:endParaRPr lang="en-GB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 userDrawn="1"/>
        </p:nvPicPr>
        <p:blipFill>
          <a:blip r:embed="rId2" cstate="print"/>
          <a:srcRect t="-1" b="2357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Freeform 12"/>
          <p:cNvSpPr>
            <a:spLocks noChangeAspect="1"/>
          </p:cNvSpPr>
          <p:nvPr userDrawn="1"/>
        </p:nvSpPr>
        <p:spPr bwMode="gray">
          <a:xfrm>
            <a:off x="1" y="0"/>
            <a:ext cx="4283968" cy="5395913"/>
          </a:xfrm>
          <a:custGeom>
            <a:avLst/>
            <a:gdLst/>
            <a:ahLst/>
            <a:cxnLst>
              <a:cxn ang="0">
                <a:pos x="24671" y="0"/>
              </a:cxn>
              <a:cxn ang="0">
                <a:pos x="0" y="0"/>
              </a:cxn>
              <a:cxn ang="0">
                <a:pos x="0" y="27539"/>
              </a:cxn>
              <a:cxn ang="0">
                <a:pos x="16529" y="27539"/>
              </a:cxn>
              <a:cxn ang="0">
                <a:pos x="24671" y="0"/>
              </a:cxn>
            </a:cxnLst>
            <a:rect l="0" t="0" r="r" b="b"/>
            <a:pathLst>
              <a:path w="24671" h="27539">
                <a:moveTo>
                  <a:pt x="24671" y="0"/>
                </a:moveTo>
                <a:lnTo>
                  <a:pt x="0" y="0"/>
                </a:lnTo>
                <a:lnTo>
                  <a:pt x="0" y="27539"/>
                </a:lnTo>
                <a:lnTo>
                  <a:pt x="16529" y="27539"/>
                </a:lnTo>
                <a:lnTo>
                  <a:pt x="24671" y="0"/>
                </a:lnTo>
                <a:close/>
              </a:path>
            </a:pathLst>
          </a:custGeom>
          <a:gradFill flip="none" rotWithShape="1">
            <a:gsLst>
              <a:gs pos="0">
                <a:srgbClr val="00257A">
                  <a:alpha val="90000"/>
                </a:srgbClr>
              </a:gs>
              <a:gs pos="35000">
                <a:srgbClr val="00338D">
                  <a:alpha val="90000"/>
                </a:srgbClr>
              </a:gs>
              <a:gs pos="100000">
                <a:srgbClr val="009FDA">
                  <a:alpha val="90000"/>
                </a:srgbClr>
              </a:gs>
            </a:gsLst>
            <a:lin ang="0" scaled="1"/>
            <a:tileRect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en-GB"/>
          </a:p>
        </p:txBody>
      </p:sp>
      <p:sp>
        <p:nvSpPr>
          <p:cNvPr id="6" name="Freeform 9"/>
          <p:cNvSpPr>
            <a:spLocks noEditPoints="1"/>
          </p:cNvSpPr>
          <p:nvPr userDrawn="1"/>
        </p:nvSpPr>
        <p:spPr bwMode="gray">
          <a:xfrm>
            <a:off x="128588" y="0"/>
            <a:ext cx="2735262" cy="1530350"/>
          </a:xfrm>
          <a:custGeom>
            <a:avLst/>
            <a:gdLst>
              <a:gd name="T0" fmla="*/ 231 w 2268"/>
              <a:gd name="T1" fmla="*/ 327 h 1269"/>
              <a:gd name="T2" fmla="*/ 0 w 2268"/>
              <a:gd name="T3" fmla="*/ 327 h 1269"/>
              <a:gd name="T4" fmla="*/ 0 w 2268"/>
              <a:gd name="T5" fmla="*/ 0 h 1269"/>
              <a:gd name="T6" fmla="*/ 231 w 2268"/>
              <a:gd name="T7" fmla="*/ 0 h 1269"/>
              <a:gd name="T8" fmla="*/ 231 w 2268"/>
              <a:gd name="T9" fmla="*/ 327 h 1269"/>
              <a:gd name="T10" fmla="*/ 2268 w 2268"/>
              <a:gd name="T11" fmla="*/ 0 h 1269"/>
              <a:gd name="T12" fmla="*/ 2036 w 2268"/>
              <a:gd name="T13" fmla="*/ 0 h 1269"/>
              <a:gd name="T14" fmla="*/ 2036 w 2268"/>
              <a:gd name="T15" fmla="*/ 327 h 1269"/>
              <a:gd name="T16" fmla="*/ 2268 w 2268"/>
              <a:gd name="T17" fmla="*/ 327 h 1269"/>
              <a:gd name="T18" fmla="*/ 2268 w 2268"/>
              <a:gd name="T19" fmla="*/ 0 h 1269"/>
              <a:gd name="T20" fmla="*/ 231 w 2268"/>
              <a:gd name="T21" fmla="*/ 942 h 1269"/>
              <a:gd name="T22" fmla="*/ 0 w 2268"/>
              <a:gd name="T23" fmla="*/ 942 h 1269"/>
              <a:gd name="T24" fmla="*/ 0 w 2268"/>
              <a:gd name="T25" fmla="*/ 1269 h 1269"/>
              <a:gd name="T26" fmla="*/ 231 w 2268"/>
              <a:gd name="T27" fmla="*/ 1269 h 1269"/>
              <a:gd name="T28" fmla="*/ 231 w 2268"/>
              <a:gd name="T29" fmla="*/ 942 h 1269"/>
              <a:gd name="T30" fmla="*/ 2268 w 2268"/>
              <a:gd name="T31" fmla="*/ 942 h 1269"/>
              <a:gd name="T32" fmla="*/ 2036 w 2268"/>
              <a:gd name="T33" fmla="*/ 942 h 1269"/>
              <a:gd name="T34" fmla="*/ 2036 w 2268"/>
              <a:gd name="T35" fmla="*/ 1269 h 1269"/>
              <a:gd name="T36" fmla="*/ 2268 w 2268"/>
              <a:gd name="T37" fmla="*/ 1269 h 1269"/>
              <a:gd name="T38" fmla="*/ 2268 w 2268"/>
              <a:gd name="T39" fmla="*/ 942 h 1269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2268"/>
              <a:gd name="T61" fmla="*/ 0 h 1269"/>
              <a:gd name="T62" fmla="*/ 2268 w 2268"/>
              <a:gd name="T63" fmla="*/ 1269 h 1269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2268" h="1269">
                <a:moveTo>
                  <a:pt x="231" y="327"/>
                </a:moveTo>
                <a:lnTo>
                  <a:pt x="0" y="327"/>
                </a:lnTo>
                <a:lnTo>
                  <a:pt x="0" y="0"/>
                </a:lnTo>
                <a:lnTo>
                  <a:pt x="231" y="0"/>
                </a:lnTo>
                <a:lnTo>
                  <a:pt x="231" y="327"/>
                </a:lnTo>
                <a:close/>
                <a:moveTo>
                  <a:pt x="2268" y="0"/>
                </a:moveTo>
                <a:lnTo>
                  <a:pt x="2036" y="0"/>
                </a:lnTo>
                <a:lnTo>
                  <a:pt x="2036" y="327"/>
                </a:lnTo>
                <a:lnTo>
                  <a:pt x="2268" y="327"/>
                </a:lnTo>
                <a:lnTo>
                  <a:pt x="2268" y="0"/>
                </a:lnTo>
                <a:close/>
                <a:moveTo>
                  <a:pt x="231" y="942"/>
                </a:moveTo>
                <a:lnTo>
                  <a:pt x="0" y="942"/>
                </a:lnTo>
                <a:lnTo>
                  <a:pt x="0" y="1269"/>
                </a:lnTo>
                <a:lnTo>
                  <a:pt x="231" y="1269"/>
                </a:lnTo>
                <a:lnTo>
                  <a:pt x="231" y="942"/>
                </a:lnTo>
                <a:close/>
                <a:moveTo>
                  <a:pt x="2268" y="942"/>
                </a:moveTo>
                <a:lnTo>
                  <a:pt x="2036" y="942"/>
                </a:lnTo>
                <a:lnTo>
                  <a:pt x="2036" y="1269"/>
                </a:lnTo>
                <a:lnTo>
                  <a:pt x="2268" y="1269"/>
                </a:lnTo>
                <a:lnTo>
                  <a:pt x="2268" y="942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323528" y="1556792"/>
            <a:ext cx="3456384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>
            <a:noAutofit/>
          </a:bodyPr>
          <a:lstStyle>
            <a:lvl1pPr>
              <a:defRPr lang="en-GB" sz="3000" b="1" kern="1200" baseline="0" noProof="0" dirty="0">
                <a:solidFill>
                  <a:schemeClr val="bg1"/>
                </a:solidFill>
                <a:latin typeface="Arial"/>
                <a:ea typeface="+mj-ea"/>
                <a:cs typeface="Arial" pitchFamily="34" charset="0"/>
              </a:defRPr>
            </a:lvl1pPr>
            <a:lvl2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2pPr>
            <a:lvl3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3pPr>
            <a:lvl4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4pPr>
            <a:lvl5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5pPr>
            <a:lvl6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6pPr>
            <a:lvl7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7pPr>
            <a:lvl8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8pPr>
            <a:lvl9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9pPr>
          </a:lstStyle>
          <a:p>
            <a:pPr lvl="0"/>
            <a:r>
              <a:rPr lang="hu-HU" noProof="0" smtClean="0"/>
              <a:t>Képzés címe</a:t>
            </a:r>
            <a:endParaRPr lang="hu-HU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323528" y="3789040"/>
            <a:ext cx="3024336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0"/>
          <a:lstStyle>
            <a:lvl1pPr marL="0" indent="0" algn="l">
              <a:buNone/>
              <a:defRPr lang="en-GB" sz="1200" b="0" kern="1200" noProof="0" dirty="0">
                <a:solidFill>
                  <a:schemeClr val="bg1"/>
                </a:solidFill>
                <a:latin typeface="Arial"/>
                <a:ea typeface="+mn-ea"/>
                <a:cs typeface="Arial" pitchFamily="34" charset="0"/>
              </a:defRPr>
            </a:lvl1pPr>
            <a:lvl2pPr marL="0" indent="0" algn="ctr">
              <a:buNone/>
              <a:defRPr lang="en-GB" sz="1200" b="0" kern="1200" noProof="0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371600" indent="-1371600" algn="ctr">
              <a:buNone/>
              <a:defRPr lang="en-GB" sz="1200" b="0" kern="1200" noProof="0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>
              <a:buNone/>
              <a:defRPr lang="en-GB" sz="1200" b="0" kern="1200" noProof="0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>
              <a:buNone/>
              <a:defRPr lang="en-GB" sz="1200" b="0" kern="1200" noProof="0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>
              <a:buNone/>
              <a:defRPr lang="en-GB" sz="1200" b="0" kern="1200" noProof="0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indent="0" algn="ctr">
              <a:buNone/>
              <a:defRPr lang="en-GB" sz="1200" b="0" kern="1200" noProof="0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indent="0" algn="ctr">
              <a:buNone/>
              <a:defRPr lang="en-GB" sz="1200" b="0" kern="1200" noProof="0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indent="0" algn="ctr">
              <a:buNone/>
              <a:defRPr lang="en-GB" sz="1200" b="0" kern="1200" noProof="0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hu-HU" noProof="0" smtClean="0"/>
              <a:t>Click to edit Master subtitle style</a:t>
            </a:r>
            <a:endParaRPr lang="hu-HU" noProof="0"/>
          </a:p>
        </p:txBody>
      </p:sp>
      <p:pic>
        <p:nvPicPr>
          <p:cNvPr id="8" name="Picture 3" descr="C:\Users\anitavass\Desktop\Képek\nevvaltas\logo\R_120718_ACADEMYfeher_gif.GI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32704"/>
            <a:ext cx="2049704" cy="4320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e Chart On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 sz="2400"/>
            </a:lvl1pPr>
          </a:lstStyle>
          <a:p>
            <a:r>
              <a:rPr lang="hu-HU" noProof="0" smtClean="0"/>
              <a:t>Click to edit Master title style</a:t>
            </a:r>
            <a:endParaRPr lang="hu-HU" noProof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 bwMode="gray">
          <a:xfrm>
            <a:off x="4645149" y="1124745"/>
            <a:ext cx="4248026" cy="4968552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</a:lstStyle>
          <a:p>
            <a:pPr lvl="0"/>
            <a:r>
              <a:rPr lang="hu-HU" noProof="0" smtClean="0"/>
              <a:t>Click to edit Master text styles</a:t>
            </a:r>
          </a:p>
          <a:p>
            <a:pPr lvl="1"/>
            <a:r>
              <a:rPr lang="hu-HU" noProof="0" smtClean="0"/>
              <a:t>Second level</a:t>
            </a:r>
          </a:p>
          <a:p>
            <a:pPr lvl="2"/>
            <a:r>
              <a:rPr lang="hu-HU" noProof="0" smtClean="0"/>
              <a:t>Third level</a:t>
            </a:r>
          </a:p>
          <a:p>
            <a:pPr lvl="3"/>
            <a:r>
              <a:rPr lang="hu-HU" noProof="0" smtClean="0"/>
              <a:t>Fourth level</a:t>
            </a:r>
          </a:p>
          <a:p>
            <a:pPr lvl="4"/>
            <a:r>
              <a:rPr lang="hu-HU" noProof="0" smtClean="0"/>
              <a:t>Fifth level</a:t>
            </a:r>
          </a:p>
          <a:p>
            <a:pPr lvl="5"/>
            <a:r>
              <a:rPr lang="hu-HU" noProof="0" smtClean="0"/>
              <a:t>Sixth level</a:t>
            </a:r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2"/>
          </p:nvPr>
        </p:nvSpPr>
        <p:spPr bwMode="gray">
          <a:xfrm>
            <a:off x="179388" y="1125538"/>
            <a:ext cx="4248150" cy="4967287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endParaRPr lang="hu-HU" noProof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e Table On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 sz="2400"/>
            </a:lvl1pPr>
          </a:lstStyle>
          <a:p>
            <a:r>
              <a:rPr lang="hu-HU" noProof="0" smtClean="0"/>
              <a:t>Click to edit Master title style</a:t>
            </a:r>
            <a:endParaRPr lang="hu-HU" noProof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 bwMode="gray">
          <a:xfrm>
            <a:off x="4645149" y="1124745"/>
            <a:ext cx="4248026" cy="4968552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</a:lstStyle>
          <a:p>
            <a:pPr lvl="0"/>
            <a:r>
              <a:rPr lang="hu-HU" noProof="0" smtClean="0"/>
              <a:t>Click to edit Master text styles</a:t>
            </a:r>
          </a:p>
          <a:p>
            <a:pPr lvl="1"/>
            <a:r>
              <a:rPr lang="hu-HU" noProof="0" smtClean="0"/>
              <a:t>Second level</a:t>
            </a:r>
          </a:p>
          <a:p>
            <a:pPr lvl="2"/>
            <a:r>
              <a:rPr lang="hu-HU" noProof="0" smtClean="0"/>
              <a:t>Third level</a:t>
            </a:r>
          </a:p>
          <a:p>
            <a:pPr lvl="3"/>
            <a:r>
              <a:rPr lang="hu-HU" noProof="0" smtClean="0"/>
              <a:t>Fourth level</a:t>
            </a:r>
          </a:p>
          <a:p>
            <a:pPr lvl="4"/>
            <a:r>
              <a:rPr lang="hu-HU" noProof="0" smtClean="0"/>
              <a:t>Fifth level</a:t>
            </a:r>
          </a:p>
          <a:p>
            <a:pPr lvl="5"/>
            <a:r>
              <a:rPr lang="hu-HU" noProof="0" smtClean="0"/>
              <a:t>Sixth level</a:t>
            </a:r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2"/>
          </p:nvPr>
        </p:nvSpPr>
        <p:spPr bwMode="gray">
          <a:xfrm>
            <a:off x="179388" y="1125538"/>
            <a:ext cx="4248150" cy="4967287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endParaRPr lang="hu-HU" noProof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Row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 sz="2400"/>
            </a:lvl1pPr>
          </a:lstStyle>
          <a:p>
            <a:r>
              <a:rPr lang="hu-HU" noProof="0" smtClean="0"/>
              <a:t>Click to edit Master title style</a:t>
            </a:r>
            <a:endParaRPr lang="hu-HU" noProof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/>
          </p:nvPr>
        </p:nvSpPr>
        <p:spPr bwMode="gray">
          <a:xfrm>
            <a:off x="179512" y="1124745"/>
            <a:ext cx="8712968" cy="2375693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</a:lstStyle>
          <a:p>
            <a:pPr lvl="0"/>
            <a:r>
              <a:rPr lang="hu-HU" noProof="0" smtClean="0"/>
              <a:t>Click to edit Master text styles</a:t>
            </a:r>
          </a:p>
          <a:p>
            <a:pPr lvl="1"/>
            <a:r>
              <a:rPr lang="hu-HU" noProof="0" smtClean="0"/>
              <a:t>Second level</a:t>
            </a:r>
          </a:p>
          <a:p>
            <a:pPr lvl="2"/>
            <a:r>
              <a:rPr lang="hu-HU" noProof="0" smtClean="0"/>
              <a:t>Third level</a:t>
            </a:r>
          </a:p>
          <a:p>
            <a:pPr lvl="3"/>
            <a:r>
              <a:rPr lang="hu-HU" noProof="0" smtClean="0"/>
              <a:t>Fourth level</a:t>
            </a:r>
          </a:p>
          <a:p>
            <a:pPr lvl="4"/>
            <a:r>
              <a:rPr lang="hu-HU" noProof="0" smtClean="0"/>
              <a:t>Fifth level</a:t>
            </a:r>
          </a:p>
          <a:p>
            <a:pPr lvl="5"/>
            <a:r>
              <a:rPr lang="hu-HU" noProof="0" smtClean="0"/>
              <a:t>Sixth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/>
          </p:nvPr>
        </p:nvSpPr>
        <p:spPr bwMode="gray">
          <a:xfrm>
            <a:off x="179512" y="3717132"/>
            <a:ext cx="8712968" cy="2375693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</a:lstStyle>
          <a:p>
            <a:pPr lvl="0"/>
            <a:r>
              <a:rPr lang="hu-HU" noProof="0" smtClean="0"/>
              <a:t>Click to edit Master text styles</a:t>
            </a:r>
          </a:p>
          <a:p>
            <a:pPr lvl="1"/>
            <a:r>
              <a:rPr lang="hu-HU" noProof="0" smtClean="0"/>
              <a:t>Second level</a:t>
            </a:r>
          </a:p>
          <a:p>
            <a:pPr lvl="2"/>
            <a:r>
              <a:rPr lang="hu-HU" noProof="0" smtClean="0"/>
              <a:t>Third level</a:t>
            </a:r>
          </a:p>
          <a:p>
            <a:pPr lvl="3"/>
            <a:r>
              <a:rPr lang="hu-HU" noProof="0" smtClean="0"/>
              <a:t>Fourth level</a:t>
            </a:r>
          </a:p>
          <a:p>
            <a:pPr lvl="4"/>
            <a:r>
              <a:rPr lang="hu-HU" noProof="0" smtClean="0"/>
              <a:t>Fifth level</a:t>
            </a:r>
          </a:p>
          <a:p>
            <a:pPr lvl="5"/>
            <a:r>
              <a:rPr lang="hu-HU" noProof="0" smtClean="0"/>
              <a:t>Sixth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One Chart One Row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 sz="2400"/>
            </a:lvl1pPr>
          </a:lstStyle>
          <a:p>
            <a:r>
              <a:rPr lang="hu-HU" noProof="0" smtClean="0"/>
              <a:t>Click to edit Master title style</a:t>
            </a:r>
            <a:endParaRPr lang="hu-HU" noProof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/>
          </p:nvPr>
        </p:nvSpPr>
        <p:spPr bwMode="gray">
          <a:xfrm>
            <a:off x="179512" y="3717132"/>
            <a:ext cx="8712968" cy="2375693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</a:lstStyle>
          <a:p>
            <a:pPr lvl="0"/>
            <a:r>
              <a:rPr lang="hu-HU" noProof="0" smtClean="0"/>
              <a:t>Click to edit Master text styles</a:t>
            </a:r>
          </a:p>
          <a:p>
            <a:pPr lvl="1"/>
            <a:r>
              <a:rPr lang="hu-HU" noProof="0" smtClean="0"/>
              <a:t>Second level</a:t>
            </a:r>
          </a:p>
          <a:p>
            <a:pPr lvl="2"/>
            <a:r>
              <a:rPr lang="hu-HU" noProof="0" smtClean="0"/>
              <a:t>Third level</a:t>
            </a:r>
          </a:p>
          <a:p>
            <a:pPr lvl="3"/>
            <a:r>
              <a:rPr lang="hu-HU" noProof="0" smtClean="0"/>
              <a:t>Fourth level</a:t>
            </a:r>
          </a:p>
          <a:p>
            <a:pPr lvl="4"/>
            <a:r>
              <a:rPr lang="hu-HU" noProof="0" smtClean="0"/>
              <a:t>Fifth level</a:t>
            </a:r>
          </a:p>
          <a:p>
            <a:pPr lvl="5"/>
            <a:r>
              <a:rPr lang="hu-HU" noProof="0" smtClean="0"/>
              <a:t>Sixth level</a:t>
            </a:r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2"/>
          </p:nvPr>
        </p:nvSpPr>
        <p:spPr bwMode="gray">
          <a:xfrm>
            <a:off x="179388" y="1125538"/>
            <a:ext cx="8713787" cy="2374900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endParaRPr lang="hu-HU" noProof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our Chevr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0"/>
          <p:cNvSpPr>
            <a:spLocks noGrp="1"/>
          </p:cNvSpPr>
          <p:nvPr>
            <p:ph type="body" sz="quarter" idx="27"/>
          </p:nvPr>
        </p:nvSpPr>
        <p:spPr bwMode="gray">
          <a:xfrm>
            <a:off x="2411413" y="1125538"/>
            <a:ext cx="2016125" cy="576411"/>
          </a:xfrm>
          <a:prstGeom prst="chevron">
            <a:avLst>
              <a:gd name="adj" fmla="val 34136"/>
            </a:avLst>
          </a:prstGeom>
          <a:gradFill>
            <a:gsLst>
              <a:gs pos="0">
                <a:srgbClr val="80BEC9"/>
              </a:gs>
              <a:gs pos="100000">
                <a:srgbClr val="409DAD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anchor="ctr" anchorCtr="1">
            <a:noAutofit/>
          </a:bodyPr>
          <a:lstStyle>
            <a:lvl1pPr marL="0" algn="ctr" defTabSz="914400" rtl="0" eaLnBrk="1" latinLnBrk="0" hangingPunct="1">
              <a:defRPr lang="en-US" sz="14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hu-HU" noProof="0" smtClean="0"/>
              <a:t>Click to edit Master text styles</a:t>
            </a:r>
          </a:p>
        </p:txBody>
      </p:sp>
      <p:sp>
        <p:nvSpPr>
          <p:cNvPr id="12" name="Text Placeholder 20"/>
          <p:cNvSpPr>
            <a:spLocks noGrp="1"/>
          </p:cNvSpPr>
          <p:nvPr>
            <p:ph type="body" sz="quarter" idx="26"/>
          </p:nvPr>
        </p:nvSpPr>
        <p:spPr bwMode="gray">
          <a:xfrm>
            <a:off x="179388" y="1125538"/>
            <a:ext cx="2016125" cy="576411"/>
          </a:xfrm>
          <a:prstGeom prst="homePlate">
            <a:avLst>
              <a:gd name="adj" fmla="val 34577"/>
            </a:avLst>
          </a:prstGeom>
          <a:gradFill>
            <a:gsLst>
              <a:gs pos="0">
                <a:srgbClr val="80BEC9"/>
              </a:gs>
              <a:gs pos="100000">
                <a:srgbClr val="409DAD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anchor="ctr" anchorCtr="1">
            <a:noAutofit/>
          </a:bodyPr>
          <a:lstStyle>
            <a:lvl1pPr marL="0" algn="ctr" defTabSz="914400" rtl="0" eaLnBrk="1" latinLnBrk="0" hangingPunct="1">
              <a:defRPr lang="en-US" sz="14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hu-HU" noProof="0" smtClean="0"/>
              <a:t>Click to edit Master text styles</a:t>
            </a:r>
          </a:p>
        </p:txBody>
      </p:sp>
      <p:sp>
        <p:nvSpPr>
          <p:cNvPr id="13" name="Text Placeholder 20"/>
          <p:cNvSpPr>
            <a:spLocks noGrp="1"/>
          </p:cNvSpPr>
          <p:nvPr>
            <p:ph type="body" sz="quarter" idx="28"/>
          </p:nvPr>
        </p:nvSpPr>
        <p:spPr bwMode="gray">
          <a:xfrm>
            <a:off x="4643438" y="1125538"/>
            <a:ext cx="2016125" cy="576411"/>
          </a:xfrm>
          <a:prstGeom prst="chevron">
            <a:avLst>
              <a:gd name="adj" fmla="val 34136"/>
            </a:avLst>
          </a:prstGeom>
          <a:gradFill>
            <a:gsLst>
              <a:gs pos="0">
                <a:srgbClr val="80BEC9"/>
              </a:gs>
              <a:gs pos="100000">
                <a:srgbClr val="409DAD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anchor="ctr" anchorCtr="1">
            <a:noAutofit/>
          </a:bodyPr>
          <a:lstStyle>
            <a:lvl1pPr marL="0" algn="ctr" defTabSz="914400" rtl="0" eaLnBrk="1" latinLnBrk="0" hangingPunct="1">
              <a:defRPr lang="en-US" sz="14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hu-HU" noProof="0" smtClean="0"/>
              <a:t>Click to edit Master text styles</a:t>
            </a:r>
          </a:p>
        </p:txBody>
      </p:sp>
      <p:sp>
        <p:nvSpPr>
          <p:cNvPr id="14" name="Text Placeholder 20"/>
          <p:cNvSpPr>
            <a:spLocks noGrp="1"/>
          </p:cNvSpPr>
          <p:nvPr>
            <p:ph type="body" sz="quarter" idx="29"/>
          </p:nvPr>
        </p:nvSpPr>
        <p:spPr bwMode="gray">
          <a:xfrm>
            <a:off x="6877049" y="1125538"/>
            <a:ext cx="2016125" cy="576411"/>
          </a:xfrm>
          <a:prstGeom prst="chevron">
            <a:avLst>
              <a:gd name="adj" fmla="val 34136"/>
            </a:avLst>
          </a:prstGeom>
          <a:gradFill>
            <a:gsLst>
              <a:gs pos="0">
                <a:srgbClr val="80BEC9"/>
              </a:gs>
              <a:gs pos="100000">
                <a:srgbClr val="409DAD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anchor="ctr" anchorCtr="1">
            <a:noAutofit/>
          </a:bodyPr>
          <a:lstStyle>
            <a:lvl1pPr marL="0" algn="ctr" defTabSz="914400" rtl="0" eaLnBrk="1" latinLnBrk="0" hangingPunct="1">
              <a:defRPr lang="en-US" sz="14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hu-HU" noProof="0" smtClean="0"/>
              <a:t>Click to edit Master text styles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pPr lvl="0"/>
            <a:r>
              <a:rPr lang="hu-HU" noProof="0" smtClean="0"/>
              <a:t>Click to edit Master title style</a:t>
            </a:r>
            <a:endParaRPr lang="hu-HU" noProof="0"/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3"/>
          </p:nvPr>
        </p:nvSpPr>
        <p:spPr bwMode="gray">
          <a:xfrm>
            <a:off x="179388" y="1916113"/>
            <a:ext cx="2016125" cy="4176712"/>
          </a:xfrm>
        </p:spPr>
        <p:txBody>
          <a:bodyPr/>
          <a:lstStyle/>
          <a:p>
            <a:pPr lvl="0"/>
            <a:r>
              <a:rPr lang="hu-HU" noProof="0" smtClean="0"/>
              <a:t>Click to edit Master text styles</a:t>
            </a:r>
          </a:p>
          <a:p>
            <a:pPr lvl="1"/>
            <a:r>
              <a:rPr lang="hu-HU" noProof="0" smtClean="0"/>
              <a:t>Second level</a:t>
            </a:r>
          </a:p>
          <a:p>
            <a:pPr lvl="2"/>
            <a:r>
              <a:rPr lang="hu-HU" noProof="0" smtClean="0"/>
              <a:t>Third level</a:t>
            </a:r>
          </a:p>
          <a:p>
            <a:pPr lvl="3"/>
            <a:r>
              <a:rPr lang="hu-HU" noProof="0" smtClean="0"/>
              <a:t>Fourth level</a:t>
            </a:r>
          </a:p>
          <a:p>
            <a:pPr lvl="4"/>
            <a:r>
              <a:rPr lang="hu-HU" noProof="0" smtClean="0"/>
              <a:t>Fifth level</a:t>
            </a:r>
          </a:p>
          <a:p>
            <a:pPr lvl="5"/>
            <a:r>
              <a:rPr lang="hu-HU" noProof="0" smtClean="0"/>
              <a:t>Sixth level</a:t>
            </a:r>
          </a:p>
        </p:txBody>
      </p:sp>
      <p:sp>
        <p:nvSpPr>
          <p:cNvPr id="31" name="Text Placeholder 29"/>
          <p:cNvSpPr>
            <a:spLocks noGrp="1"/>
          </p:cNvSpPr>
          <p:nvPr>
            <p:ph type="body" sz="quarter" idx="14"/>
          </p:nvPr>
        </p:nvSpPr>
        <p:spPr bwMode="gray">
          <a:xfrm>
            <a:off x="2417276" y="1916113"/>
            <a:ext cx="2016125" cy="4176712"/>
          </a:xfrm>
        </p:spPr>
        <p:txBody>
          <a:bodyPr/>
          <a:lstStyle/>
          <a:p>
            <a:pPr lvl="0"/>
            <a:r>
              <a:rPr lang="hu-HU" noProof="0" smtClean="0"/>
              <a:t>Click to edit Master text styles</a:t>
            </a:r>
          </a:p>
          <a:p>
            <a:pPr lvl="1"/>
            <a:r>
              <a:rPr lang="hu-HU" noProof="0" smtClean="0"/>
              <a:t>Second level</a:t>
            </a:r>
          </a:p>
          <a:p>
            <a:pPr lvl="2"/>
            <a:r>
              <a:rPr lang="hu-HU" noProof="0" smtClean="0"/>
              <a:t>Third level</a:t>
            </a:r>
          </a:p>
          <a:p>
            <a:pPr lvl="3"/>
            <a:r>
              <a:rPr lang="hu-HU" noProof="0" smtClean="0"/>
              <a:t>Fourth level</a:t>
            </a:r>
          </a:p>
          <a:p>
            <a:pPr lvl="4"/>
            <a:r>
              <a:rPr lang="hu-HU" noProof="0" smtClean="0"/>
              <a:t>Fifth level</a:t>
            </a:r>
          </a:p>
          <a:p>
            <a:pPr lvl="5"/>
            <a:r>
              <a:rPr lang="hu-HU" noProof="0" smtClean="0"/>
              <a:t>Sixth level</a:t>
            </a:r>
          </a:p>
        </p:txBody>
      </p:sp>
      <p:sp>
        <p:nvSpPr>
          <p:cNvPr id="32" name="Text Placeholder 29"/>
          <p:cNvSpPr>
            <a:spLocks noGrp="1"/>
          </p:cNvSpPr>
          <p:nvPr>
            <p:ph type="body" sz="quarter" idx="15"/>
          </p:nvPr>
        </p:nvSpPr>
        <p:spPr bwMode="gray">
          <a:xfrm>
            <a:off x="4609491" y="1916113"/>
            <a:ext cx="2016125" cy="4176712"/>
          </a:xfrm>
        </p:spPr>
        <p:txBody>
          <a:bodyPr/>
          <a:lstStyle/>
          <a:p>
            <a:pPr lvl="0"/>
            <a:r>
              <a:rPr lang="hu-HU" noProof="0" smtClean="0"/>
              <a:t>Click to edit Master text styles</a:t>
            </a:r>
          </a:p>
          <a:p>
            <a:pPr lvl="1"/>
            <a:r>
              <a:rPr lang="hu-HU" noProof="0" smtClean="0"/>
              <a:t>Second level</a:t>
            </a:r>
          </a:p>
          <a:p>
            <a:pPr lvl="2"/>
            <a:r>
              <a:rPr lang="hu-HU" noProof="0" smtClean="0"/>
              <a:t>Third level</a:t>
            </a:r>
          </a:p>
          <a:p>
            <a:pPr lvl="3"/>
            <a:r>
              <a:rPr lang="hu-HU" noProof="0" smtClean="0"/>
              <a:t>Fourth level</a:t>
            </a:r>
          </a:p>
          <a:p>
            <a:pPr lvl="4"/>
            <a:r>
              <a:rPr lang="hu-HU" noProof="0" smtClean="0"/>
              <a:t>Fifth level</a:t>
            </a:r>
          </a:p>
          <a:p>
            <a:pPr lvl="5"/>
            <a:r>
              <a:rPr lang="hu-HU" noProof="0" smtClean="0"/>
              <a:t>Sixth level</a:t>
            </a:r>
          </a:p>
        </p:txBody>
      </p:sp>
      <p:sp>
        <p:nvSpPr>
          <p:cNvPr id="33" name="Text Placeholder 29"/>
          <p:cNvSpPr>
            <a:spLocks noGrp="1"/>
          </p:cNvSpPr>
          <p:nvPr>
            <p:ph type="body" sz="quarter" idx="16"/>
          </p:nvPr>
        </p:nvSpPr>
        <p:spPr bwMode="gray">
          <a:xfrm>
            <a:off x="6877050" y="1916113"/>
            <a:ext cx="2016125" cy="4176712"/>
          </a:xfrm>
        </p:spPr>
        <p:txBody>
          <a:bodyPr/>
          <a:lstStyle/>
          <a:p>
            <a:pPr lvl="0"/>
            <a:r>
              <a:rPr lang="hu-HU" noProof="0" smtClean="0"/>
              <a:t>Click to edit Master text styles</a:t>
            </a:r>
          </a:p>
          <a:p>
            <a:pPr lvl="1"/>
            <a:r>
              <a:rPr lang="hu-HU" noProof="0" smtClean="0"/>
              <a:t>Second level</a:t>
            </a:r>
          </a:p>
          <a:p>
            <a:pPr lvl="2"/>
            <a:r>
              <a:rPr lang="hu-HU" noProof="0" smtClean="0"/>
              <a:t>Third level</a:t>
            </a:r>
          </a:p>
          <a:p>
            <a:pPr lvl="3"/>
            <a:r>
              <a:rPr lang="hu-HU" noProof="0" smtClean="0"/>
              <a:t>Fourth level</a:t>
            </a:r>
          </a:p>
          <a:p>
            <a:pPr lvl="4"/>
            <a:r>
              <a:rPr lang="hu-HU" noProof="0" smtClean="0"/>
              <a:t>Fifth level</a:t>
            </a:r>
          </a:p>
          <a:p>
            <a:pPr lvl="5"/>
            <a:r>
              <a:rPr lang="hu-HU" noProof="0" smtClean="0"/>
              <a:t>Sixth level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ive Chevr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hu-HU" noProof="0" smtClean="0"/>
              <a:t>Click to edit Master title style</a:t>
            </a:r>
            <a:endParaRPr lang="hu-HU" noProof="0"/>
          </a:p>
        </p:txBody>
      </p:sp>
      <p:sp>
        <p:nvSpPr>
          <p:cNvPr id="26" name="Text Placeholder 29"/>
          <p:cNvSpPr>
            <a:spLocks noGrp="1"/>
          </p:cNvSpPr>
          <p:nvPr>
            <p:ph type="body" sz="quarter" idx="13"/>
          </p:nvPr>
        </p:nvSpPr>
        <p:spPr bwMode="gray">
          <a:xfrm>
            <a:off x="179388" y="1916113"/>
            <a:ext cx="1595575" cy="4176712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</a:lstStyle>
          <a:p>
            <a:pPr lvl="0"/>
            <a:r>
              <a:rPr lang="hu-HU" noProof="0" smtClean="0"/>
              <a:t>Click to edit Master text styles</a:t>
            </a:r>
          </a:p>
          <a:p>
            <a:pPr lvl="1"/>
            <a:r>
              <a:rPr lang="hu-HU" noProof="0" smtClean="0"/>
              <a:t>Second level</a:t>
            </a:r>
          </a:p>
          <a:p>
            <a:pPr lvl="2"/>
            <a:r>
              <a:rPr lang="hu-HU" noProof="0" smtClean="0"/>
              <a:t>Third level</a:t>
            </a:r>
          </a:p>
          <a:p>
            <a:pPr lvl="3"/>
            <a:r>
              <a:rPr lang="hu-HU" noProof="0" smtClean="0"/>
              <a:t>Fourth level</a:t>
            </a:r>
          </a:p>
          <a:p>
            <a:pPr lvl="4"/>
            <a:r>
              <a:rPr lang="hu-HU" noProof="0" smtClean="0"/>
              <a:t>Fifth level</a:t>
            </a:r>
          </a:p>
          <a:p>
            <a:pPr lvl="5"/>
            <a:r>
              <a:rPr lang="hu-HU" noProof="0" smtClean="0"/>
              <a:t>Sixth level</a:t>
            </a:r>
          </a:p>
        </p:txBody>
      </p:sp>
      <p:sp>
        <p:nvSpPr>
          <p:cNvPr id="27" name="Text Placeholder 29"/>
          <p:cNvSpPr>
            <a:spLocks noGrp="1"/>
          </p:cNvSpPr>
          <p:nvPr>
            <p:ph type="body" sz="quarter" idx="14"/>
          </p:nvPr>
        </p:nvSpPr>
        <p:spPr bwMode="gray">
          <a:xfrm>
            <a:off x="1958941" y="1916113"/>
            <a:ext cx="1595575" cy="4176712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</a:lstStyle>
          <a:p>
            <a:pPr lvl="0"/>
            <a:r>
              <a:rPr lang="hu-HU" noProof="0" smtClean="0"/>
              <a:t>Click to edit Master text styles</a:t>
            </a:r>
          </a:p>
          <a:p>
            <a:pPr lvl="1"/>
            <a:r>
              <a:rPr lang="hu-HU" noProof="0" smtClean="0"/>
              <a:t>Second level</a:t>
            </a:r>
          </a:p>
          <a:p>
            <a:pPr lvl="2"/>
            <a:r>
              <a:rPr lang="hu-HU" noProof="0" smtClean="0"/>
              <a:t>Third level</a:t>
            </a:r>
          </a:p>
          <a:p>
            <a:pPr lvl="3"/>
            <a:r>
              <a:rPr lang="hu-HU" noProof="0" smtClean="0"/>
              <a:t>Fourth level</a:t>
            </a:r>
          </a:p>
          <a:p>
            <a:pPr lvl="4"/>
            <a:r>
              <a:rPr lang="hu-HU" noProof="0" smtClean="0"/>
              <a:t>Fifth level</a:t>
            </a:r>
          </a:p>
          <a:p>
            <a:pPr lvl="5"/>
            <a:r>
              <a:rPr lang="hu-HU" noProof="0" smtClean="0"/>
              <a:t>Sixth level</a:t>
            </a:r>
          </a:p>
        </p:txBody>
      </p:sp>
      <p:sp>
        <p:nvSpPr>
          <p:cNvPr id="28" name="Text Placeholder 29"/>
          <p:cNvSpPr>
            <a:spLocks noGrp="1"/>
          </p:cNvSpPr>
          <p:nvPr>
            <p:ph type="body" sz="quarter" idx="15"/>
          </p:nvPr>
        </p:nvSpPr>
        <p:spPr bwMode="gray">
          <a:xfrm>
            <a:off x="3738494" y="1916113"/>
            <a:ext cx="1595575" cy="4176712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</a:lstStyle>
          <a:p>
            <a:pPr lvl="0"/>
            <a:r>
              <a:rPr lang="hu-HU" noProof="0" smtClean="0"/>
              <a:t>Click to edit Master text styles</a:t>
            </a:r>
          </a:p>
          <a:p>
            <a:pPr lvl="1"/>
            <a:r>
              <a:rPr lang="hu-HU" noProof="0" smtClean="0"/>
              <a:t>Second level</a:t>
            </a:r>
          </a:p>
          <a:p>
            <a:pPr lvl="2"/>
            <a:r>
              <a:rPr lang="hu-HU" noProof="0" smtClean="0"/>
              <a:t>Third level</a:t>
            </a:r>
          </a:p>
          <a:p>
            <a:pPr lvl="3"/>
            <a:r>
              <a:rPr lang="hu-HU" noProof="0" smtClean="0"/>
              <a:t>Fourth level</a:t>
            </a:r>
          </a:p>
          <a:p>
            <a:pPr lvl="4"/>
            <a:r>
              <a:rPr lang="hu-HU" noProof="0" smtClean="0"/>
              <a:t>Fifth level</a:t>
            </a:r>
          </a:p>
          <a:p>
            <a:pPr lvl="5"/>
            <a:r>
              <a:rPr lang="hu-HU" noProof="0" smtClean="0"/>
              <a:t>Sixth level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6"/>
          </p:nvPr>
        </p:nvSpPr>
        <p:spPr bwMode="gray">
          <a:xfrm>
            <a:off x="5518047" y="1916113"/>
            <a:ext cx="1595575" cy="4176712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</a:lstStyle>
          <a:p>
            <a:pPr lvl="0"/>
            <a:r>
              <a:rPr lang="hu-HU" noProof="0" smtClean="0"/>
              <a:t>Click to edit Master text styles</a:t>
            </a:r>
          </a:p>
          <a:p>
            <a:pPr lvl="1"/>
            <a:r>
              <a:rPr lang="hu-HU" noProof="0" smtClean="0"/>
              <a:t>Second level</a:t>
            </a:r>
          </a:p>
          <a:p>
            <a:pPr lvl="2"/>
            <a:r>
              <a:rPr lang="hu-HU" noProof="0" smtClean="0"/>
              <a:t>Third level</a:t>
            </a:r>
          </a:p>
          <a:p>
            <a:pPr lvl="3"/>
            <a:r>
              <a:rPr lang="hu-HU" noProof="0" smtClean="0"/>
              <a:t>Fourth level</a:t>
            </a:r>
          </a:p>
          <a:p>
            <a:pPr lvl="4"/>
            <a:r>
              <a:rPr lang="hu-HU" noProof="0" smtClean="0"/>
              <a:t>Fifth level</a:t>
            </a:r>
          </a:p>
          <a:p>
            <a:pPr lvl="5"/>
            <a:r>
              <a:rPr lang="hu-HU" noProof="0" smtClean="0"/>
              <a:t>Sixth level</a:t>
            </a:r>
          </a:p>
        </p:txBody>
      </p:sp>
      <p:sp>
        <p:nvSpPr>
          <p:cNvPr id="37" name="Text Placeholder 29"/>
          <p:cNvSpPr>
            <a:spLocks noGrp="1"/>
          </p:cNvSpPr>
          <p:nvPr>
            <p:ph type="body" sz="quarter" idx="17"/>
          </p:nvPr>
        </p:nvSpPr>
        <p:spPr bwMode="gray">
          <a:xfrm>
            <a:off x="7297600" y="1916113"/>
            <a:ext cx="1595575" cy="4176712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</a:lstStyle>
          <a:p>
            <a:pPr lvl="0"/>
            <a:r>
              <a:rPr lang="hu-HU" noProof="0" smtClean="0"/>
              <a:t>Click to edit Master text styles</a:t>
            </a:r>
          </a:p>
          <a:p>
            <a:pPr lvl="1"/>
            <a:r>
              <a:rPr lang="hu-HU" noProof="0" smtClean="0"/>
              <a:t>Second level</a:t>
            </a:r>
          </a:p>
          <a:p>
            <a:pPr lvl="2"/>
            <a:r>
              <a:rPr lang="hu-HU" noProof="0" smtClean="0"/>
              <a:t>Third level</a:t>
            </a:r>
          </a:p>
          <a:p>
            <a:pPr lvl="3"/>
            <a:r>
              <a:rPr lang="hu-HU" noProof="0" smtClean="0"/>
              <a:t>Fourth level</a:t>
            </a:r>
          </a:p>
          <a:p>
            <a:pPr lvl="4"/>
            <a:r>
              <a:rPr lang="hu-HU" noProof="0" smtClean="0"/>
              <a:t>Fifth level</a:t>
            </a:r>
          </a:p>
          <a:p>
            <a:pPr lvl="5"/>
            <a:r>
              <a:rPr lang="hu-HU" noProof="0" smtClean="0"/>
              <a:t>Sixth level</a:t>
            </a:r>
          </a:p>
        </p:txBody>
      </p:sp>
      <p:sp>
        <p:nvSpPr>
          <p:cNvPr id="14" name="Text Placeholder 20"/>
          <p:cNvSpPr>
            <a:spLocks noGrp="1"/>
          </p:cNvSpPr>
          <p:nvPr>
            <p:ph type="body" sz="quarter" idx="27"/>
          </p:nvPr>
        </p:nvSpPr>
        <p:spPr bwMode="gray">
          <a:xfrm>
            <a:off x="1958941" y="1125538"/>
            <a:ext cx="1584300" cy="576411"/>
          </a:xfrm>
          <a:prstGeom prst="chevron">
            <a:avLst>
              <a:gd name="adj" fmla="val 34136"/>
            </a:avLst>
          </a:prstGeom>
          <a:gradFill>
            <a:gsLst>
              <a:gs pos="0">
                <a:srgbClr val="80BEC9"/>
              </a:gs>
              <a:gs pos="100000">
                <a:srgbClr val="409DAD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anchor="ctr" anchorCtr="1">
            <a:noAutofit/>
          </a:bodyPr>
          <a:lstStyle>
            <a:lvl1pPr marL="0" algn="ctr" defTabSz="914400" rtl="0" eaLnBrk="1" latinLnBrk="0" hangingPunct="1">
              <a:defRPr lang="en-US" sz="12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hu-HU" noProof="0" smtClean="0"/>
              <a:t>Click to edit Master text styles</a:t>
            </a:r>
          </a:p>
        </p:txBody>
      </p:sp>
      <p:sp>
        <p:nvSpPr>
          <p:cNvPr id="15" name="Text Placeholder 20"/>
          <p:cNvSpPr>
            <a:spLocks noGrp="1"/>
          </p:cNvSpPr>
          <p:nvPr>
            <p:ph type="body" sz="quarter" idx="26"/>
          </p:nvPr>
        </p:nvSpPr>
        <p:spPr bwMode="gray">
          <a:xfrm>
            <a:off x="179389" y="1125538"/>
            <a:ext cx="1584300" cy="576411"/>
          </a:xfrm>
          <a:prstGeom prst="homePlate">
            <a:avLst>
              <a:gd name="adj" fmla="val 34577"/>
            </a:avLst>
          </a:prstGeom>
          <a:gradFill>
            <a:gsLst>
              <a:gs pos="0">
                <a:srgbClr val="80BEC9"/>
              </a:gs>
              <a:gs pos="100000">
                <a:srgbClr val="409DAD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anchor="ctr" anchorCtr="1">
            <a:noAutofit/>
          </a:bodyPr>
          <a:lstStyle>
            <a:lvl1pPr marL="0" algn="ctr" defTabSz="914400" rtl="0" eaLnBrk="1" latinLnBrk="0" hangingPunct="1">
              <a:defRPr lang="en-US" sz="12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hu-HU" noProof="0" smtClean="0"/>
              <a:t>Click to edit Master text styles</a:t>
            </a:r>
          </a:p>
        </p:txBody>
      </p:sp>
      <p:sp>
        <p:nvSpPr>
          <p:cNvPr id="16" name="Text Placeholder 20"/>
          <p:cNvSpPr>
            <a:spLocks noGrp="1"/>
          </p:cNvSpPr>
          <p:nvPr>
            <p:ph type="body" sz="quarter" idx="28"/>
          </p:nvPr>
        </p:nvSpPr>
        <p:spPr bwMode="gray">
          <a:xfrm>
            <a:off x="3738494" y="1125538"/>
            <a:ext cx="1584300" cy="576411"/>
          </a:xfrm>
          <a:prstGeom prst="chevron">
            <a:avLst>
              <a:gd name="adj" fmla="val 34136"/>
            </a:avLst>
          </a:prstGeom>
          <a:gradFill>
            <a:gsLst>
              <a:gs pos="0">
                <a:srgbClr val="80BEC9"/>
              </a:gs>
              <a:gs pos="100000">
                <a:srgbClr val="409DAD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anchor="ctr" anchorCtr="1">
            <a:noAutofit/>
          </a:bodyPr>
          <a:lstStyle>
            <a:lvl1pPr marL="0" algn="ctr" defTabSz="914400" rtl="0" eaLnBrk="1" latinLnBrk="0" hangingPunct="1">
              <a:defRPr lang="en-US" sz="12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hu-HU" noProof="0" smtClean="0"/>
              <a:t>Click to edit Master text styles</a:t>
            </a:r>
          </a:p>
        </p:txBody>
      </p:sp>
      <p:sp>
        <p:nvSpPr>
          <p:cNvPr id="17" name="Text Placeholder 20"/>
          <p:cNvSpPr>
            <a:spLocks noGrp="1"/>
          </p:cNvSpPr>
          <p:nvPr>
            <p:ph type="body" sz="quarter" idx="29"/>
          </p:nvPr>
        </p:nvSpPr>
        <p:spPr bwMode="gray">
          <a:xfrm>
            <a:off x="5518047" y="1125538"/>
            <a:ext cx="1584300" cy="576411"/>
          </a:xfrm>
          <a:prstGeom prst="chevron">
            <a:avLst>
              <a:gd name="adj" fmla="val 34136"/>
            </a:avLst>
          </a:prstGeom>
          <a:gradFill>
            <a:gsLst>
              <a:gs pos="0">
                <a:srgbClr val="80BEC9"/>
              </a:gs>
              <a:gs pos="100000">
                <a:srgbClr val="409DAD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anchor="ctr" anchorCtr="1">
            <a:noAutofit/>
          </a:bodyPr>
          <a:lstStyle>
            <a:lvl1pPr marL="0" algn="ctr" defTabSz="914400" rtl="0" eaLnBrk="1" latinLnBrk="0" hangingPunct="1">
              <a:defRPr lang="en-US" sz="12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hu-HU" noProof="0" smtClean="0"/>
              <a:t>Click to edit Master text styles</a:t>
            </a:r>
          </a:p>
        </p:txBody>
      </p:sp>
      <p:sp>
        <p:nvSpPr>
          <p:cNvPr id="19" name="Text Placeholder 20"/>
          <p:cNvSpPr>
            <a:spLocks noGrp="1"/>
          </p:cNvSpPr>
          <p:nvPr>
            <p:ph type="body" sz="quarter" idx="30"/>
          </p:nvPr>
        </p:nvSpPr>
        <p:spPr bwMode="gray">
          <a:xfrm>
            <a:off x="7297600" y="1125538"/>
            <a:ext cx="1584300" cy="576411"/>
          </a:xfrm>
          <a:prstGeom prst="chevron">
            <a:avLst>
              <a:gd name="adj" fmla="val 34136"/>
            </a:avLst>
          </a:prstGeom>
          <a:gradFill>
            <a:gsLst>
              <a:gs pos="0">
                <a:srgbClr val="80BEC9"/>
              </a:gs>
              <a:gs pos="100000">
                <a:srgbClr val="409DAD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anchor="ctr" anchorCtr="1">
            <a:noAutofit/>
          </a:bodyPr>
          <a:lstStyle>
            <a:lvl1pPr marL="0" algn="ctr" defTabSz="914400" rtl="0" eaLnBrk="1" latinLnBrk="0" hangingPunct="1">
              <a:defRPr lang="en-US" sz="12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hu-HU" noProof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ands and driv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utoShape 20"/>
          <p:cNvSpPr>
            <a:spLocks noChangeArrowheads="1"/>
          </p:cNvSpPr>
          <p:nvPr userDrawn="1"/>
        </p:nvSpPr>
        <p:spPr bwMode="gray">
          <a:xfrm rot="19080000" flipH="1">
            <a:off x="4691063" y="2387600"/>
            <a:ext cx="1498600" cy="381000"/>
          </a:xfrm>
          <a:prstGeom prst="rightArrow">
            <a:avLst>
              <a:gd name="adj1" fmla="val 63333"/>
              <a:gd name="adj2" fmla="val 49582"/>
            </a:avLst>
          </a:prstGeom>
          <a:gradFill rotWithShape="1">
            <a:gsLst>
              <a:gs pos="0">
                <a:srgbClr val="DCDDDD"/>
              </a:gs>
              <a:gs pos="100000">
                <a:srgbClr val="97989A"/>
              </a:gs>
            </a:gsLst>
            <a:lin ang="0" scaled="1"/>
          </a:gradFill>
          <a:ln w="6350" algn="ctr">
            <a:noFill/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CA" dirty="0">
              <a:latin typeface="+mn-lt"/>
              <a:cs typeface="+mn-cs"/>
            </a:endParaRPr>
          </a:p>
        </p:txBody>
      </p:sp>
      <p:sp>
        <p:nvSpPr>
          <p:cNvPr id="13" name="AutoShape 17"/>
          <p:cNvSpPr>
            <a:spLocks noChangeArrowheads="1"/>
          </p:cNvSpPr>
          <p:nvPr userDrawn="1"/>
        </p:nvSpPr>
        <p:spPr bwMode="gray">
          <a:xfrm rot="2520000" flipH="1">
            <a:off x="4691063" y="4432300"/>
            <a:ext cx="1498600" cy="381000"/>
          </a:xfrm>
          <a:prstGeom prst="rightArrow">
            <a:avLst>
              <a:gd name="adj1" fmla="val 63333"/>
              <a:gd name="adj2" fmla="val 49582"/>
            </a:avLst>
          </a:prstGeom>
          <a:gradFill rotWithShape="1">
            <a:gsLst>
              <a:gs pos="0">
                <a:srgbClr val="DCDDDD"/>
              </a:gs>
              <a:gs pos="100000">
                <a:srgbClr val="97989A"/>
              </a:gs>
            </a:gsLst>
            <a:lin ang="0" scaled="1"/>
          </a:gradFill>
          <a:ln w="6350" algn="ctr">
            <a:noFill/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CA" dirty="0">
              <a:latin typeface="+mn-lt"/>
              <a:cs typeface="+mn-cs"/>
            </a:endParaRPr>
          </a:p>
        </p:txBody>
      </p:sp>
      <p:sp>
        <p:nvSpPr>
          <p:cNvPr id="14" name="AutoShape 20"/>
          <p:cNvSpPr>
            <a:spLocks noChangeArrowheads="1"/>
          </p:cNvSpPr>
          <p:nvPr userDrawn="1"/>
        </p:nvSpPr>
        <p:spPr bwMode="gray">
          <a:xfrm rot="2520000">
            <a:off x="2879725" y="2387600"/>
            <a:ext cx="1497013" cy="381000"/>
          </a:xfrm>
          <a:prstGeom prst="rightArrow">
            <a:avLst>
              <a:gd name="adj1" fmla="val 63333"/>
              <a:gd name="adj2" fmla="val 49582"/>
            </a:avLst>
          </a:prstGeom>
          <a:gradFill rotWithShape="1">
            <a:gsLst>
              <a:gs pos="0">
                <a:srgbClr val="DCDDDD"/>
              </a:gs>
              <a:gs pos="100000">
                <a:srgbClr val="97989A"/>
              </a:gs>
            </a:gsLst>
            <a:lin ang="0" scaled="1"/>
          </a:gradFill>
          <a:ln w="6350" algn="ctr">
            <a:noFill/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CA" dirty="0">
              <a:latin typeface="+mn-lt"/>
              <a:cs typeface="+mn-cs"/>
            </a:endParaRPr>
          </a:p>
        </p:txBody>
      </p:sp>
      <p:sp>
        <p:nvSpPr>
          <p:cNvPr id="15" name="AutoShape 17"/>
          <p:cNvSpPr>
            <a:spLocks noChangeArrowheads="1"/>
          </p:cNvSpPr>
          <p:nvPr userDrawn="1"/>
        </p:nvSpPr>
        <p:spPr bwMode="gray">
          <a:xfrm rot="19080000">
            <a:off x="2879725" y="4432300"/>
            <a:ext cx="1497013" cy="381000"/>
          </a:xfrm>
          <a:prstGeom prst="rightArrow">
            <a:avLst>
              <a:gd name="adj1" fmla="val 63333"/>
              <a:gd name="adj2" fmla="val 49582"/>
            </a:avLst>
          </a:prstGeom>
          <a:gradFill rotWithShape="1">
            <a:gsLst>
              <a:gs pos="0">
                <a:srgbClr val="DCDDDD"/>
              </a:gs>
              <a:gs pos="100000">
                <a:srgbClr val="97989A"/>
              </a:gs>
            </a:gsLst>
            <a:lin ang="0" scaled="1"/>
          </a:gradFill>
          <a:ln w="6350" algn="ctr">
            <a:noFill/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CA" dirty="0">
              <a:latin typeface="+mn-lt"/>
              <a:cs typeface="+mn-cs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hu-HU" noProof="0" smtClean="0"/>
              <a:t>Click to edit Master title style</a:t>
            </a:r>
            <a:endParaRPr lang="hu-HU" noProof="0"/>
          </a:p>
        </p:txBody>
      </p:sp>
      <p:sp>
        <p:nvSpPr>
          <p:cNvPr id="25" name="Text Placeholder 10"/>
          <p:cNvSpPr>
            <a:spLocks noGrp="1"/>
          </p:cNvSpPr>
          <p:nvPr>
            <p:ph type="body" sz="quarter" idx="21"/>
          </p:nvPr>
        </p:nvSpPr>
        <p:spPr bwMode="gray">
          <a:xfrm>
            <a:off x="3822700" y="3187175"/>
            <a:ext cx="1441714" cy="821280"/>
          </a:xfrm>
          <a:prstGeom prst="ellipse">
            <a:avLst/>
          </a:prstGeom>
          <a:solidFill>
            <a:srgbClr val="AA5CAA"/>
          </a:solidFill>
          <a:ln>
            <a:noFill/>
          </a:ln>
        </p:spPr>
        <p:txBody>
          <a:bodyPr lIns="54000" tIns="54000" rIns="54000" bIns="54000" anchor="ctr" anchorCtr="1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hu-HU" noProof="0" smtClean="0"/>
              <a:t>Text</a:t>
            </a:r>
            <a:endParaRPr lang="hu-HU" noProof="0"/>
          </a:p>
        </p:txBody>
      </p:sp>
      <p:sp>
        <p:nvSpPr>
          <p:cNvPr id="29" name="Text Placeholder 20"/>
          <p:cNvSpPr>
            <a:spLocks noGrp="1"/>
          </p:cNvSpPr>
          <p:nvPr>
            <p:ph type="body" sz="quarter" idx="22"/>
          </p:nvPr>
        </p:nvSpPr>
        <p:spPr bwMode="gray">
          <a:xfrm>
            <a:off x="179388" y="1557337"/>
            <a:ext cx="3323022" cy="1944688"/>
          </a:xfrm>
          <a:solidFill>
            <a:schemeClr val="bg1"/>
          </a:solidFill>
          <a:ln w="12700">
            <a:solidFill>
              <a:srgbClr val="007C92"/>
            </a:solidFill>
          </a:ln>
        </p:spPr>
        <p:txBody>
          <a:bodyPr lIns="54000" tIns="54000" rIns="54000" bIns="54000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hu-HU" noProof="0" smtClean="0"/>
              <a:t>Click to edit Master text styles</a:t>
            </a:r>
          </a:p>
          <a:p>
            <a:pPr lvl="1"/>
            <a:r>
              <a:rPr lang="hu-HU" noProof="0" smtClean="0"/>
              <a:t>Second level</a:t>
            </a:r>
          </a:p>
          <a:p>
            <a:pPr lvl="2"/>
            <a:r>
              <a:rPr lang="hu-HU" noProof="0" smtClean="0"/>
              <a:t>Third level</a:t>
            </a:r>
          </a:p>
          <a:p>
            <a:pPr lvl="3"/>
            <a:r>
              <a:rPr lang="hu-HU" noProof="0" smtClean="0"/>
              <a:t>Fourth level</a:t>
            </a:r>
          </a:p>
          <a:p>
            <a:pPr lvl="4"/>
            <a:r>
              <a:rPr lang="hu-HU" noProof="0" smtClean="0"/>
              <a:t>Fifth level</a:t>
            </a:r>
          </a:p>
        </p:txBody>
      </p:sp>
      <p:sp>
        <p:nvSpPr>
          <p:cNvPr id="30" name="Text Placeholder 20"/>
          <p:cNvSpPr>
            <a:spLocks noGrp="1"/>
          </p:cNvSpPr>
          <p:nvPr>
            <p:ph type="body" sz="quarter" idx="23"/>
          </p:nvPr>
        </p:nvSpPr>
        <p:spPr bwMode="gray">
          <a:xfrm>
            <a:off x="179388" y="4148137"/>
            <a:ext cx="3323022" cy="1944688"/>
          </a:xfrm>
          <a:solidFill>
            <a:schemeClr val="bg1"/>
          </a:solidFill>
          <a:ln w="12700">
            <a:solidFill>
              <a:srgbClr val="007C92"/>
            </a:solidFill>
          </a:ln>
        </p:spPr>
        <p:txBody>
          <a:bodyPr lIns="54000" tIns="54000" rIns="54000" bIns="54000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hu-HU" noProof="0" smtClean="0"/>
              <a:t>Click to edit Master text styles</a:t>
            </a:r>
          </a:p>
          <a:p>
            <a:pPr lvl="1"/>
            <a:r>
              <a:rPr lang="hu-HU" noProof="0" smtClean="0"/>
              <a:t>Second level</a:t>
            </a:r>
          </a:p>
          <a:p>
            <a:pPr lvl="2"/>
            <a:r>
              <a:rPr lang="hu-HU" noProof="0" smtClean="0"/>
              <a:t>Third level</a:t>
            </a:r>
          </a:p>
          <a:p>
            <a:pPr lvl="3"/>
            <a:r>
              <a:rPr lang="hu-HU" noProof="0" smtClean="0"/>
              <a:t>Fourth level</a:t>
            </a:r>
          </a:p>
          <a:p>
            <a:pPr lvl="4"/>
            <a:r>
              <a:rPr lang="hu-HU" noProof="0" smtClean="0"/>
              <a:t>Fifth level</a:t>
            </a:r>
          </a:p>
        </p:txBody>
      </p:sp>
      <p:sp>
        <p:nvSpPr>
          <p:cNvPr id="31" name="Text Placeholder 20"/>
          <p:cNvSpPr>
            <a:spLocks noGrp="1"/>
          </p:cNvSpPr>
          <p:nvPr>
            <p:ph type="body" sz="quarter" idx="24"/>
          </p:nvPr>
        </p:nvSpPr>
        <p:spPr bwMode="gray">
          <a:xfrm>
            <a:off x="5570153" y="1557337"/>
            <a:ext cx="3323022" cy="1944688"/>
          </a:xfrm>
          <a:solidFill>
            <a:schemeClr val="bg1"/>
          </a:solidFill>
          <a:ln w="12700">
            <a:solidFill>
              <a:srgbClr val="007C92"/>
            </a:solidFill>
          </a:ln>
        </p:spPr>
        <p:txBody>
          <a:bodyPr lIns="54000" tIns="54000" rIns="54000" bIns="54000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hu-HU" noProof="0" smtClean="0"/>
              <a:t>Click to edit Master text styles</a:t>
            </a:r>
          </a:p>
          <a:p>
            <a:pPr lvl="1"/>
            <a:r>
              <a:rPr lang="hu-HU" noProof="0" smtClean="0"/>
              <a:t>Second level</a:t>
            </a:r>
          </a:p>
          <a:p>
            <a:pPr lvl="2"/>
            <a:r>
              <a:rPr lang="hu-HU" noProof="0" smtClean="0"/>
              <a:t>Third level</a:t>
            </a:r>
          </a:p>
          <a:p>
            <a:pPr lvl="3"/>
            <a:r>
              <a:rPr lang="hu-HU" noProof="0" smtClean="0"/>
              <a:t>Fourth level</a:t>
            </a:r>
          </a:p>
          <a:p>
            <a:pPr lvl="4"/>
            <a:r>
              <a:rPr lang="hu-HU" noProof="0" smtClean="0"/>
              <a:t>Fifth level</a:t>
            </a:r>
          </a:p>
        </p:txBody>
      </p:sp>
      <p:sp>
        <p:nvSpPr>
          <p:cNvPr id="32" name="Text Placeholder 20"/>
          <p:cNvSpPr>
            <a:spLocks noGrp="1"/>
          </p:cNvSpPr>
          <p:nvPr>
            <p:ph type="body" sz="quarter" idx="25"/>
          </p:nvPr>
        </p:nvSpPr>
        <p:spPr bwMode="gray">
          <a:xfrm>
            <a:off x="5570153" y="4148137"/>
            <a:ext cx="3323022" cy="1944688"/>
          </a:xfrm>
          <a:solidFill>
            <a:schemeClr val="bg1"/>
          </a:solidFill>
          <a:ln w="12700">
            <a:solidFill>
              <a:srgbClr val="007C92"/>
            </a:solidFill>
          </a:ln>
        </p:spPr>
        <p:txBody>
          <a:bodyPr lIns="54000" tIns="54000" rIns="54000" bIns="54000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hu-HU" noProof="0" smtClean="0"/>
              <a:t>Click to edit Master text styles</a:t>
            </a:r>
          </a:p>
          <a:p>
            <a:pPr lvl="1"/>
            <a:r>
              <a:rPr lang="hu-HU" noProof="0" smtClean="0"/>
              <a:t>Second level</a:t>
            </a:r>
          </a:p>
          <a:p>
            <a:pPr lvl="2"/>
            <a:r>
              <a:rPr lang="hu-HU" noProof="0" smtClean="0"/>
              <a:t>Third level</a:t>
            </a:r>
          </a:p>
          <a:p>
            <a:pPr lvl="3"/>
            <a:r>
              <a:rPr lang="hu-HU" noProof="0" smtClean="0"/>
              <a:t>Fourth level</a:t>
            </a:r>
          </a:p>
          <a:p>
            <a:pPr lvl="4"/>
            <a:r>
              <a:rPr lang="hu-HU" noProof="0" smtClean="0"/>
              <a:t>Fifth level</a:t>
            </a:r>
          </a:p>
        </p:txBody>
      </p:sp>
      <p:sp>
        <p:nvSpPr>
          <p:cNvPr id="35" name="Text Placeholder 20"/>
          <p:cNvSpPr>
            <a:spLocks noGrp="1"/>
          </p:cNvSpPr>
          <p:nvPr>
            <p:ph type="body" sz="quarter" idx="26"/>
          </p:nvPr>
        </p:nvSpPr>
        <p:spPr bwMode="gray">
          <a:xfrm>
            <a:off x="179388" y="1125538"/>
            <a:ext cx="3323022" cy="359817"/>
          </a:xfrm>
          <a:solidFill>
            <a:srgbClr val="409DAD"/>
          </a:solidFill>
          <a:ln w="12700">
            <a:solidFill>
              <a:srgbClr val="007C92"/>
            </a:solidFill>
          </a:ln>
        </p:spPr>
        <p:txBody>
          <a:bodyPr anchor="ctr" anchorCtr="1"/>
          <a:lstStyle>
            <a:lvl1pPr>
              <a:defRPr lang="en-US" sz="1400" b="1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6" name="Text Placeholder 20"/>
          <p:cNvSpPr>
            <a:spLocks noGrp="1"/>
          </p:cNvSpPr>
          <p:nvPr>
            <p:ph type="body" sz="quarter" idx="27"/>
          </p:nvPr>
        </p:nvSpPr>
        <p:spPr bwMode="gray">
          <a:xfrm>
            <a:off x="5570153" y="1125538"/>
            <a:ext cx="3323022" cy="359817"/>
          </a:xfrm>
          <a:solidFill>
            <a:srgbClr val="409DAD"/>
          </a:solidFill>
          <a:ln w="12700">
            <a:solidFill>
              <a:srgbClr val="007C92"/>
            </a:solidFill>
          </a:ln>
        </p:spPr>
        <p:txBody>
          <a:bodyPr anchor="ctr" anchorCtr="1"/>
          <a:lstStyle>
            <a:lvl1pPr>
              <a:defRPr lang="en-US" sz="1400" b="1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7" name="Text Placeholder 20"/>
          <p:cNvSpPr>
            <a:spLocks noGrp="1"/>
          </p:cNvSpPr>
          <p:nvPr>
            <p:ph type="body" sz="quarter" idx="28"/>
          </p:nvPr>
        </p:nvSpPr>
        <p:spPr bwMode="gray">
          <a:xfrm>
            <a:off x="179388" y="3716339"/>
            <a:ext cx="3323022" cy="359817"/>
          </a:xfrm>
          <a:solidFill>
            <a:srgbClr val="409DAD"/>
          </a:solidFill>
          <a:ln w="12700">
            <a:solidFill>
              <a:srgbClr val="007C92"/>
            </a:solidFill>
          </a:ln>
        </p:spPr>
        <p:txBody>
          <a:bodyPr anchor="ctr" anchorCtr="1"/>
          <a:lstStyle>
            <a:lvl1pPr>
              <a:defRPr lang="en-US" sz="1400" b="1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8" name="Text Placeholder 20"/>
          <p:cNvSpPr>
            <a:spLocks noGrp="1"/>
          </p:cNvSpPr>
          <p:nvPr>
            <p:ph type="body" sz="quarter" idx="29"/>
          </p:nvPr>
        </p:nvSpPr>
        <p:spPr bwMode="gray">
          <a:xfrm>
            <a:off x="5570153" y="3716339"/>
            <a:ext cx="3323022" cy="359817"/>
          </a:xfrm>
          <a:solidFill>
            <a:srgbClr val="409DAD"/>
          </a:solidFill>
          <a:ln w="12700">
            <a:solidFill>
              <a:srgbClr val="007C92"/>
            </a:solidFill>
          </a:ln>
        </p:spPr>
        <p:txBody>
          <a:bodyPr anchor="ctr" anchorCtr="1"/>
          <a:lstStyle>
            <a:lvl1pPr>
              <a:defRPr lang="en-US" sz="1400" b="1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hu-HU" noProof="0" smtClean="0"/>
              <a:t>Click to edit Master title style</a:t>
            </a:r>
            <a:endParaRPr lang="hu-HU" noProof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21"/>
          </p:nvPr>
        </p:nvSpPr>
        <p:spPr bwMode="gray">
          <a:xfrm>
            <a:off x="173526" y="1557337"/>
            <a:ext cx="4254012" cy="4535488"/>
          </a:xfrm>
          <a:solidFill>
            <a:schemeClr val="bg1"/>
          </a:solidFill>
          <a:ln w="12700">
            <a:solidFill>
              <a:srgbClr val="007C92"/>
            </a:solidFill>
          </a:ln>
        </p:spPr>
        <p:txBody>
          <a:bodyPr lIns="54000" tIns="54000" rIns="54000" bIns="54000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hu-HU" noProof="0" smtClean="0"/>
              <a:t>Click to edit Master text styles</a:t>
            </a:r>
          </a:p>
          <a:p>
            <a:pPr lvl="1"/>
            <a:r>
              <a:rPr lang="hu-HU" noProof="0" smtClean="0"/>
              <a:t>Second level</a:t>
            </a:r>
          </a:p>
          <a:p>
            <a:pPr lvl="2"/>
            <a:r>
              <a:rPr lang="hu-HU" noProof="0" smtClean="0"/>
              <a:t>Third level</a:t>
            </a:r>
          </a:p>
          <a:p>
            <a:pPr lvl="3"/>
            <a:r>
              <a:rPr lang="hu-HU" noProof="0" smtClean="0"/>
              <a:t>Fourth level</a:t>
            </a:r>
          </a:p>
          <a:p>
            <a:pPr lvl="4"/>
            <a:r>
              <a:rPr lang="hu-HU" noProof="0" smtClean="0"/>
              <a:t>Fifth level</a:t>
            </a:r>
          </a:p>
          <a:p>
            <a:pPr lvl="5"/>
            <a:r>
              <a:rPr lang="hu-HU" noProof="0" smtClean="0"/>
              <a:t>Sixth level</a:t>
            </a:r>
          </a:p>
        </p:txBody>
      </p:sp>
      <p:sp>
        <p:nvSpPr>
          <p:cNvPr id="23" name="Text Placeholder 20"/>
          <p:cNvSpPr>
            <a:spLocks noGrp="1"/>
          </p:cNvSpPr>
          <p:nvPr>
            <p:ph type="body" sz="quarter" idx="22"/>
          </p:nvPr>
        </p:nvSpPr>
        <p:spPr bwMode="gray">
          <a:xfrm>
            <a:off x="4639162" y="1557337"/>
            <a:ext cx="4254012" cy="4535488"/>
          </a:xfrm>
          <a:solidFill>
            <a:schemeClr val="bg1"/>
          </a:solidFill>
          <a:ln w="12700">
            <a:solidFill>
              <a:srgbClr val="007C92"/>
            </a:solidFill>
          </a:ln>
        </p:spPr>
        <p:txBody>
          <a:bodyPr lIns="54000" tIns="54000" rIns="54000" bIns="54000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hu-HU" noProof="0" smtClean="0"/>
              <a:t>Click to edit Master text styles</a:t>
            </a:r>
          </a:p>
          <a:p>
            <a:pPr lvl="1"/>
            <a:r>
              <a:rPr lang="hu-HU" noProof="0" smtClean="0"/>
              <a:t>Second level</a:t>
            </a:r>
          </a:p>
          <a:p>
            <a:pPr lvl="2"/>
            <a:r>
              <a:rPr lang="hu-HU" noProof="0" smtClean="0"/>
              <a:t>Third level</a:t>
            </a:r>
          </a:p>
          <a:p>
            <a:pPr lvl="3"/>
            <a:r>
              <a:rPr lang="hu-HU" noProof="0" smtClean="0"/>
              <a:t>Fourth level</a:t>
            </a:r>
          </a:p>
          <a:p>
            <a:pPr lvl="4"/>
            <a:r>
              <a:rPr lang="hu-HU" noProof="0" smtClean="0"/>
              <a:t>Fifth level</a:t>
            </a:r>
          </a:p>
          <a:p>
            <a:pPr lvl="5"/>
            <a:r>
              <a:rPr lang="hu-HU" noProof="0" smtClean="0"/>
              <a:t>Sixth level</a:t>
            </a:r>
          </a:p>
        </p:txBody>
      </p:sp>
      <p:sp>
        <p:nvSpPr>
          <p:cNvPr id="29" name="Text Placeholder 20"/>
          <p:cNvSpPr>
            <a:spLocks noGrp="1"/>
          </p:cNvSpPr>
          <p:nvPr>
            <p:ph type="body" sz="quarter" idx="26"/>
          </p:nvPr>
        </p:nvSpPr>
        <p:spPr bwMode="gray">
          <a:xfrm>
            <a:off x="173526" y="1125538"/>
            <a:ext cx="4254012" cy="359817"/>
          </a:xfrm>
          <a:solidFill>
            <a:srgbClr val="409DAD"/>
          </a:solidFill>
          <a:ln w="12700">
            <a:solidFill>
              <a:srgbClr val="409DAD"/>
            </a:solidFill>
          </a:ln>
        </p:spPr>
        <p:txBody>
          <a:bodyPr anchor="ctr" anchorCtr="1"/>
          <a:lstStyle>
            <a:lvl1pPr>
              <a:defRPr lang="en-US" sz="1400" b="1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hu-HU" noProof="0" smtClean="0"/>
              <a:t>Click to edit Master text styles</a:t>
            </a:r>
          </a:p>
        </p:txBody>
      </p:sp>
      <p:sp>
        <p:nvSpPr>
          <p:cNvPr id="30" name="Text Placeholder 20"/>
          <p:cNvSpPr>
            <a:spLocks noGrp="1"/>
          </p:cNvSpPr>
          <p:nvPr>
            <p:ph type="body" sz="quarter" idx="27"/>
          </p:nvPr>
        </p:nvSpPr>
        <p:spPr bwMode="gray">
          <a:xfrm>
            <a:off x="4639163" y="1125538"/>
            <a:ext cx="4254012" cy="359817"/>
          </a:xfrm>
          <a:solidFill>
            <a:srgbClr val="409DAD"/>
          </a:solidFill>
          <a:ln w="12700">
            <a:solidFill>
              <a:srgbClr val="409DAD"/>
            </a:solidFill>
          </a:ln>
        </p:spPr>
        <p:txBody>
          <a:bodyPr anchor="ctr" anchorCtr="1"/>
          <a:lstStyle>
            <a:lvl1pPr>
              <a:defRPr lang="en-US" sz="1400" b="1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hu-HU" noProof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hu-HU" noProof="0" smtClean="0"/>
              <a:t>Click to edit Master title style</a:t>
            </a:r>
            <a:endParaRPr lang="hu-HU" noProof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21"/>
          </p:nvPr>
        </p:nvSpPr>
        <p:spPr bwMode="gray">
          <a:xfrm>
            <a:off x="173526" y="1557337"/>
            <a:ext cx="4254012" cy="1944688"/>
          </a:xfrm>
          <a:solidFill>
            <a:schemeClr val="bg1"/>
          </a:solidFill>
          <a:ln w="12700">
            <a:solidFill>
              <a:srgbClr val="007C92"/>
            </a:solidFill>
          </a:ln>
        </p:spPr>
        <p:txBody>
          <a:bodyPr lIns="54000" tIns="54000" rIns="54000" bIns="54000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hu-HU" noProof="0" smtClean="0"/>
              <a:t>Click to edit Master text styles</a:t>
            </a:r>
          </a:p>
          <a:p>
            <a:pPr lvl="1"/>
            <a:r>
              <a:rPr lang="hu-HU" noProof="0" smtClean="0"/>
              <a:t>Second level</a:t>
            </a:r>
          </a:p>
          <a:p>
            <a:pPr lvl="2"/>
            <a:r>
              <a:rPr lang="hu-HU" noProof="0" smtClean="0"/>
              <a:t>Third level</a:t>
            </a:r>
          </a:p>
          <a:p>
            <a:pPr lvl="3"/>
            <a:r>
              <a:rPr lang="hu-HU" noProof="0" smtClean="0"/>
              <a:t>Fourth level</a:t>
            </a:r>
          </a:p>
          <a:p>
            <a:pPr lvl="4"/>
            <a:r>
              <a:rPr lang="hu-HU" noProof="0" smtClean="0"/>
              <a:t>Fifth level</a:t>
            </a:r>
          </a:p>
        </p:txBody>
      </p:sp>
      <p:sp>
        <p:nvSpPr>
          <p:cNvPr id="23" name="Text Placeholder 20"/>
          <p:cNvSpPr>
            <a:spLocks noGrp="1"/>
          </p:cNvSpPr>
          <p:nvPr>
            <p:ph type="body" sz="quarter" idx="22"/>
          </p:nvPr>
        </p:nvSpPr>
        <p:spPr bwMode="gray">
          <a:xfrm>
            <a:off x="4639162" y="1557337"/>
            <a:ext cx="4254012" cy="1944688"/>
          </a:xfrm>
          <a:solidFill>
            <a:schemeClr val="bg1"/>
          </a:solidFill>
          <a:ln w="12700">
            <a:solidFill>
              <a:srgbClr val="007C92"/>
            </a:solidFill>
          </a:ln>
        </p:spPr>
        <p:txBody>
          <a:bodyPr lIns="54000" tIns="54000" rIns="54000" bIns="54000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hu-HU" noProof="0" smtClean="0"/>
              <a:t>Click to edit Master text styles</a:t>
            </a:r>
          </a:p>
          <a:p>
            <a:pPr lvl="1"/>
            <a:r>
              <a:rPr lang="hu-HU" noProof="0" smtClean="0"/>
              <a:t>Second level</a:t>
            </a:r>
          </a:p>
          <a:p>
            <a:pPr lvl="2"/>
            <a:r>
              <a:rPr lang="hu-HU" noProof="0" smtClean="0"/>
              <a:t>Third level</a:t>
            </a:r>
          </a:p>
          <a:p>
            <a:pPr lvl="3"/>
            <a:r>
              <a:rPr lang="hu-HU" noProof="0" smtClean="0"/>
              <a:t>Fourth level</a:t>
            </a:r>
          </a:p>
          <a:p>
            <a:pPr lvl="4"/>
            <a:r>
              <a:rPr lang="hu-HU" noProof="0" smtClean="0"/>
              <a:t>Fifth level</a:t>
            </a:r>
          </a:p>
        </p:txBody>
      </p:sp>
      <p:sp>
        <p:nvSpPr>
          <p:cNvPr id="25" name="Text Placeholder 20"/>
          <p:cNvSpPr>
            <a:spLocks noGrp="1"/>
          </p:cNvSpPr>
          <p:nvPr>
            <p:ph type="body" sz="quarter" idx="23"/>
          </p:nvPr>
        </p:nvSpPr>
        <p:spPr bwMode="gray">
          <a:xfrm>
            <a:off x="173526" y="4148137"/>
            <a:ext cx="4254012" cy="1944688"/>
          </a:xfrm>
          <a:solidFill>
            <a:srgbClr val="BFDEE4"/>
          </a:solidFill>
          <a:ln w="12700">
            <a:solidFill>
              <a:srgbClr val="409DAD"/>
            </a:solidFill>
          </a:ln>
        </p:spPr>
        <p:txBody>
          <a:bodyPr lIns="54000" tIns="54000" rIns="54000" bIns="54000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hu-HU" noProof="0" smtClean="0"/>
              <a:t>Click to edit Master text styles</a:t>
            </a:r>
          </a:p>
          <a:p>
            <a:pPr lvl="1"/>
            <a:r>
              <a:rPr lang="hu-HU" noProof="0" smtClean="0"/>
              <a:t>Second level</a:t>
            </a:r>
          </a:p>
          <a:p>
            <a:pPr lvl="2"/>
            <a:r>
              <a:rPr lang="hu-HU" noProof="0" smtClean="0"/>
              <a:t>Third level</a:t>
            </a:r>
          </a:p>
          <a:p>
            <a:pPr lvl="3"/>
            <a:r>
              <a:rPr lang="hu-HU" noProof="0" smtClean="0"/>
              <a:t>Fourth level</a:t>
            </a:r>
          </a:p>
          <a:p>
            <a:pPr lvl="4"/>
            <a:r>
              <a:rPr lang="hu-HU" noProof="0" smtClean="0"/>
              <a:t>Fifth level</a:t>
            </a:r>
          </a:p>
        </p:txBody>
      </p:sp>
      <p:sp>
        <p:nvSpPr>
          <p:cNvPr id="26" name="Text Placeholder 20"/>
          <p:cNvSpPr>
            <a:spLocks noGrp="1"/>
          </p:cNvSpPr>
          <p:nvPr>
            <p:ph type="body" sz="quarter" idx="24"/>
          </p:nvPr>
        </p:nvSpPr>
        <p:spPr bwMode="gray">
          <a:xfrm>
            <a:off x="4639162" y="4148137"/>
            <a:ext cx="4254012" cy="1944688"/>
          </a:xfrm>
          <a:solidFill>
            <a:srgbClr val="BFDEE4"/>
          </a:solidFill>
          <a:ln w="12700">
            <a:solidFill>
              <a:srgbClr val="409DAD"/>
            </a:solidFill>
          </a:ln>
        </p:spPr>
        <p:txBody>
          <a:bodyPr lIns="54000" tIns="54000" rIns="54000" bIns="54000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hu-HU" noProof="0" smtClean="0"/>
              <a:t>Click to edit Master text styles</a:t>
            </a:r>
          </a:p>
          <a:p>
            <a:pPr lvl="1"/>
            <a:r>
              <a:rPr lang="hu-HU" noProof="0" smtClean="0"/>
              <a:t>Second level</a:t>
            </a:r>
          </a:p>
          <a:p>
            <a:pPr lvl="2"/>
            <a:r>
              <a:rPr lang="hu-HU" noProof="0" smtClean="0"/>
              <a:t>Third level</a:t>
            </a:r>
          </a:p>
          <a:p>
            <a:pPr lvl="3"/>
            <a:r>
              <a:rPr lang="hu-HU" noProof="0" smtClean="0"/>
              <a:t>Fourth level</a:t>
            </a:r>
          </a:p>
          <a:p>
            <a:pPr lvl="4"/>
            <a:r>
              <a:rPr lang="hu-HU" noProof="0" smtClean="0"/>
              <a:t>Fifth level</a:t>
            </a:r>
          </a:p>
        </p:txBody>
      </p:sp>
      <p:sp>
        <p:nvSpPr>
          <p:cNvPr id="29" name="Text Placeholder 20"/>
          <p:cNvSpPr>
            <a:spLocks noGrp="1"/>
          </p:cNvSpPr>
          <p:nvPr>
            <p:ph type="body" sz="quarter" idx="26"/>
          </p:nvPr>
        </p:nvSpPr>
        <p:spPr bwMode="gray">
          <a:xfrm>
            <a:off x="173526" y="1125538"/>
            <a:ext cx="4254012" cy="359817"/>
          </a:xfrm>
          <a:solidFill>
            <a:srgbClr val="409DAD"/>
          </a:solidFill>
          <a:ln w="12700">
            <a:solidFill>
              <a:srgbClr val="409DAD"/>
            </a:solidFill>
          </a:ln>
        </p:spPr>
        <p:txBody>
          <a:bodyPr anchor="ctr" anchorCtr="1"/>
          <a:lstStyle>
            <a:lvl1pPr>
              <a:defRPr lang="en-US" sz="1400" b="1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hu-HU" noProof="0" smtClean="0"/>
              <a:t>Click to edit Master text styles</a:t>
            </a:r>
          </a:p>
        </p:txBody>
      </p:sp>
      <p:sp>
        <p:nvSpPr>
          <p:cNvPr id="30" name="Text Placeholder 20"/>
          <p:cNvSpPr>
            <a:spLocks noGrp="1"/>
          </p:cNvSpPr>
          <p:nvPr>
            <p:ph type="body" sz="quarter" idx="27"/>
          </p:nvPr>
        </p:nvSpPr>
        <p:spPr bwMode="gray">
          <a:xfrm>
            <a:off x="4639163" y="1125538"/>
            <a:ext cx="4254012" cy="359817"/>
          </a:xfrm>
          <a:solidFill>
            <a:srgbClr val="409DAD"/>
          </a:solidFill>
          <a:ln w="12700">
            <a:solidFill>
              <a:srgbClr val="409DAD"/>
            </a:solidFill>
          </a:ln>
        </p:spPr>
        <p:txBody>
          <a:bodyPr anchor="ctr" anchorCtr="1"/>
          <a:lstStyle>
            <a:lvl1pPr>
              <a:defRPr lang="en-US" sz="1400" b="1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hu-HU" noProof="0" smtClean="0"/>
              <a:t>Click to edit Master text styles</a:t>
            </a:r>
          </a:p>
        </p:txBody>
      </p:sp>
      <p:sp>
        <p:nvSpPr>
          <p:cNvPr id="31" name="Text Placeholder 20"/>
          <p:cNvSpPr>
            <a:spLocks noGrp="1"/>
          </p:cNvSpPr>
          <p:nvPr>
            <p:ph type="body" sz="quarter" idx="28"/>
          </p:nvPr>
        </p:nvSpPr>
        <p:spPr bwMode="gray">
          <a:xfrm>
            <a:off x="173526" y="3716339"/>
            <a:ext cx="4254012" cy="359817"/>
          </a:xfrm>
          <a:solidFill>
            <a:srgbClr val="409DAD"/>
          </a:solidFill>
          <a:ln w="12700">
            <a:solidFill>
              <a:srgbClr val="409DAD"/>
            </a:solidFill>
          </a:ln>
        </p:spPr>
        <p:txBody>
          <a:bodyPr anchor="ctr" anchorCtr="1"/>
          <a:lstStyle>
            <a:lvl1pPr>
              <a:defRPr lang="en-US" sz="1400" b="1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hu-HU" noProof="0" smtClean="0"/>
              <a:t>Click to edit Master text styles</a:t>
            </a:r>
          </a:p>
        </p:txBody>
      </p:sp>
      <p:sp>
        <p:nvSpPr>
          <p:cNvPr id="32" name="Text Placeholder 20"/>
          <p:cNvSpPr>
            <a:spLocks noGrp="1"/>
          </p:cNvSpPr>
          <p:nvPr>
            <p:ph type="body" sz="quarter" idx="29"/>
          </p:nvPr>
        </p:nvSpPr>
        <p:spPr bwMode="gray">
          <a:xfrm>
            <a:off x="4639163" y="3716339"/>
            <a:ext cx="4254012" cy="359817"/>
          </a:xfrm>
          <a:solidFill>
            <a:srgbClr val="409DAD"/>
          </a:solidFill>
          <a:ln w="12700">
            <a:solidFill>
              <a:srgbClr val="409DAD"/>
            </a:solidFill>
          </a:ln>
        </p:spPr>
        <p:txBody>
          <a:bodyPr anchor="ctr" anchorCtr="1"/>
          <a:lstStyle>
            <a:lvl1pPr>
              <a:defRPr lang="en-US" sz="1400" b="1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hu-HU" noProof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2"/>
          <p:cNvSpPr>
            <a:spLocks noChangeAspect="1"/>
          </p:cNvSpPr>
          <p:nvPr userDrawn="1"/>
        </p:nvSpPr>
        <p:spPr bwMode="gray">
          <a:xfrm>
            <a:off x="0" y="0"/>
            <a:ext cx="4716463" cy="5395913"/>
          </a:xfrm>
          <a:custGeom>
            <a:avLst/>
            <a:gdLst/>
            <a:ahLst/>
            <a:cxnLst>
              <a:cxn ang="0">
                <a:pos x="24671" y="0"/>
              </a:cxn>
              <a:cxn ang="0">
                <a:pos x="0" y="0"/>
              </a:cxn>
              <a:cxn ang="0">
                <a:pos x="0" y="27539"/>
              </a:cxn>
              <a:cxn ang="0">
                <a:pos x="16529" y="27539"/>
              </a:cxn>
              <a:cxn ang="0">
                <a:pos x="24671" y="0"/>
              </a:cxn>
            </a:cxnLst>
            <a:rect l="0" t="0" r="r" b="b"/>
            <a:pathLst>
              <a:path w="24671" h="27539">
                <a:moveTo>
                  <a:pt x="24671" y="0"/>
                </a:moveTo>
                <a:lnTo>
                  <a:pt x="0" y="0"/>
                </a:lnTo>
                <a:lnTo>
                  <a:pt x="0" y="27539"/>
                </a:lnTo>
                <a:lnTo>
                  <a:pt x="16529" y="27539"/>
                </a:lnTo>
                <a:lnTo>
                  <a:pt x="24671" y="0"/>
                </a:lnTo>
                <a:close/>
              </a:path>
            </a:pathLst>
          </a:custGeom>
          <a:gradFill flip="none" rotWithShape="1">
            <a:gsLst>
              <a:gs pos="0">
                <a:srgbClr val="00257A">
                  <a:alpha val="90000"/>
                </a:srgbClr>
              </a:gs>
              <a:gs pos="35000">
                <a:srgbClr val="00338D">
                  <a:alpha val="90000"/>
                </a:srgbClr>
              </a:gs>
              <a:gs pos="100000">
                <a:srgbClr val="009FDA">
                  <a:alpha val="90000"/>
                </a:srgbClr>
              </a:gs>
            </a:gsLst>
            <a:lin ang="0" scaled="1"/>
            <a:tileRect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en-GB"/>
          </a:p>
        </p:txBody>
      </p:sp>
      <p:sp>
        <p:nvSpPr>
          <p:cNvPr id="6" name="Freeform 9"/>
          <p:cNvSpPr>
            <a:spLocks noEditPoints="1"/>
          </p:cNvSpPr>
          <p:nvPr userDrawn="1"/>
        </p:nvSpPr>
        <p:spPr bwMode="gray">
          <a:xfrm>
            <a:off x="128588" y="0"/>
            <a:ext cx="2735262" cy="1530350"/>
          </a:xfrm>
          <a:custGeom>
            <a:avLst/>
            <a:gdLst>
              <a:gd name="T0" fmla="*/ 231 w 2268"/>
              <a:gd name="T1" fmla="*/ 327 h 1269"/>
              <a:gd name="T2" fmla="*/ 0 w 2268"/>
              <a:gd name="T3" fmla="*/ 327 h 1269"/>
              <a:gd name="T4" fmla="*/ 0 w 2268"/>
              <a:gd name="T5" fmla="*/ 0 h 1269"/>
              <a:gd name="T6" fmla="*/ 231 w 2268"/>
              <a:gd name="T7" fmla="*/ 0 h 1269"/>
              <a:gd name="T8" fmla="*/ 231 w 2268"/>
              <a:gd name="T9" fmla="*/ 327 h 1269"/>
              <a:gd name="T10" fmla="*/ 2268 w 2268"/>
              <a:gd name="T11" fmla="*/ 0 h 1269"/>
              <a:gd name="T12" fmla="*/ 2036 w 2268"/>
              <a:gd name="T13" fmla="*/ 0 h 1269"/>
              <a:gd name="T14" fmla="*/ 2036 w 2268"/>
              <a:gd name="T15" fmla="*/ 327 h 1269"/>
              <a:gd name="T16" fmla="*/ 2268 w 2268"/>
              <a:gd name="T17" fmla="*/ 327 h 1269"/>
              <a:gd name="T18" fmla="*/ 2268 w 2268"/>
              <a:gd name="T19" fmla="*/ 0 h 1269"/>
              <a:gd name="T20" fmla="*/ 231 w 2268"/>
              <a:gd name="T21" fmla="*/ 942 h 1269"/>
              <a:gd name="T22" fmla="*/ 0 w 2268"/>
              <a:gd name="T23" fmla="*/ 942 h 1269"/>
              <a:gd name="T24" fmla="*/ 0 w 2268"/>
              <a:gd name="T25" fmla="*/ 1269 h 1269"/>
              <a:gd name="T26" fmla="*/ 231 w 2268"/>
              <a:gd name="T27" fmla="*/ 1269 h 1269"/>
              <a:gd name="T28" fmla="*/ 231 w 2268"/>
              <a:gd name="T29" fmla="*/ 942 h 1269"/>
              <a:gd name="T30" fmla="*/ 2268 w 2268"/>
              <a:gd name="T31" fmla="*/ 942 h 1269"/>
              <a:gd name="T32" fmla="*/ 2036 w 2268"/>
              <a:gd name="T33" fmla="*/ 942 h 1269"/>
              <a:gd name="T34" fmla="*/ 2036 w 2268"/>
              <a:gd name="T35" fmla="*/ 1269 h 1269"/>
              <a:gd name="T36" fmla="*/ 2268 w 2268"/>
              <a:gd name="T37" fmla="*/ 1269 h 1269"/>
              <a:gd name="T38" fmla="*/ 2268 w 2268"/>
              <a:gd name="T39" fmla="*/ 942 h 1269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2268"/>
              <a:gd name="T61" fmla="*/ 0 h 1269"/>
              <a:gd name="T62" fmla="*/ 2268 w 2268"/>
              <a:gd name="T63" fmla="*/ 1269 h 1269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2268" h="1269">
                <a:moveTo>
                  <a:pt x="231" y="327"/>
                </a:moveTo>
                <a:lnTo>
                  <a:pt x="0" y="327"/>
                </a:lnTo>
                <a:lnTo>
                  <a:pt x="0" y="0"/>
                </a:lnTo>
                <a:lnTo>
                  <a:pt x="231" y="0"/>
                </a:lnTo>
                <a:lnTo>
                  <a:pt x="231" y="327"/>
                </a:lnTo>
                <a:close/>
                <a:moveTo>
                  <a:pt x="2268" y="0"/>
                </a:moveTo>
                <a:lnTo>
                  <a:pt x="2036" y="0"/>
                </a:lnTo>
                <a:lnTo>
                  <a:pt x="2036" y="327"/>
                </a:lnTo>
                <a:lnTo>
                  <a:pt x="2268" y="327"/>
                </a:lnTo>
                <a:lnTo>
                  <a:pt x="2268" y="0"/>
                </a:lnTo>
                <a:close/>
                <a:moveTo>
                  <a:pt x="231" y="942"/>
                </a:moveTo>
                <a:lnTo>
                  <a:pt x="0" y="942"/>
                </a:lnTo>
                <a:lnTo>
                  <a:pt x="0" y="1269"/>
                </a:lnTo>
                <a:lnTo>
                  <a:pt x="231" y="1269"/>
                </a:lnTo>
                <a:lnTo>
                  <a:pt x="231" y="942"/>
                </a:lnTo>
                <a:close/>
                <a:moveTo>
                  <a:pt x="2268" y="942"/>
                </a:moveTo>
                <a:lnTo>
                  <a:pt x="2036" y="942"/>
                </a:lnTo>
                <a:lnTo>
                  <a:pt x="2036" y="1269"/>
                </a:lnTo>
                <a:lnTo>
                  <a:pt x="2268" y="1269"/>
                </a:lnTo>
                <a:lnTo>
                  <a:pt x="2268" y="942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323528" y="1556792"/>
            <a:ext cx="3456384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>
            <a:noAutofit/>
          </a:bodyPr>
          <a:lstStyle>
            <a:lvl1pPr>
              <a:defRPr lang="en-GB" sz="3000" b="1" kern="1200" noProof="0" dirty="0">
                <a:solidFill>
                  <a:schemeClr val="bg1"/>
                </a:solidFill>
                <a:latin typeface="Arial"/>
                <a:ea typeface="+mj-ea"/>
                <a:cs typeface="Arial" pitchFamily="34" charset="0"/>
              </a:defRPr>
            </a:lvl1pPr>
            <a:lvl2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2pPr>
            <a:lvl3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3pPr>
            <a:lvl4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4pPr>
            <a:lvl5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5pPr>
            <a:lvl6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6pPr>
            <a:lvl7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7pPr>
            <a:lvl8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8pPr>
            <a:lvl9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9pPr>
          </a:lstStyle>
          <a:p>
            <a:pPr lvl="0"/>
            <a:r>
              <a:rPr lang="hu-HU" noProof="0" smtClean="0"/>
              <a:t>Click to edit Master title style</a:t>
            </a:r>
            <a:endParaRPr lang="hu-HU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323528" y="3789040"/>
            <a:ext cx="3024336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0"/>
          <a:lstStyle>
            <a:lvl1pPr marL="0" indent="0" algn="l">
              <a:buNone/>
              <a:defRPr lang="en-GB" sz="1200" b="0" kern="1200" noProof="0" dirty="0">
                <a:solidFill>
                  <a:schemeClr val="bg1"/>
                </a:solidFill>
                <a:latin typeface="Arial"/>
                <a:ea typeface="+mn-ea"/>
                <a:cs typeface="Arial" pitchFamily="34" charset="0"/>
              </a:defRPr>
            </a:lvl1pPr>
            <a:lvl2pPr marL="0" indent="0" algn="ctr">
              <a:buNone/>
              <a:defRPr lang="en-GB" sz="1200" b="0" kern="1200" noProof="0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371600" indent="-1371600" algn="ctr">
              <a:buNone/>
              <a:defRPr lang="en-GB" sz="1200" b="0" kern="1200" noProof="0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>
              <a:buNone/>
              <a:defRPr lang="en-GB" sz="1200" b="0" kern="1200" noProof="0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>
              <a:buNone/>
              <a:defRPr lang="en-GB" sz="1200" b="0" kern="1200" noProof="0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>
              <a:buNone/>
              <a:defRPr lang="en-GB" sz="1200" b="0" kern="1200" noProof="0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indent="0" algn="ctr">
              <a:buNone/>
              <a:defRPr lang="en-GB" sz="1200" b="0" kern="1200" noProof="0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indent="0" algn="ctr">
              <a:buNone/>
              <a:defRPr lang="en-GB" sz="1200" b="0" kern="1200" noProof="0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indent="0" algn="ctr">
              <a:buNone/>
              <a:defRPr lang="en-GB" sz="1200" b="0" kern="1200" noProof="0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hu-HU" noProof="0" smtClean="0"/>
              <a:t>Click to edit Master subtitle style</a:t>
            </a:r>
            <a:endParaRPr lang="hu-HU" noProof="0"/>
          </a:p>
        </p:txBody>
      </p:sp>
      <p:pic>
        <p:nvPicPr>
          <p:cNvPr id="8" name="Picture 3" descr="C:\Users\anitavass\Desktop\Képek\nevvaltas\logo\R_120718_ACADEMYfeher_gif.GI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3" y="260648"/>
            <a:ext cx="2049704" cy="4320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ny prof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Chart Placeholder 31"/>
          <p:cNvSpPr>
            <a:spLocks noGrp="1"/>
          </p:cNvSpPr>
          <p:nvPr>
            <p:ph type="chart" sz="quarter" idx="22"/>
          </p:nvPr>
        </p:nvSpPr>
        <p:spPr bwMode="gray">
          <a:xfrm>
            <a:off x="3172573" y="1125538"/>
            <a:ext cx="2724700" cy="2376488"/>
          </a:xfrm>
        </p:spPr>
        <p:txBody>
          <a:bodyPr/>
          <a:lstStyle/>
          <a:p>
            <a:pPr lvl="0"/>
            <a:endParaRPr lang="hu-HU" noProof="0"/>
          </a:p>
        </p:txBody>
      </p:sp>
      <p:sp>
        <p:nvSpPr>
          <p:cNvPr id="28" name="Text Placeholder 17"/>
          <p:cNvSpPr>
            <a:spLocks noGrp="1"/>
          </p:cNvSpPr>
          <p:nvPr>
            <p:ph type="body" sz="quarter" idx="20"/>
          </p:nvPr>
        </p:nvSpPr>
        <p:spPr bwMode="gray">
          <a:xfrm>
            <a:off x="6168751" y="3716338"/>
            <a:ext cx="2723204" cy="2376487"/>
          </a:xfrm>
        </p:spPr>
        <p:txBody>
          <a:bodyPr/>
          <a:lstStyle/>
          <a:p>
            <a:pPr lvl="0"/>
            <a:r>
              <a:rPr lang="hu-HU" noProof="0" smtClean="0"/>
              <a:t>Click to edit Master text styles</a:t>
            </a:r>
          </a:p>
          <a:p>
            <a:pPr lvl="1"/>
            <a:r>
              <a:rPr lang="hu-HU" noProof="0" smtClean="0"/>
              <a:t>Second level</a:t>
            </a:r>
          </a:p>
          <a:p>
            <a:pPr lvl="2"/>
            <a:r>
              <a:rPr lang="hu-HU" noProof="0" smtClean="0"/>
              <a:t>Third level</a:t>
            </a:r>
          </a:p>
          <a:p>
            <a:pPr lvl="3"/>
            <a:r>
              <a:rPr lang="hu-HU" noProof="0" smtClean="0"/>
              <a:t>Fourth level</a:t>
            </a:r>
          </a:p>
          <a:p>
            <a:pPr lvl="4"/>
            <a:r>
              <a:rPr lang="hu-HU" noProof="0" smtClean="0"/>
              <a:t>Fifth level</a:t>
            </a:r>
          </a:p>
          <a:p>
            <a:pPr lvl="5"/>
            <a:r>
              <a:rPr lang="hu-HU" noProof="0" smtClean="0"/>
              <a:t>Sixth level</a:t>
            </a:r>
          </a:p>
        </p:txBody>
      </p:sp>
      <p:sp>
        <p:nvSpPr>
          <p:cNvPr id="32" name="Chart Placeholder 31"/>
          <p:cNvSpPr>
            <a:spLocks noGrp="1"/>
          </p:cNvSpPr>
          <p:nvPr>
            <p:ph type="chart" sz="quarter" idx="21"/>
          </p:nvPr>
        </p:nvSpPr>
        <p:spPr bwMode="gray">
          <a:xfrm>
            <a:off x="6167254" y="1125538"/>
            <a:ext cx="2724700" cy="2376488"/>
          </a:xfrm>
        </p:spPr>
        <p:txBody>
          <a:bodyPr/>
          <a:lstStyle/>
          <a:p>
            <a:pPr lvl="0"/>
            <a:endParaRPr lang="hu-HU" noProof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hu-HU" noProof="0" smtClean="0"/>
              <a:t>Click to edit Master title style</a:t>
            </a:r>
            <a:endParaRPr lang="hu-HU" noProof="0"/>
          </a:p>
        </p:txBody>
      </p:sp>
      <p:sp>
        <p:nvSpPr>
          <p:cNvPr id="13" name="Table Placeholder 12"/>
          <p:cNvSpPr>
            <a:spLocks noGrp="1"/>
          </p:cNvSpPr>
          <p:nvPr>
            <p:ph type="tbl" sz="quarter" idx="14"/>
          </p:nvPr>
        </p:nvSpPr>
        <p:spPr bwMode="gray">
          <a:xfrm>
            <a:off x="179388" y="1125538"/>
            <a:ext cx="2723204" cy="2376488"/>
          </a:xfrm>
        </p:spPr>
        <p:txBody>
          <a:bodyPr/>
          <a:lstStyle/>
          <a:p>
            <a:pPr lvl="0"/>
            <a:endParaRPr lang="hu-HU" noProof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6"/>
          </p:nvPr>
        </p:nvSpPr>
        <p:spPr bwMode="gray">
          <a:xfrm>
            <a:off x="179388" y="3716338"/>
            <a:ext cx="2723204" cy="2376487"/>
          </a:xfrm>
        </p:spPr>
        <p:txBody>
          <a:bodyPr/>
          <a:lstStyle/>
          <a:p>
            <a:pPr lvl="0"/>
            <a:r>
              <a:rPr lang="hu-HU" noProof="0" smtClean="0"/>
              <a:t>Click to edit Master text styles</a:t>
            </a:r>
          </a:p>
          <a:p>
            <a:pPr lvl="1"/>
            <a:r>
              <a:rPr lang="hu-HU" noProof="0" smtClean="0"/>
              <a:t>Second level</a:t>
            </a:r>
          </a:p>
          <a:p>
            <a:pPr lvl="2"/>
            <a:r>
              <a:rPr lang="hu-HU" noProof="0" smtClean="0"/>
              <a:t>Third level</a:t>
            </a:r>
          </a:p>
          <a:p>
            <a:pPr lvl="3"/>
            <a:r>
              <a:rPr lang="hu-HU" noProof="0" smtClean="0"/>
              <a:t>Fourth level</a:t>
            </a:r>
          </a:p>
          <a:p>
            <a:pPr lvl="4"/>
            <a:r>
              <a:rPr lang="hu-HU" noProof="0" smtClean="0"/>
              <a:t>Fifth level</a:t>
            </a:r>
          </a:p>
          <a:p>
            <a:pPr lvl="5"/>
            <a:r>
              <a:rPr lang="hu-HU" noProof="0" smtClean="0"/>
              <a:t>Sixth level</a:t>
            </a:r>
          </a:p>
        </p:txBody>
      </p:sp>
      <p:sp>
        <p:nvSpPr>
          <p:cNvPr id="26" name="Text Placeholder 17"/>
          <p:cNvSpPr>
            <a:spLocks noGrp="1"/>
          </p:cNvSpPr>
          <p:nvPr>
            <p:ph type="body" sz="quarter" idx="18"/>
          </p:nvPr>
        </p:nvSpPr>
        <p:spPr bwMode="gray">
          <a:xfrm>
            <a:off x="3172573" y="3716338"/>
            <a:ext cx="2723204" cy="2376487"/>
          </a:xfrm>
        </p:spPr>
        <p:txBody>
          <a:bodyPr/>
          <a:lstStyle/>
          <a:p>
            <a:pPr lvl="0"/>
            <a:r>
              <a:rPr lang="hu-HU" noProof="0" smtClean="0"/>
              <a:t>Click to edit Master text styles</a:t>
            </a:r>
          </a:p>
          <a:p>
            <a:pPr lvl="1"/>
            <a:r>
              <a:rPr lang="hu-HU" noProof="0" smtClean="0"/>
              <a:t>Second level</a:t>
            </a:r>
          </a:p>
          <a:p>
            <a:pPr lvl="2"/>
            <a:r>
              <a:rPr lang="hu-HU" noProof="0" smtClean="0"/>
              <a:t>Third level</a:t>
            </a:r>
          </a:p>
          <a:p>
            <a:pPr lvl="3"/>
            <a:r>
              <a:rPr lang="hu-HU" noProof="0" smtClean="0"/>
              <a:t>Fourth level</a:t>
            </a:r>
          </a:p>
          <a:p>
            <a:pPr lvl="4"/>
            <a:r>
              <a:rPr lang="hu-HU" noProof="0" smtClean="0"/>
              <a:t>Fifth level</a:t>
            </a:r>
          </a:p>
          <a:p>
            <a:pPr lvl="5"/>
            <a:r>
              <a:rPr lang="hu-HU" noProof="0" smtClean="0"/>
              <a:t>Sixth level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2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0" y="0"/>
            <a:chExt cx="9144000" cy="6858001"/>
          </a:xfrm>
        </p:grpSpPr>
        <p:sp>
          <p:nvSpPr>
            <p:cNvPr id="5" name="Freeform 6"/>
            <p:cNvSpPr>
              <a:spLocks/>
            </p:cNvSpPr>
            <p:nvPr userDrawn="1"/>
          </p:nvSpPr>
          <p:spPr bwMode="gray">
            <a:xfrm>
              <a:off x="3397250" y="1116013"/>
              <a:ext cx="5746750" cy="5741988"/>
            </a:xfrm>
            <a:custGeom>
              <a:avLst/>
              <a:gdLst/>
              <a:ahLst/>
              <a:cxnLst>
                <a:cxn ang="0">
                  <a:pos x="0" y="3617"/>
                </a:cxn>
                <a:cxn ang="0">
                  <a:pos x="2549" y="3617"/>
                </a:cxn>
                <a:cxn ang="0">
                  <a:pos x="3620" y="0"/>
                </a:cxn>
                <a:cxn ang="0">
                  <a:pos x="1072" y="0"/>
                </a:cxn>
                <a:cxn ang="0">
                  <a:pos x="0" y="3617"/>
                </a:cxn>
              </a:cxnLst>
              <a:rect l="0" t="0" r="r" b="b"/>
              <a:pathLst>
                <a:path w="3620" h="3617">
                  <a:moveTo>
                    <a:pt x="0" y="3617"/>
                  </a:moveTo>
                  <a:lnTo>
                    <a:pt x="2549" y="3617"/>
                  </a:lnTo>
                  <a:lnTo>
                    <a:pt x="3620" y="0"/>
                  </a:lnTo>
                  <a:lnTo>
                    <a:pt x="1072" y="0"/>
                  </a:lnTo>
                  <a:lnTo>
                    <a:pt x="0" y="361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257A">
                    <a:alpha val="90000"/>
                  </a:srgbClr>
                </a:gs>
                <a:gs pos="35000">
                  <a:srgbClr val="00338D">
                    <a:alpha val="90000"/>
                  </a:srgbClr>
                </a:gs>
                <a:gs pos="100000">
                  <a:srgbClr val="009FDA">
                    <a:alpha val="90000"/>
                  </a:srgbClr>
                </a:gs>
              </a:gsLst>
              <a:lin ang="0" scaled="1"/>
              <a:tileRect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GB">
                <a:latin typeface="+mn-lt"/>
                <a:cs typeface="+mn-cs"/>
              </a:endParaRPr>
            </a:p>
          </p:txBody>
        </p:sp>
        <p:sp>
          <p:nvSpPr>
            <p:cNvPr id="6" name="Freeform 7"/>
            <p:cNvSpPr>
              <a:spLocks/>
            </p:cNvSpPr>
            <p:nvPr userDrawn="1"/>
          </p:nvSpPr>
          <p:spPr bwMode="gray">
            <a:xfrm>
              <a:off x="7007225" y="6116639"/>
              <a:ext cx="2136775" cy="741362"/>
            </a:xfrm>
            <a:custGeom>
              <a:avLst/>
              <a:gdLst/>
              <a:ahLst/>
              <a:cxnLst>
                <a:cxn ang="0">
                  <a:pos x="0" y="467"/>
                </a:cxn>
                <a:cxn ang="0">
                  <a:pos x="1208" y="467"/>
                </a:cxn>
                <a:cxn ang="0">
                  <a:pos x="1346" y="0"/>
                </a:cxn>
                <a:cxn ang="0">
                  <a:pos x="138" y="0"/>
                </a:cxn>
                <a:cxn ang="0">
                  <a:pos x="0" y="467"/>
                </a:cxn>
              </a:cxnLst>
              <a:rect l="0" t="0" r="r" b="b"/>
              <a:pathLst>
                <a:path w="1346" h="467">
                  <a:moveTo>
                    <a:pt x="0" y="467"/>
                  </a:moveTo>
                  <a:lnTo>
                    <a:pt x="1208" y="467"/>
                  </a:lnTo>
                  <a:lnTo>
                    <a:pt x="1346" y="0"/>
                  </a:lnTo>
                  <a:lnTo>
                    <a:pt x="138" y="0"/>
                  </a:lnTo>
                  <a:lnTo>
                    <a:pt x="0" y="467"/>
                  </a:lnTo>
                  <a:close/>
                </a:path>
              </a:pathLst>
            </a:custGeom>
            <a:solidFill>
              <a:srgbClr val="00B0F0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GB">
                <a:latin typeface="+mn-lt"/>
                <a:cs typeface="+mn-cs"/>
              </a:endParaRPr>
            </a:p>
          </p:txBody>
        </p:sp>
        <p:sp>
          <p:nvSpPr>
            <p:cNvPr id="7" name="Freeform 8"/>
            <p:cNvSpPr>
              <a:spLocks/>
            </p:cNvSpPr>
            <p:nvPr userDrawn="1"/>
          </p:nvSpPr>
          <p:spPr bwMode="gray">
            <a:xfrm>
              <a:off x="1241425" y="4743451"/>
              <a:ext cx="2530475" cy="2114550"/>
            </a:xfrm>
            <a:custGeom>
              <a:avLst/>
              <a:gdLst/>
              <a:ahLst/>
              <a:cxnLst>
                <a:cxn ang="0">
                  <a:pos x="395" y="0"/>
                </a:cxn>
                <a:cxn ang="0">
                  <a:pos x="0" y="1332"/>
                </a:cxn>
                <a:cxn ang="0">
                  <a:pos x="1199" y="1332"/>
                </a:cxn>
                <a:cxn ang="0">
                  <a:pos x="1594" y="0"/>
                </a:cxn>
                <a:cxn ang="0">
                  <a:pos x="395" y="0"/>
                </a:cxn>
              </a:cxnLst>
              <a:rect l="0" t="0" r="r" b="b"/>
              <a:pathLst>
                <a:path w="1594" h="1332">
                  <a:moveTo>
                    <a:pt x="395" y="0"/>
                  </a:moveTo>
                  <a:lnTo>
                    <a:pt x="0" y="1332"/>
                  </a:lnTo>
                  <a:lnTo>
                    <a:pt x="1199" y="1332"/>
                  </a:lnTo>
                  <a:lnTo>
                    <a:pt x="1594" y="0"/>
                  </a:lnTo>
                  <a:lnTo>
                    <a:pt x="395" y="0"/>
                  </a:lnTo>
                  <a:close/>
                </a:path>
              </a:pathLst>
            </a:custGeom>
            <a:solidFill>
              <a:srgbClr val="8099C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latin typeface="+mn-lt"/>
                <a:cs typeface="+mn-cs"/>
              </a:endParaRPr>
            </a:p>
          </p:txBody>
        </p:sp>
        <p:sp>
          <p:nvSpPr>
            <p:cNvPr id="9" name="Freeform 8"/>
            <p:cNvSpPr>
              <a:spLocks/>
            </p:cNvSpPr>
            <p:nvPr userDrawn="1"/>
          </p:nvSpPr>
          <p:spPr bwMode="gray">
            <a:xfrm>
              <a:off x="1554163" y="0"/>
              <a:ext cx="4738687" cy="2343150"/>
            </a:xfrm>
            <a:custGeom>
              <a:avLst/>
              <a:gdLst/>
              <a:ahLst/>
              <a:cxnLst>
                <a:cxn ang="0">
                  <a:pos x="2548" y="1476"/>
                </a:cxn>
                <a:cxn ang="0">
                  <a:pos x="2985" y="0"/>
                </a:cxn>
                <a:cxn ang="0">
                  <a:pos x="437" y="0"/>
                </a:cxn>
                <a:cxn ang="0">
                  <a:pos x="0" y="1476"/>
                </a:cxn>
                <a:cxn ang="0">
                  <a:pos x="2548" y="1476"/>
                </a:cxn>
              </a:cxnLst>
              <a:rect l="0" t="0" r="r" b="b"/>
              <a:pathLst>
                <a:path w="2985" h="1476">
                  <a:moveTo>
                    <a:pt x="2548" y="1476"/>
                  </a:moveTo>
                  <a:lnTo>
                    <a:pt x="2985" y="0"/>
                  </a:lnTo>
                  <a:lnTo>
                    <a:pt x="437" y="0"/>
                  </a:lnTo>
                  <a:lnTo>
                    <a:pt x="0" y="1476"/>
                  </a:lnTo>
                  <a:lnTo>
                    <a:pt x="2548" y="147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257A">
                    <a:alpha val="90000"/>
                  </a:srgbClr>
                </a:gs>
                <a:gs pos="35000">
                  <a:srgbClr val="00338D">
                    <a:alpha val="90000"/>
                  </a:srgbClr>
                </a:gs>
                <a:gs pos="100000">
                  <a:srgbClr val="009FDA">
                    <a:alpha val="90000"/>
                  </a:srgbClr>
                </a:gs>
              </a:gsLst>
              <a:lin ang="0" scaled="1"/>
              <a:tileRect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GB">
                <a:latin typeface="+mn-lt"/>
                <a:cs typeface="+mn-cs"/>
              </a:endParaRPr>
            </a:p>
          </p:txBody>
        </p:sp>
        <p:sp>
          <p:nvSpPr>
            <p:cNvPr id="10" name="Freeform 9"/>
            <p:cNvSpPr>
              <a:spLocks/>
            </p:cNvSpPr>
            <p:nvPr userDrawn="1"/>
          </p:nvSpPr>
          <p:spPr bwMode="gray">
            <a:xfrm>
              <a:off x="0" y="0"/>
              <a:ext cx="3898900" cy="5630864"/>
            </a:xfrm>
            <a:custGeom>
              <a:avLst/>
              <a:gdLst/>
              <a:ahLst/>
              <a:cxnLst>
                <a:cxn ang="0">
                  <a:pos x="2456" y="0"/>
                </a:cxn>
                <a:cxn ang="0">
                  <a:pos x="0" y="0"/>
                </a:cxn>
                <a:cxn ang="0">
                  <a:pos x="0" y="3547"/>
                </a:cxn>
                <a:cxn ang="0">
                  <a:pos x="1405" y="3547"/>
                </a:cxn>
                <a:cxn ang="0">
                  <a:pos x="2456" y="0"/>
                </a:cxn>
              </a:cxnLst>
              <a:rect l="0" t="0" r="r" b="b"/>
              <a:pathLst>
                <a:path w="2456" h="3547">
                  <a:moveTo>
                    <a:pt x="2456" y="0"/>
                  </a:moveTo>
                  <a:lnTo>
                    <a:pt x="0" y="0"/>
                  </a:lnTo>
                  <a:lnTo>
                    <a:pt x="0" y="3547"/>
                  </a:lnTo>
                  <a:lnTo>
                    <a:pt x="1405" y="3547"/>
                  </a:lnTo>
                  <a:lnTo>
                    <a:pt x="2456" y="0"/>
                  </a:lnTo>
                  <a:close/>
                </a:path>
              </a:pathLst>
            </a:custGeom>
            <a:solidFill>
              <a:srgbClr val="BFCC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latin typeface="+mn-lt"/>
                <a:cs typeface="+mn-cs"/>
              </a:endParaRPr>
            </a:p>
          </p:txBody>
        </p:sp>
        <p:sp>
          <p:nvSpPr>
            <p:cNvPr id="11" name="Freeform 11"/>
            <p:cNvSpPr>
              <a:spLocks/>
            </p:cNvSpPr>
            <p:nvPr userDrawn="1"/>
          </p:nvSpPr>
          <p:spPr bwMode="gray">
            <a:xfrm>
              <a:off x="0" y="2343150"/>
              <a:ext cx="1554163" cy="451485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844"/>
                </a:cxn>
                <a:cxn ang="0">
                  <a:pos x="137" y="2844"/>
                </a:cxn>
                <a:cxn ang="0">
                  <a:pos x="979" y="0"/>
                </a:cxn>
                <a:cxn ang="0">
                  <a:pos x="0" y="0"/>
                </a:cxn>
              </a:cxnLst>
              <a:rect l="0" t="0" r="r" b="b"/>
              <a:pathLst>
                <a:path w="979" h="2844">
                  <a:moveTo>
                    <a:pt x="0" y="0"/>
                  </a:moveTo>
                  <a:lnTo>
                    <a:pt x="0" y="2844"/>
                  </a:lnTo>
                  <a:lnTo>
                    <a:pt x="137" y="2844"/>
                  </a:lnTo>
                  <a:lnTo>
                    <a:pt x="97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EAF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latin typeface="+mn-lt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 userDrawn="1"/>
          </p:nvSpPr>
          <p:spPr bwMode="gray">
            <a:xfrm>
              <a:off x="7007225" y="6116639"/>
              <a:ext cx="655638" cy="741362"/>
            </a:xfrm>
            <a:custGeom>
              <a:avLst/>
              <a:gdLst/>
              <a:ahLst/>
              <a:cxnLst>
                <a:cxn ang="0">
                  <a:pos x="413" y="0"/>
                </a:cxn>
                <a:cxn ang="0">
                  <a:pos x="138" y="0"/>
                </a:cxn>
                <a:cxn ang="0">
                  <a:pos x="0" y="467"/>
                </a:cxn>
                <a:cxn ang="0">
                  <a:pos x="275" y="467"/>
                </a:cxn>
                <a:cxn ang="0">
                  <a:pos x="413" y="0"/>
                </a:cxn>
              </a:cxnLst>
              <a:rect l="0" t="0" r="r" b="b"/>
              <a:pathLst>
                <a:path w="413" h="467">
                  <a:moveTo>
                    <a:pt x="413" y="0"/>
                  </a:moveTo>
                  <a:lnTo>
                    <a:pt x="138" y="0"/>
                  </a:lnTo>
                  <a:lnTo>
                    <a:pt x="0" y="467"/>
                  </a:lnTo>
                  <a:lnTo>
                    <a:pt x="275" y="467"/>
                  </a:lnTo>
                  <a:lnTo>
                    <a:pt x="413" y="0"/>
                  </a:lnTo>
                  <a:close/>
                </a:path>
              </a:pathLst>
            </a:custGeom>
            <a:solidFill>
              <a:srgbClr val="00338D">
                <a:alpha val="95000"/>
              </a:srgbClr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GB">
                <a:latin typeface="+mn-lt"/>
                <a:cs typeface="+mn-cs"/>
              </a:endParaRPr>
            </a:p>
          </p:txBody>
        </p:sp>
        <p:sp>
          <p:nvSpPr>
            <p:cNvPr id="14" name="Freeform 13"/>
            <p:cNvSpPr>
              <a:spLocks/>
            </p:cNvSpPr>
            <p:nvPr userDrawn="1"/>
          </p:nvSpPr>
          <p:spPr bwMode="gray">
            <a:xfrm>
              <a:off x="4735513" y="1116013"/>
              <a:ext cx="1227137" cy="1227137"/>
            </a:xfrm>
            <a:custGeom>
              <a:avLst/>
              <a:gdLst/>
              <a:ahLst/>
              <a:cxnLst>
                <a:cxn ang="0">
                  <a:pos x="773" y="0"/>
                </a:cxn>
                <a:cxn ang="0">
                  <a:pos x="229" y="0"/>
                </a:cxn>
                <a:cxn ang="0">
                  <a:pos x="0" y="773"/>
                </a:cxn>
                <a:cxn ang="0">
                  <a:pos x="544" y="773"/>
                </a:cxn>
                <a:cxn ang="0">
                  <a:pos x="773" y="0"/>
                </a:cxn>
              </a:cxnLst>
              <a:rect l="0" t="0" r="r" b="b"/>
              <a:pathLst>
                <a:path w="773" h="773">
                  <a:moveTo>
                    <a:pt x="773" y="0"/>
                  </a:moveTo>
                  <a:lnTo>
                    <a:pt x="229" y="0"/>
                  </a:lnTo>
                  <a:lnTo>
                    <a:pt x="0" y="773"/>
                  </a:lnTo>
                  <a:lnTo>
                    <a:pt x="544" y="773"/>
                  </a:lnTo>
                  <a:lnTo>
                    <a:pt x="773" y="0"/>
                  </a:lnTo>
                  <a:close/>
                </a:path>
              </a:pathLst>
            </a:custGeom>
            <a:solidFill>
              <a:srgbClr val="00257A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GB">
                <a:latin typeface="+mn-lt"/>
                <a:cs typeface="+mn-cs"/>
              </a:endParaRPr>
            </a:p>
          </p:txBody>
        </p:sp>
        <p:sp>
          <p:nvSpPr>
            <p:cNvPr id="15" name="Freeform 14"/>
            <p:cNvSpPr>
              <a:spLocks/>
            </p:cNvSpPr>
            <p:nvPr userDrawn="1"/>
          </p:nvSpPr>
          <p:spPr bwMode="gray">
            <a:xfrm>
              <a:off x="1604963" y="4743451"/>
              <a:ext cx="889000" cy="887413"/>
            </a:xfrm>
            <a:custGeom>
              <a:avLst/>
              <a:gdLst/>
              <a:ahLst/>
              <a:cxnLst>
                <a:cxn ang="0">
                  <a:pos x="0" y="559"/>
                </a:cxn>
                <a:cxn ang="0">
                  <a:pos x="394" y="559"/>
                </a:cxn>
                <a:cxn ang="0">
                  <a:pos x="560" y="0"/>
                </a:cxn>
                <a:cxn ang="0">
                  <a:pos x="166" y="0"/>
                </a:cxn>
                <a:cxn ang="0">
                  <a:pos x="0" y="559"/>
                </a:cxn>
              </a:cxnLst>
              <a:rect l="0" t="0" r="r" b="b"/>
              <a:pathLst>
                <a:path w="560" h="559">
                  <a:moveTo>
                    <a:pt x="0" y="559"/>
                  </a:moveTo>
                  <a:lnTo>
                    <a:pt x="394" y="559"/>
                  </a:lnTo>
                  <a:lnTo>
                    <a:pt x="560" y="0"/>
                  </a:lnTo>
                  <a:lnTo>
                    <a:pt x="166" y="0"/>
                  </a:lnTo>
                  <a:lnTo>
                    <a:pt x="0" y="559"/>
                  </a:lnTo>
                  <a:close/>
                </a:path>
              </a:pathLst>
            </a:custGeom>
            <a:solidFill>
              <a:srgbClr val="4066AA">
                <a:alpha val="95000"/>
              </a:srgbClr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GB">
                <a:latin typeface="+mn-lt"/>
                <a:cs typeface="+mn-cs"/>
              </a:endParaRPr>
            </a:p>
          </p:txBody>
        </p:sp>
        <p:sp>
          <p:nvSpPr>
            <p:cNvPr id="16" name="Freeform 15"/>
            <p:cNvSpPr>
              <a:spLocks/>
            </p:cNvSpPr>
            <p:nvPr userDrawn="1"/>
          </p:nvSpPr>
          <p:spPr bwMode="gray">
            <a:xfrm>
              <a:off x="1554163" y="0"/>
              <a:ext cx="2344737" cy="2343150"/>
            </a:xfrm>
            <a:custGeom>
              <a:avLst/>
              <a:gdLst/>
              <a:ahLst/>
              <a:cxnLst>
                <a:cxn ang="0">
                  <a:pos x="437" y="0"/>
                </a:cxn>
                <a:cxn ang="0">
                  <a:pos x="0" y="1476"/>
                </a:cxn>
                <a:cxn ang="0">
                  <a:pos x="1040" y="1476"/>
                </a:cxn>
                <a:cxn ang="0">
                  <a:pos x="1477" y="0"/>
                </a:cxn>
                <a:cxn ang="0">
                  <a:pos x="437" y="0"/>
                </a:cxn>
              </a:cxnLst>
              <a:rect l="0" t="0" r="r" b="b"/>
              <a:pathLst>
                <a:path w="1477" h="1476">
                  <a:moveTo>
                    <a:pt x="437" y="0"/>
                  </a:moveTo>
                  <a:lnTo>
                    <a:pt x="0" y="1476"/>
                  </a:lnTo>
                  <a:lnTo>
                    <a:pt x="1040" y="1476"/>
                  </a:lnTo>
                  <a:lnTo>
                    <a:pt x="1477" y="0"/>
                  </a:lnTo>
                  <a:lnTo>
                    <a:pt x="437" y="0"/>
                  </a:lnTo>
                  <a:close/>
                </a:path>
              </a:pathLst>
            </a:custGeom>
            <a:solidFill>
              <a:srgbClr val="4066A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latin typeface="+mn-lt"/>
                <a:cs typeface="+mn-cs"/>
              </a:endParaRPr>
            </a:p>
          </p:txBody>
        </p:sp>
        <p:sp>
          <p:nvSpPr>
            <p:cNvPr id="17" name="Freeform 16"/>
            <p:cNvSpPr>
              <a:spLocks/>
            </p:cNvSpPr>
            <p:nvPr userDrawn="1"/>
          </p:nvSpPr>
          <p:spPr bwMode="gray">
            <a:xfrm>
              <a:off x="0" y="2343150"/>
              <a:ext cx="1554163" cy="32877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71"/>
                </a:cxn>
                <a:cxn ang="0">
                  <a:pos x="366" y="2071"/>
                </a:cxn>
                <a:cxn ang="0">
                  <a:pos x="979" y="0"/>
                </a:cxn>
                <a:cxn ang="0">
                  <a:pos x="0" y="0"/>
                </a:cxn>
              </a:cxnLst>
              <a:rect l="0" t="0" r="r" b="b"/>
              <a:pathLst>
                <a:path w="979" h="2071">
                  <a:moveTo>
                    <a:pt x="0" y="0"/>
                  </a:moveTo>
                  <a:lnTo>
                    <a:pt x="0" y="2071"/>
                  </a:lnTo>
                  <a:lnTo>
                    <a:pt x="366" y="2071"/>
                  </a:lnTo>
                  <a:lnTo>
                    <a:pt x="97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99C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latin typeface="+mn-lt"/>
                <a:cs typeface="+mn-cs"/>
              </a:endParaRPr>
            </a:p>
          </p:txBody>
        </p:sp>
      </p:grpSp>
      <p:sp>
        <p:nvSpPr>
          <p:cNvPr id="8" name="Title 7"/>
          <p:cNvSpPr>
            <a:spLocks noGrp="1"/>
          </p:cNvSpPr>
          <p:nvPr>
            <p:ph type="title"/>
          </p:nvPr>
        </p:nvSpPr>
        <p:spPr bwMode="gray">
          <a:xfrm>
            <a:off x="4932040" y="2708920"/>
            <a:ext cx="3168352" cy="1656184"/>
          </a:xfrm>
          <a:noFill/>
          <a:ln w="9525">
            <a:noFill/>
            <a:miter lim="800000"/>
            <a:headEnd/>
            <a:tailEnd/>
          </a:ln>
        </p:spPr>
        <p:txBody>
          <a:bodyPr anchor="t">
            <a:noAutofit/>
          </a:bodyPr>
          <a:lstStyle>
            <a:lvl1pPr>
              <a:defRPr lang="en-GB" sz="3000" b="1" kern="1200" noProof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2pPr>
            <a:lvl3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3pPr>
            <a:lvl4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4pPr>
            <a:lvl5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5pPr>
            <a:lvl6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6pPr>
            <a:lvl7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7pPr>
            <a:lvl8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8pPr>
            <a:lvl9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9pPr>
          </a:lstStyle>
          <a:p>
            <a:pPr lvl="0"/>
            <a:r>
              <a:rPr lang="hu-HU" noProof="0" smtClean="0"/>
              <a:t>Click to edit Master title style</a:t>
            </a:r>
            <a:endParaRPr lang="hu-HU" noProof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 bwMode="gray">
          <a:xfrm>
            <a:off x="4932362" y="4509120"/>
            <a:ext cx="2807989" cy="1080119"/>
          </a:xfrm>
          <a:noFill/>
          <a:ln w="9525">
            <a:noFill/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 lang="en-US" sz="1200" b="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1200" b="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1200" b="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1200" b="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1200" b="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lang="en-US" sz="1200" b="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>
              <a:defRPr lang="en-US" sz="1200" b="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>
              <a:defRPr lang="en-US" sz="1200" b="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>
              <a:defRPr lang="en-US" sz="1200" b="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hu-HU" noProof="0" smtClean="0"/>
              <a:t>Click to edit Master text styles</a:t>
            </a:r>
          </a:p>
        </p:txBody>
      </p:sp>
      <p:pic>
        <p:nvPicPr>
          <p:cNvPr id="19" name="Picture 3" descr="C:\Users\anitavass\Desktop\Képek\nevvaltas\logo\R_120718_ACADEMYfeher_gif.GI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1340768"/>
            <a:ext cx="2049704" cy="4320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 noChangeAspect="1"/>
          </p:cNvSpPr>
          <p:nvPr userDrawn="1"/>
        </p:nvSpPr>
        <p:spPr bwMode="gray">
          <a:xfrm>
            <a:off x="0" y="0"/>
            <a:ext cx="6475413" cy="68580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9877"/>
              </a:cxn>
              <a:cxn ang="0">
                <a:pos x="19370" y="29877"/>
              </a:cxn>
              <a:cxn ang="0">
                <a:pos x="28205" y="0"/>
              </a:cxn>
              <a:cxn ang="0">
                <a:pos x="0" y="0"/>
              </a:cxn>
            </a:cxnLst>
            <a:rect l="0" t="0" r="r" b="b"/>
            <a:pathLst>
              <a:path w="28205" h="29877">
                <a:moveTo>
                  <a:pt x="0" y="0"/>
                </a:moveTo>
                <a:lnTo>
                  <a:pt x="0" y="29877"/>
                </a:lnTo>
                <a:lnTo>
                  <a:pt x="19370" y="29877"/>
                </a:lnTo>
                <a:lnTo>
                  <a:pt x="28205" y="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257A">
                  <a:alpha val="90000"/>
                </a:srgbClr>
              </a:gs>
              <a:gs pos="35000">
                <a:srgbClr val="00338D">
                  <a:alpha val="90000"/>
                </a:srgbClr>
              </a:gs>
              <a:gs pos="100000">
                <a:srgbClr val="009FDA">
                  <a:alpha val="90000"/>
                </a:srgbClr>
              </a:gs>
            </a:gsLst>
            <a:lin ang="0" scaled="1"/>
            <a:tileRect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en-GB" dirty="0">
              <a:latin typeface="+mn-lt"/>
              <a:cs typeface="+mn-cs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 bwMode="gray">
          <a:xfrm>
            <a:off x="323528" y="1340768"/>
            <a:ext cx="5112568" cy="2088232"/>
          </a:xfrm>
          <a:noFill/>
          <a:ln w="9525">
            <a:noFill/>
            <a:miter lim="800000"/>
            <a:headEnd/>
            <a:tailEnd/>
          </a:ln>
        </p:spPr>
        <p:txBody>
          <a:bodyPr anchor="t">
            <a:noAutofit/>
          </a:bodyPr>
          <a:lstStyle>
            <a:lvl1pPr>
              <a:defRPr lang="en-GB" sz="3000" b="1" kern="1200" noProof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2pPr>
            <a:lvl3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3pPr>
            <a:lvl4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4pPr>
            <a:lvl5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5pPr>
            <a:lvl6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6pPr>
            <a:lvl7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7pPr>
            <a:lvl8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8pPr>
            <a:lvl9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9pPr>
          </a:lstStyle>
          <a:p>
            <a:pPr lvl="0"/>
            <a:r>
              <a:rPr lang="hu-HU" noProof="0" smtClean="0"/>
              <a:t>Click to edit Master title style</a:t>
            </a:r>
            <a:endParaRPr lang="hu-HU" noProof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 bwMode="gray">
          <a:xfrm>
            <a:off x="323528" y="3645025"/>
            <a:ext cx="4752528" cy="1008112"/>
          </a:xfrm>
          <a:noFill/>
          <a:ln w="9525">
            <a:noFill/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 lang="en-US" sz="1200" b="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1200" b="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1200" b="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1200" b="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1200" b="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lang="en-US" sz="1200" b="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>
              <a:defRPr lang="en-US" sz="1200" b="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>
              <a:defRPr lang="en-US" sz="1200" b="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>
              <a:defRPr lang="en-US" sz="1200" b="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hu-HU" noProof="0" smtClean="0"/>
              <a:t>Click to edit Master text styles</a:t>
            </a:r>
          </a:p>
        </p:txBody>
      </p:sp>
      <p:pic>
        <p:nvPicPr>
          <p:cNvPr id="6" name="Picture 3" descr="C:\Users\anitavass\Desktop\Képek\nevvaltas\logo\R_120718_ACADEMYfeher_gif.GI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3" y="260648"/>
            <a:ext cx="2049704" cy="4320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9"/>
          <p:cNvSpPr>
            <a:spLocks noChangeAspect="1"/>
          </p:cNvSpPr>
          <p:nvPr userDrawn="1"/>
        </p:nvSpPr>
        <p:spPr bwMode="gray">
          <a:xfrm>
            <a:off x="0" y="0"/>
            <a:ext cx="4833938" cy="5400675"/>
          </a:xfrm>
          <a:custGeom>
            <a:avLst/>
            <a:gdLst/>
            <a:ahLst/>
            <a:cxnLst>
              <a:cxn ang="0">
                <a:pos x="17951" y="0"/>
              </a:cxn>
              <a:cxn ang="0">
                <a:pos x="0" y="0"/>
              </a:cxn>
              <a:cxn ang="0">
                <a:pos x="0" y="20057"/>
              </a:cxn>
              <a:cxn ang="0">
                <a:pos x="12022" y="20057"/>
              </a:cxn>
              <a:cxn ang="0">
                <a:pos x="17951" y="0"/>
              </a:cxn>
            </a:cxnLst>
            <a:rect l="0" t="0" r="r" b="b"/>
            <a:pathLst>
              <a:path w="17951" h="20057">
                <a:moveTo>
                  <a:pt x="17951" y="0"/>
                </a:moveTo>
                <a:lnTo>
                  <a:pt x="0" y="0"/>
                </a:lnTo>
                <a:lnTo>
                  <a:pt x="0" y="20057"/>
                </a:lnTo>
                <a:lnTo>
                  <a:pt x="12022" y="20057"/>
                </a:lnTo>
                <a:lnTo>
                  <a:pt x="17951" y="0"/>
                </a:lnTo>
                <a:close/>
              </a:path>
            </a:pathLst>
          </a:custGeom>
          <a:gradFill flip="none" rotWithShape="1">
            <a:gsLst>
              <a:gs pos="0">
                <a:srgbClr val="00257A">
                  <a:alpha val="90000"/>
                </a:srgbClr>
              </a:gs>
              <a:gs pos="35000">
                <a:srgbClr val="00338D">
                  <a:alpha val="90000"/>
                </a:srgbClr>
              </a:gs>
              <a:gs pos="100000">
                <a:srgbClr val="009FDA">
                  <a:alpha val="90000"/>
                </a:srgbClr>
              </a:gs>
            </a:gsLst>
            <a:lin ang="0" scaled="1"/>
            <a:tileRect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en-GB" dirty="0">
              <a:latin typeface="+mn-lt"/>
              <a:cs typeface="+mn-cs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 bwMode="gray">
          <a:xfrm>
            <a:off x="323528" y="1412776"/>
            <a:ext cx="3744416" cy="1152128"/>
          </a:xfrm>
          <a:noFill/>
          <a:ln w="9525">
            <a:noFill/>
            <a:miter lim="800000"/>
            <a:headEnd/>
            <a:tailEnd/>
          </a:ln>
        </p:spPr>
        <p:txBody>
          <a:bodyPr anchor="t">
            <a:noAutofit/>
          </a:bodyPr>
          <a:lstStyle>
            <a:lvl1pPr>
              <a:defRPr lang="en-GB" sz="3000" b="1" kern="1200" noProof="0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2pPr>
            <a:lvl3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3pPr>
            <a:lvl4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4pPr>
            <a:lvl5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5pPr>
            <a:lvl6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6pPr>
            <a:lvl7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7pPr>
            <a:lvl8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8pPr>
            <a:lvl9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9pPr>
          </a:lstStyle>
          <a:p>
            <a:pPr lvl="0"/>
            <a:r>
              <a:rPr lang="hu-HU" noProof="0" smtClean="0"/>
              <a:t>Click to edit Master title style</a:t>
            </a:r>
            <a:endParaRPr lang="hu-HU" noProof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 bwMode="gray">
          <a:xfrm>
            <a:off x="323850" y="2708275"/>
            <a:ext cx="3384550" cy="936625"/>
          </a:xfrm>
          <a:noFill/>
          <a:ln w="9525">
            <a:noFill/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 lang="en-US" sz="1200" b="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1200" b="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1200" b="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1200" b="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1200" b="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lang="en-US" sz="1200" b="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>
              <a:defRPr lang="en-US" sz="1200" b="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>
              <a:defRPr lang="en-US" sz="1200" b="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>
              <a:defRPr lang="en-US" sz="1200" b="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hu-HU" noProof="0" smtClean="0"/>
              <a:t>Click to edit Master text styles</a:t>
            </a:r>
          </a:p>
        </p:txBody>
      </p:sp>
      <p:pic>
        <p:nvPicPr>
          <p:cNvPr id="6" name="Picture 3" descr="C:\Users\anitavass\Desktop\Képek\nevvaltas\logo\R_120718_ACADEMYfeher_gif.GI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3" y="260648"/>
            <a:ext cx="2049704" cy="4320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8"/>
          <p:cNvSpPr>
            <a:spLocks noChangeAspect="1"/>
          </p:cNvSpPr>
          <p:nvPr userDrawn="1"/>
        </p:nvSpPr>
        <p:spPr bwMode="gray">
          <a:xfrm>
            <a:off x="0" y="0"/>
            <a:ext cx="4833938" cy="3217863"/>
          </a:xfrm>
          <a:custGeom>
            <a:avLst/>
            <a:gdLst/>
            <a:ahLst/>
            <a:cxnLst>
              <a:cxn ang="0">
                <a:pos x="13230" y="10963"/>
              </a:cxn>
              <a:cxn ang="0">
                <a:pos x="16471" y="0"/>
              </a:cxn>
              <a:cxn ang="0">
                <a:pos x="0" y="0"/>
              </a:cxn>
              <a:cxn ang="0">
                <a:pos x="0" y="10963"/>
              </a:cxn>
              <a:cxn ang="0">
                <a:pos x="13230" y="10963"/>
              </a:cxn>
            </a:cxnLst>
            <a:rect l="0" t="0" r="r" b="b"/>
            <a:pathLst>
              <a:path w="16471" h="10963">
                <a:moveTo>
                  <a:pt x="13230" y="10963"/>
                </a:moveTo>
                <a:lnTo>
                  <a:pt x="16471" y="0"/>
                </a:lnTo>
                <a:lnTo>
                  <a:pt x="0" y="0"/>
                </a:lnTo>
                <a:lnTo>
                  <a:pt x="0" y="10963"/>
                </a:lnTo>
                <a:lnTo>
                  <a:pt x="13230" y="10963"/>
                </a:lnTo>
                <a:close/>
              </a:path>
            </a:pathLst>
          </a:custGeom>
          <a:gradFill flip="none" rotWithShape="1">
            <a:gsLst>
              <a:gs pos="0">
                <a:srgbClr val="00257A">
                  <a:alpha val="90000"/>
                </a:srgbClr>
              </a:gs>
              <a:gs pos="35000">
                <a:srgbClr val="00338D">
                  <a:alpha val="90000"/>
                </a:srgbClr>
              </a:gs>
              <a:gs pos="100000">
                <a:srgbClr val="009FDA">
                  <a:alpha val="90000"/>
                </a:srgbClr>
              </a:gs>
            </a:gsLst>
            <a:lin ang="0" scaled="1"/>
            <a:tileRect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en-GB" dirty="0">
              <a:latin typeface="+mn-lt"/>
              <a:cs typeface="+mn-cs"/>
            </a:endParaRPr>
          </a:p>
        </p:txBody>
      </p:sp>
      <p:sp>
        <p:nvSpPr>
          <p:cNvPr id="4" name="Freeform 9"/>
          <p:cNvSpPr>
            <a:spLocks noEditPoints="1"/>
          </p:cNvSpPr>
          <p:nvPr userDrawn="1"/>
        </p:nvSpPr>
        <p:spPr bwMode="gray">
          <a:xfrm>
            <a:off x="128588" y="0"/>
            <a:ext cx="2735262" cy="1530350"/>
          </a:xfrm>
          <a:custGeom>
            <a:avLst/>
            <a:gdLst>
              <a:gd name="T0" fmla="*/ 231 w 2268"/>
              <a:gd name="T1" fmla="*/ 327 h 1269"/>
              <a:gd name="T2" fmla="*/ 0 w 2268"/>
              <a:gd name="T3" fmla="*/ 327 h 1269"/>
              <a:gd name="T4" fmla="*/ 0 w 2268"/>
              <a:gd name="T5" fmla="*/ 0 h 1269"/>
              <a:gd name="T6" fmla="*/ 231 w 2268"/>
              <a:gd name="T7" fmla="*/ 0 h 1269"/>
              <a:gd name="T8" fmla="*/ 231 w 2268"/>
              <a:gd name="T9" fmla="*/ 327 h 1269"/>
              <a:gd name="T10" fmla="*/ 2268 w 2268"/>
              <a:gd name="T11" fmla="*/ 0 h 1269"/>
              <a:gd name="T12" fmla="*/ 2036 w 2268"/>
              <a:gd name="T13" fmla="*/ 0 h 1269"/>
              <a:gd name="T14" fmla="*/ 2036 w 2268"/>
              <a:gd name="T15" fmla="*/ 327 h 1269"/>
              <a:gd name="T16" fmla="*/ 2268 w 2268"/>
              <a:gd name="T17" fmla="*/ 327 h 1269"/>
              <a:gd name="T18" fmla="*/ 2268 w 2268"/>
              <a:gd name="T19" fmla="*/ 0 h 1269"/>
              <a:gd name="T20" fmla="*/ 231 w 2268"/>
              <a:gd name="T21" fmla="*/ 942 h 1269"/>
              <a:gd name="T22" fmla="*/ 0 w 2268"/>
              <a:gd name="T23" fmla="*/ 942 h 1269"/>
              <a:gd name="T24" fmla="*/ 0 w 2268"/>
              <a:gd name="T25" fmla="*/ 1269 h 1269"/>
              <a:gd name="T26" fmla="*/ 231 w 2268"/>
              <a:gd name="T27" fmla="*/ 1269 h 1269"/>
              <a:gd name="T28" fmla="*/ 231 w 2268"/>
              <a:gd name="T29" fmla="*/ 942 h 1269"/>
              <a:gd name="T30" fmla="*/ 2268 w 2268"/>
              <a:gd name="T31" fmla="*/ 942 h 1269"/>
              <a:gd name="T32" fmla="*/ 2036 w 2268"/>
              <a:gd name="T33" fmla="*/ 942 h 1269"/>
              <a:gd name="T34" fmla="*/ 2036 w 2268"/>
              <a:gd name="T35" fmla="*/ 1269 h 1269"/>
              <a:gd name="T36" fmla="*/ 2268 w 2268"/>
              <a:gd name="T37" fmla="*/ 1269 h 1269"/>
              <a:gd name="T38" fmla="*/ 2268 w 2268"/>
              <a:gd name="T39" fmla="*/ 942 h 1269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2268"/>
              <a:gd name="T61" fmla="*/ 0 h 1269"/>
              <a:gd name="T62" fmla="*/ 2268 w 2268"/>
              <a:gd name="T63" fmla="*/ 1269 h 1269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2268" h="1269">
                <a:moveTo>
                  <a:pt x="231" y="327"/>
                </a:moveTo>
                <a:lnTo>
                  <a:pt x="0" y="327"/>
                </a:lnTo>
                <a:lnTo>
                  <a:pt x="0" y="0"/>
                </a:lnTo>
                <a:lnTo>
                  <a:pt x="231" y="0"/>
                </a:lnTo>
                <a:lnTo>
                  <a:pt x="231" y="327"/>
                </a:lnTo>
                <a:close/>
                <a:moveTo>
                  <a:pt x="2268" y="0"/>
                </a:moveTo>
                <a:lnTo>
                  <a:pt x="2036" y="0"/>
                </a:lnTo>
                <a:lnTo>
                  <a:pt x="2036" y="327"/>
                </a:lnTo>
                <a:lnTo>
                  <a:pt x="2268" y="327"/>
                </a:lnTo>
                <a:lnTo>
                  <a:pt x="2268" y="0"/>
                </a:lnTo>
                <a:close/>
                <a:moveTo>
                  <a:pt x="231" y="942"/>
                </a:moveTo>
                <a:lnTo>
                  <a:pt x="0" y="942"/>
                </a:lnTo>
                <a:lnTo>
                  <a:pt x="0" y="1269"/>
                </a:lnTo>
                <a:lnTo>
                  <a:pt x="231" y="1269"/>
                </a:lnTo>
                <a:lnTo>
                  <a:pt x="231" y="942"/>
                </a:lnTo>
                <a:close/>
                <a:moveTo>
                  <a:pt x="2268" y="942"/>
                </a:moveTo>
                <a:lnTo>
                  <a:pt x="2036" y="942"/>
                </a:lnTo>
                <a:lnTo>
                  <a:pt x="2036" y="1269"/>
                </a:lnTo>
                <a:lnTo>
                  <a:pt x="2268" y="1269"/>
                </a:lnTo>
                <a:lnTo>
                  <a:pt x="2268" y="942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  <a:cs typeface="+mn-cs"/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323528" y="3716338"/>
            <a:ext cx="3528392" cy="2376487"/>
          </a:xfrm>
          <a:noFill/>
          <a:ln w="9525">
            <a:noFill/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 lang="en-US" sz="1200" b="0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sz="1200"/>
            </a:lvl2pPr>
            <a:lvl3pPr>
              <a:defRPr lang="en-US" sz="1200" b="0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1200" b="0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1200" b="0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lang="en-US" sz="1200" b="0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>
              <a:defRPr lang="en-US" sz="1200" b="0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>
              <a:defRPr lang="en-US" sz="1200" b="0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>
              <a:defRPr lang="en-US" sz="1200" b="0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6" name="Picture 3" descr="C:\Users\anitavass\Desktop\Képek\nevvaltas\logo\R_120718_ACADEMYfeher_gif.GI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3" y="260648"/>
            <a:ext cx="2049704" cy="4320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hu-HU" noProof="0" smtClean="0"/>
              <a:t>Click to edit Master title style</a:t>
            </a:r>
            <a:endParaRPr lang="hu-HU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50000"/>
              </a:lnSpc>
              <a:buFont typeface="Arial" pitchFamily="34" charset="0"/>
              <a:buChar char="■"/>
              <a:defRPr sz="2200" b="0"/>
            </a:lvl1pPr>
            <a:lvl2pPr>
              <a:defRPr sz="2000"/>
            </a:lvl2pPr>
            <a:lvl3pPr>
              <a:buFont typeface="Arial" pitchFamily="34" charset="0"/>
              <a:buChar char="□"/>
              <a:defRPr sz="1800"/>
            </a:lvl3pPr>
            <a:lvl4pPr>
              <a:buFont typeface="Arial" pitchFamily="34" charset="0"/>
              <a:buChar char="•"/>
              <a:defRPr sz="1600"/>
            </a:lvl4pPr>
            <a:lvl5pPr>
              <a:defRPr sz="1400"/>
            </a:lvl5pPr>
          </a:lstStyle>
          <a:p>
            <a:pPr lvl="0"/>
            <a:r>
              <a:rPr lang="hu-HU" noProof="0" smtClean="0"/>
              <a:t>Click to edit Master text styles</a:t>
            </a:r>
          </a:p>
          <a:p>
            <a:pPr lvl="1"/>
            <a:r>
              <a:rPr lang="hu-HU" noProof="0" smtClean="0"/>
              <a:t>Second level</a:t>
            </a:r>
          </a:p>
          <a:p>
            <a:pPr lvl="2"/>
            <a:r>
              <a:rPr lang="hu-HU" noProof="0" smtClean="0"/>
              <a:t>Third level</a:t>
            </a:r>
          </a:p>
          <a:p>
            <a:pPr lvl="3"/>
            <a:r>
              <a:rPr lang="hu-HU" noProof="0" smtClean="0"/>
              <a:t>Fourth level</a:t>
            </a:r>
          </a:p>
          <a:p>
            <a:pPr lvl="4"/>
            <a:r>
              <a:rPr lang="hu-HU" noProof="0" smtClean="0"/>
              <a:t>Fifth level</a:t>
            </a:r>
            <a:endParaRPr lang="hu-HU" noProof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6"/>
          <p:cNvSpPr>
            <a:spLocks noEditPoints="1"/>
          </p:cNvSpPr>
          <p:nvPr userDrawn="1"/>
        </p:nvSpPr>
        <p:spPr bwMode="gray">
          <a:xfrm>
            <a:off x="0" y="547688"/>
            <a:ext cx="4683125" cy="4848225"/>
          </a:xfrm>
          <a:custGeom>
            <a:avLst/>
            <a:gdLst/>
            <a:ahLst/>
            <a:cxnLst>
              <a:cxn ang="0">
                <a:pos x="2950" y="0"/>
              </a:cxn>
              <a:cxn ang="0">
                <a:pos x="433" y="0"/>
              </a:cxn>
              <a:cxn ang="0">
                <a:pos x="0" y="1461"/>
              </a:cxn>
              <a:cxn ang="0">
                <a:pos x="0" y="3054"/>
              </a:cxn>
              <a:cxn ang="0">
                <a:pos x="2046" y="3054"/>
              </a:cxn>
              <a:cxn ang="0">
                <a:pos x="2950" y="0"/>
              </a:cxn>
              <a:cxn ang="0">
                <a:pos x="2950" y="0"/>
              </a:cxn>
              <a:cxn ang="0">
                <a:pos x="2950" y="0"/>
              </a:cxn>
            </a:cxnLst>
            <a:rect l="0" t="0" r="r" b="b"/>
            <a:pathLst>
              <a:path w="2950" h="3054">
                <a:moveTo>
                  <a:pt x="2950" y="0"/>
                </a:moveTo>
                <a:lnTo>
                  <a:pt x="433" y="0"/>
                </a:lnTo>
                <a:lnTo>
                  <a:pt x="0" y="1461"/>
                </a:lnTo>
                <a:lnTo>
                  <a:pt x="0" y="3054"/>
                </a:lnTo>
                <a:lnTo>
                  <a:pt x="2046" y="3054"/>
                </a:lnTo>
                <a:lnTo>
                  <a:pt x="2950" y="0"/>
                </a:lnTo>
                <a:close/>
                <a:moveTo>
                  <a:pt x="2950" y="0"/>
                </a:moveTo>
                <a:lnTo>
                  <a:pt x="2950" y="0"/>
                </a:lnTo>
                <a:close/>
              </a:path>
            </a:pathLst>
          </a:custGeom>
          <a:gradFill flip="none" rotWithShape="1">
            <a:gsLst>
              <a:gs pos="0">
                <a:srgbClr val="00257A">
                  <a:alpha val="90000"/>
                </a:srgbClr>
              </a:gs>
              <a:gs pos="35000">
                <a:srgbClr val="00338D">
                  <a:alpha val="90000"/>
                </a:srgbClr>
              </a:gs>
              <a:gs pos="100000">
                <a:srgbClr val="009FDA">
                  <a:alpha val="90000"/>
                </a:srgbClr>
              </a:gs>
            </a:gsLst>
            <a:lin ang="0" scaled="1"/>
            <a:tileRect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en-GB" dirty="0">
              <a:latin typeface="+mn-lt"/>
              <a:cs typeface="+mn-cs"/>
            </a:endParaRPr>
          </a:p>
        </p:txBody>
      </p:sp>
      <p:sp>
        <p:nvSpPr>
          <p:cNvPr id="6" name="Freeform 9"/>
          <p:cNvSpPr>
            <a:spLocks noEditPoints="1"/>
          </p:cNvSpPr>
          <p:nvPr userDrawn="1"/>
        </p:nvSpPr>
        <p:spPr bwMode="gray">
          <a:xfrm>
            <a:off x="684213" y="549275"/>
            <a:ext cx="1930400" cy="1079500"/>
          </a:xfrm>
          <a:custGeom>
            <a:avLst/>
            <a:gdLst>
              <a:gd name="T0" fmla="*/ 231 w 2268"/>
              <a:gd name="T1" fmla="*/ 327 h 1269"/>
              <a:gd name="T2" fmla="*/ 0 w 2268"/>
              <a:gd name="T3" fmla="*/ 327 h 1269"/>
              <a:gd name="T4" fmla="*/ 0 w 2268"/>
              <a:gd name="T5" fmla="*/ 0 h 1269"/>
              <a:gd name="T6" fmla="*/ 231 w 2268"/>
              <a:gd name="T7" fmla="*/ 0 h 1269"/>
              <a:gd name="T8" fmla="*/ 231 w 2268"/>
              <a:gd name="T9" fmla="*/ 327 h 1269"/>
              <a:gd name="T10" fmla="*/ 2268 w 2268"/>
              <a:gd name="T11" fmla="*/ 0 h 1269"/>
              <a:gd name="T12" fmla="*/ 2036 w 2268"/>
              <a:gd name="T13" fmla="*/ 0 h 1269"/>
              <a:gd name="T14" fmla="*/ 2036 w 2268"/>
              <a:gd name="T15" fmla="*/ 327 h 1269"/>
              <a:gd name="T16" fmla="*/ 2268 w 2268"/>
              <a:gd name="T17" fmla="*/ 327 h 1269"/>
              <a:gd name="T18" fmla="*/ 2268 w 2268"/>
              <a:gd name="T19" fmla="*/ 0 h 1269"/>
              <a:gd name="T20" fmla="*/ 231 w 2268"/>
              <a:gd name="T21" fmla="*/ 942 h 1269"/>
              <a:gd name="T22" fmla="*/ 0 w 2268"/>
              <a:gd name="T23" fmla="*/ 942 h 1269"/>
              <a:gd name="T24" fmla="*/ 0 w 2268"/>
              <a:gd name="T25" fmla="*/ 1269 h 1269"/>
              <a:gd name="T26" fmla="*/ 231 w 2268"/>
              <a:gd name="T27" fmla="*/ 1269 h 1269"/>
              <a:gd name="T28" fmla="*/ 231 w 2268"/>
              <a:gd name="T29" fmla="*/ 942 h 1269"/>
              <a:gd name="T30" fmla="*/ 2268 w 2268"/>
              <a:gd name="T31" fmla="*/ 942 h 1269"/>
              <a:gd name="T32" fmla="*/ 2036 w 2268"/>
              <a:gd name="T33" fmla="*/ 942 h 1269"/>
              <a:gd name="T34" fmla="*/ 2036 w 2268"/>
              <a:gd name="T35" fmla="*/ 1269 h 1269"/>
              <a:gd name="T36" fmla="*/ 2268 w 2268"/>
              <a:gd name="T37" fmla="*/ 1269 h 1269"/>
              <a:gd name="T38" fmla="*/ 2268 w 2268"/>
              <a:gd name="T39" fmla="*/ 942 h 1269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2268"/>
              <a:gd name="T61" fmla="*/ 0 h 1269"/>
              <a:gd name="T62" fmla="*/ 2268 w 2268"/>
              <a:gd name="T63" fmla="*/ 1269 h 1269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2268" h="1269">
                <a:moveTo>
                  <a:pt x="231" y="327"/>
                </a:moveTo>
                <a:lnTo>
                  <a:pt x="0" y="327"/>
                </a:lnTo>
                <a:lnTo>
                  <a:pt x="0" y="0"/>
                </a:lnTo>
                <a:lnTo>
                  <a:pt x="231" y="0"/>
                </a:lnTo>
                <a:lnTo>
                  <a:pt x="231" y="327"/>
                </a:lnTo>
                <a:close/>
                <a:moveTo>
                  <a:pt x="2268" y="0"/>
                </a:moveTo>
                <a:lnTo>
                  <a:pt x="2036" y="0"/>
                </a:lnTo>
                <a:lnTo>
                  <a:pt x="2036" y="327"/>
                </a:lnTo>
                <a:lnTo>
                  <a:pt x="2268" y="327"/>
                </a:lnTo>
                <a:lnTo>
                  <a:pt x="2268" y="0"/>
                </a:lnTo>
                <a:close/>
                <a:moveTo>
                  <a:pt x="231" y="942"/>
                </a:moveTo>
                <a:lnTo>
                  <a:pt x="0" y="942"/>
                </a:lnTo>
                <a:lnTo>
                  <a:pt x="0" y="1269"/>
                </a:lnTo>
                <a:lnTo>
                  <a:pt x="231" y="1269"/>
                </a:lnTo>
                <a:lnTo>
                  <a:pt x="231" y="942"/>
                </a:lnTo>
                <a:close/>
                <a:moveTo>
                  <a:pt x="2268" y="942"/>
                </a:moveTo>
                <a:lnTo>
                  <a:pt x="2036" y="942"/>
                </a:lnTo>
                <a:lnTo>
                  <a:pt x="2036" y="1269"/>
                </a:lnTo>
                <a:lnTo>
                  <a:pt x="2268" y="1269"/>
                </a:lnTo>
                <a:lnTo>
                  <a:pt x="2268" y="942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  <a:cs typeface="+mn-cs"/>
            </a:endParaRPr>
          </a:p>
        </p:txBody>
      </p:sp>
      <p:sp>
        <p:nvSpPr>
          <p:cNvPr id="15" name="Title 9"/>
          <p:cNvSpPr>
            <a:spLocks noGrp="1"/>
          </p:cNvSpPr>
          <p:nvPr>
            <p:ph type="title"/>
          </p:nvPr>
        </p:nvSpPr>
        <p:spPr bwMode="gray">
          <a:xfrm>
            <a:off x="827088" y="1844824"/>
            <a:ext cx="2880816" cy="1943892"/>
          </a:xfrm>
          <a:noFill/>
          <a:ln w="9525">
            <a:noFill/>
            <a:miter lim="800000"/>
            <a:headEnd/>
            <a:tailEnd/>
          </a:ln>
        </p:spPr>
        <p:txBody>
          <a:bodyPr anchor="t">
            <a:normAutofit/>
          </a:bodyPr>
          <a:lstStyle>
            <a:lvl1pPr algn="l" rtl="0" eaLnBrk="1" fontAlgn="base" hangingPunct="1">
              <a:spcBef>
                <a:spcPct val="40000"/>
              </a:spcBef>
              <a:spcAft>
                <a:spcPct val="0"/>
              </a:spcAft>
              <a:defRPr lang="en-GB" sz="3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3000" b="1" dirty="0">
                <a:solidFill>
                  <a:schemeClr val="bg1"/>
                </a:solidFill>
                <a:latin typeface="+mj-lt"/>
              </a:defRPr>
            </a:lvl2pPr>
            <a:lvl3pPr>
              <a:defRPr lang="en-GB" sz="3000" b="1" dirty="0">
                <a:solidFill>
                  <a:schemeClr val="bg1"/>
                </a:solidFill>
                <a:latin typeface="+mj-lt"/>
              </a:defRPr>
            </a:lvl3pPr>
            <a:lvl4pPr>
              <a:defRPr lang="en-GB" sz="3000" b="1" dirty="0">
                <a:solidFill>
                  <a:schemeClr val="bg1"/>
                </a:solidFill>
                <a:latin typeface="+mj-lt"/>
              </a:defRPr>
            </a:lvl4pPr>
            <a:lvl5pPr>
              <a:defRPr lang="en-GB" sz="3000" b="1" dirty="0">
                <a:solidFill>
                  <a:schemeClr val="bg1"/>
                </a:solidFill>
                <a:latin typeface="+mj-lt"/>
              </a:defRPr>
            </a:lvl5pPr>
            <a:lvl6pPr>
              <a:defRPr lang="en-GB" sz="3000" b="1" dirty="0">
                <a:solidFill>
                  <a:schemeClr val="bg1"/>
                </a:solidFill>
                <a:latin typeface="+mj-lt"/>
              </a:defRPr>
            </a:lvl6pPr>
            <a:lvl7pPr>
              <a:defRPr lang="en-GB" sz="3000" b="1" dirty="0">
                <a:solidFill>
                  <a:schemeClr val="bg1"/>
                </a:solidFill>
                <a:latin typeface="+mj-lt"/>
              </a:defRPr>
            </a:lvl7pPr>
            <a:lvl8pPr>
              <a:defRPr lang="en-GB" sz="3000" b="1" dirty="0">
                <a:solidFill>
                  <a:schemeClr val="bg1"/>
                </a:solidFill>
                <a:latin typeface="+mj-lt"/>
              </a:defRPr>
            </a:lvl8pPr>
            <a:lvl9pPr>
              <a:defRPr sz="3000">
                <a:solidFill>
                  <a:schemeClr val="bg1"/>
                </a:solidFill>
              </a:defRPr>
            </a:lvl9pPr>
          </a:lstStyle>
          <a:p>
            <a:pPr lvl="0"/>
            <a:r>
              <a:rPr lang="hu-HU" noProof="0" smtClean="0"/>
              <a:t>Click to edit Master title style</a:t>
            </a:r>
            <a:endParaRPr lang="hu-HU" noProof="0"/>
          </a:p>
        </p:txBody>
      </p:sp>
      <p:sp>
        <p:nvSpPr>
          <p:cNvPr id="16" name="Text Placeholder 16"/>
          <p:cNvSpPr>
            <a:spLocks noGrp="1"/>
          </p:cNvSpPr>
          <p:nvPr>
            <p:ph type="body" sz="quarter" idx="10"/>
          </p:nvPr>
        </p:nvSpPr>
        <p:spPr bwMode="gray">
          <a:xfrm>
            <a:off x="827088" y="4005064"/>
            <a:ext cx="2520776" cy="1079500"/>
          </a:xfrm>
          <a:noFill/>
          <a:ln w="9525">
            <a:noFill/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defRPr lang="en-US" sz="1200" b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u-HU" noProof="0" smtClean="0"/>
              <a:t>Click to edit Master text styles</a:t>
            </a:r>
          </a:p>
        </p:txBody>
      </p:sp>
      <p:pic>
        <p:nvPicPr>
          <p:cNvPr id="8" name="Picture 3" descr="C:\Users\anitavass\Desktop\Képek\nevvaltas\logo\R_120718_ACADEMYfeher_gif.GI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764704"/>
            <a:ext cx="2049704" cy="4320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"/>
          <p:cNvGrpSpPr>
            <a:grpSpLocks/>
          </p:cNvGrpSpPr>
          <p:nvPr userDrawn="1"/>
        </p:nvGrpSpPr>
        <p:grpSpPr bwMode="auto">
          <a:xfrm>
            <a:off x="0" y="-1588"/>
            <a:ext cx="9144000" cy="6859588"/>
            <a:chOff x="3175" y="-1588"/>
            <a:chExt cx="9140826" cy="6859588"/>
          </a:xfrm>
        </p:grpSpPr>
        <p:sp>
          <p:nvSpPr>
            <p:cNvPr id="5" name="Freeform 23"/>
            <p:cNvSpPr>
              <a:spLocks noChangeAspect="1"/>
            </p:cNvSpPr>
            <p:nvPr userDrawn="1"/>
          </p:nvSpPr>
          <p:spPr bwMode="gray">
            <a:xfrm>
              <a:off x="3175" y="-1588"/>
              <a:ext cx="5008411" cy="3238501"/>
            </a:xfrm>
            <a:custGeom>
              <a:avLst/>
              <a:gdLst/>
              <a:ahLst/>
              <a:cxnLst>
                <a:cxn ang="0">
                  <a:pos x="20946" y="0"/>
                </a:cxn>
                <a:cxn ang="0">
                  <a:pos x="0" y="0"/>
                </a:cxn>
                <a:cxn ang="0">
                  <a:pos x="0" y="13538"/>
                </a:cxn>
                <a:cxn ang="0">
                  <a:pos x="16939" y="13538"/>
                </a:cxn>
                <a:cxn ang="0">
                  <a:pos x="20946" y="0"/>
                </a:cxn>
              </a:cxnLst>
              <a:rect l="0" t="0" r="r" b="b"/>
              <a:pathLst>
                <a:path w="20946" h="13538">
                  <a:moveTo>
                    <a:pt x="20946" y="0"/>
                  </a:moveTo>
                  <a:lnTo>
                    <a:pt x="0" y="0"/>
                  </a:lnTo>
                  <a:lnTo>
                    <a:pt x="0" y="13538"/>
                  </a:lnTo>
                  <a:lnTo>
                    <a:pt x="16939" y="13538"/>
                  </a:lnTo>
                  <a:lnTo>
                    <a:pt x="20946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257A">
                    <a:alpha val="90000"/>
                  </a:srgbClr>
                </a:gs>
                <a:gs pos="35000">
                  <a:srgbClr val="00338D">
                    <a:alpha val="90000"/>
                  </a:srgbClr>
                </a:gs>
                <a:gs pos="100000">
                  <a:srgbClr val="009FDA">
                    <a:alpha val="90000"/>
                  </a:srgbClr>
                </a:gs>
              </a:gsLst>
              <a:lin ang="0" scaled="1"/>
              <a:tileRect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GB" dirty="0">
                <a:latin typeface="+mn-lt"/>
                <a:cs typeface="+mn-cs"/>
              </a:endParaRPr>
            </a:p>
          </p:txBody>
        </p:sp>
        <p:sp>
          <p:nvSpPr>
            <p:cNvPr id="6" name="Freeform 5"/>
            <p:cNvSpPr>
              <a:spLocks noChangeAspect="1"/>
            </p:cNvSpPr>
            <p:nvPr userDrawn="1"/>
          </p:nvSpPr>
          <p:spPr bwMode="gray">
            <a:xfrm>
              <a:off x="1978927" y="1820863"/>
              <a:ext cx="7165074" cy="5037137"/>
            </a:xfrm>
            <a:custGeom>
              <a:avLst/>
              <a:gdLst/>
              <a:ahLst/>
              <a:cxnLst>
                <a:cxn ang="0">
                  <a:pos x="6229" y="0"/>
                </a:cxn>
                <a:cxn ang="0">
                  <a:pos x="0" y="21055"/>
                </a:cxn>
                <a:cxn ang="0">
                  <a:pos x="29957" y="21055"/>
                </a:cxn>
                <a:cxn ang="0">
                  <a:pos x="29957" y="0"/>
                </a:cxn>
                <a:cxn ang="0">
                  <a:pos x="6229" y="0"/>
                </a:cxn>
              </a:cxnLst>
              <a:rect l="0" t="0" r="r" b="b"/>
              <a:pathLst>
                <a:path w="29957" h="21055">
                  <a:moveTo>
                    <a:pt x="6229" y="0"/>
                  </a:moveTo>
                  <a:lnTo>
                    <a:pt x="0" y="21055"/>
                  </a:lnTo>
                  <a:lnTo>
                    <a:pt x="29957" y="21055"/>
                  </a:lnTo>
                  <a:lnTo>
                    <a:pt x="29957" y="0"/>
                  </a:lnTo>
                  <a:lnTo>
                    <a:pt x="6229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257A">
                    <a:alpha val="90000"/>
                  </a:srgbClr>
                </a:gs>
                <a:gs pos="35000">
                  <a:srgbClr val="00338D">
                    <a:alpha val="90000"/>
                  </a:srgbClr>
                </a:gs>
                <a:gs pos="100000">
                  <a:srgbClr val="009FDA">
                    <a:alpha val="90000"/>
                  </a:srgbClr>
                </a:gs>
              </a:gsLst>
              <a:lin ang="0" scaled="1"/>
              <a:tileRect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GB" dirty="0">
                <a:latin typeface="+mn-lt"/>
                <a:cs typeface="+mn-cs"/>
              </a:endParaRPr>
            </a:p>
          </p:txBody>
        </p:sp>
        <p:sp>
          <p:nvSpPr>
            <p:cNvPr id="7" name="Freeform 24"/>
            <p:cNvSpPr>
              <a:spLocks noChangeAspect="1"/>
            </p:cNvSpPr>
            <p:nvPr userDrawn="1"/>
          </p:nvSpPr>
          <p:spPr bwMode="gray">
            <a:xfrm>
              <a:off x="3050117" y="1820863"/>
              <a:ext cx="1423494" cy="1417637"/>
            </a:xfrm>
            <a:custGeom>
              <a:avLst/>
              <a:gdLst/>
              <a:ahLst/>
              <a:cxnLst>
                <a:cxn ang="0">
                  <a:pos x="0" y="5926"/>
                </a:cxn>
                <a:cxn ang="0">
                  <a:pos x="4197" y="5926"/>
                </a:cxn>
                <a:cxn ang="0">
                  <a:pos x="5950" y="0"/>
                </a:cxn>
                <a:cxn ang="0">
                  <a:pos x="1752" y="0"/>
                </a:cxn>
                <a:cxn ang="0">
                  <a:pos x="0" y="5926"/>
                </a:cxn>
              </a:cxnLst>
              <a:rect l="0" t="0" r="r" b="b"/>
              <a:pathLst>
                <a:path w="5950" h="5926">
                  <a:moveTo>
                    <a:pt x="0" y="5926"/>
                  </a:moveTo>
                  <a:lnTo>
                    <a:pt x="4197" y="5926"/>
                  </a:lnTo>
                  <a:lnTo>
                    <a:pt x="5950" y="0"/>
                  </a:lnTo>
                  <a:lnTo>
                    <a:pt x="1752" y="0"/>
                  </a:lnTo>
                  <a:lnTo>
                    <a:pt x="0" y="5926"/>
                  </a:lnTo>
                  <a:close/>
                </a:path>
              </a:pathLst>
            </a:custGeom>
            <a:solidFill>
              <a:srgbClr val="00257A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GB" dirty="0">
                <a:latin typeface="+mn-lt"/>
                <a:cs typeface="+mn-cs"/>
              </a:endParaRPr>
            </a:p>
          </p:txBody>
        </p:sp>
      </p:grpSp>
      <p:sp>
        <p:nvSpPr>
          <p:cNvPr id="20" name="Title 19"/>
          <p:cNvSpPr>
            <a:spLocks noGrp="1"/>
          </p:cNvSpPr>
          <p:nvPr>
            <p:ph type="title"/>
          </p:nvPr>
        </p:nvSpPr>
        <p:spPr bwMode="gray">
          <a:xfrm>
            <a:off x="4644008" y="2492896"/>
            <a:ext cx="4104456" cy="2160240"/>
          </a:xfrm>
        </p:spPr>
        <p:txBody>
          <a:bodyPr anchor="t"/>
          <a:lstStyle>
            <a:lvl1pPr algn="r">
              <a:defRPr sz="3000"/>
            </a:lvl1pPr>
          </a:lstStyle>
          <a:p>
            <a:r>
              <a:rPr lang="hu-HU" noProof="0" smtClean="0"/>
              <a:t>Click to edit Master title style</a:t>
            </a:r>
            <a:endParaRPr lang="hu-HU" noProof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0"/>
          </p:nvPr>
        </p:nvSpPr>
        <p:spPr bwMode="gray">
          <a:xfrm>
            <a:off x="4643438" y="5013325"/>
            <a:ext cx="4105275" cy="1439863"/>
          </a:xfrm>
        </p:spPr>
        <p:txBody>
          <a:bodyPr/>
          <a:lstStyle>
            <a:lvl1pPr algn="r"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hu-HU" noProof="0" smtClean="0"/>
              <a:t>Click to edit Master text styles</a:t>
            </a:r>
          </a:p>
        </p:txBody>
      </p:sp>
      <p:pic>
        <p:nvPicPr>
          <p:cNvPr id="9" name="Picture 3" descr="C:\Users\anitavass\Desktop\Képek\nevvaltas\logo\R_120718_ACADEMYfeher_gif.GI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3" y="260648"/>
            <a:ext cx="2049704" cy="4320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 sz="2400"/>
            </a:lvl1pPr>
          </a:lstStyle>
          <a:p>
            <a:pPr lvl="0"/>
            <a:r>
              <a:rPr lang="hu-HU" smtClean="0"/>
              <a:t>Click to edit Master title style</a:t>
            </a:r>
            <a:endParaRPr lang="hu-H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gray">
          <a:xfrm>
            <a:off x="2411413" y="1124745"/>
            <a:ext cx="4249166" cy="4968552"/>
          </a:xfrm>
        </p:spPr>
        <p:txBody>
          <a:bodyPr anchor="t" anchorCtr="1"/>
          <a:lstStyle>
            <a:lvl1pPr>
              <a:defRPr sz="1800"/>
            </a:lvl1pPr>
          </a:lstStyle>
          <a:p>
            <a:pPr lvl="0"/>
            <a:r>
              <a:rPr lang="hu-HU" smtClean="0"/>
              <a:t>Click </a:t>
            </a:r>
            <a:r>
              <a:rPr lang="hu-HU" noProof="0" smtClean="0"/>
              <a:t>to</a:t>
            </a:r>
            <a:r>
              <a:rPr lang="hu-HU" smtClean="0"/>
              <a:t>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hu-H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 sz="2400"/>
            </a:lvl1pPr>
          </a:lstStyle>
          <a:p>
            <a:r>
              <a:rPr lang="hu-HU" noProof="0" smtClean="0"/>
              <a:t>Click to edit Master title style</a:t>
            </a:r>
            <a:endParaRPr lang="hu-HU" noProof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 bwMode="gray">
          <a:xfrm>
            <a:off x="179512" y="116632"/>
            <a:ext cx="8713787" cy="576262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hu-HU" noProof="0" smtClean="0"/>
              <a:t>Click to edit Master title style</a:t>
            </a:r>
            <a:endParaRPr lang="hu-HU" noProof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gray"/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hu-HU" noProof="0" smtClean="0"/>
              <a:t>Click to edit Master text styles</a:t>
            </a:r>
          </a:p>
          <a:p>
            <a:pPr lvl="1"/>
            <a:r>
              <a:rPr lang="hu-HU" noProof="0" smtClean="0"/>
              <a:t>Second level</a:t>
            </a:r>
          </a:p>
          <a:p>
            <a:pPr lvl="2"/>
            <a:r>
              <a:rPr lang="hu-HU" noProof="0" smtClean="0"/>
              <a:t>Third level</a:t>
            </a:r>
          </a:p>
          <a:p>
            <a:pPr lvl="3"/>
            <a:r>
              <a:rPr lang="hu-HU" noProof="0" smtClean="0"/>
              <a:t>Fourth level</a:t>
            </a:r>
          </a:p>
          <a:p>
            <a:pPr lvl="4"/>
            <a:r>
              <a:rPr lang="hu-HU" noProof="0" smtClean="0"/>
              <a:t>Fifth level</a:t>
            </a:r>
            <a:endParaRPr lang="hu-HU" noProof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 sz="2400"/>
            </a:lvl1pPr>
          </a:lstStyle>
          <a:p>
            <a:r>
              <a:rPr lang="hu-HU" noProof="0" smtClean="0"/>
              <a:t>Click to edit Master title style</a:t>
            </a:r>
            <a:endParaRPr lang="hu-HU" noProof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/>
          </p:nvPr>
        </p:nvSpPr>
        <p:spPr bwMode="gray">
          <a:xfrm>
            <a:off x="179512" y="1124745"/>
            <a:ext cx="4248026" cy="4968552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 marL="273050" indent="-273050">
              <a:defRPr sz="1800"/>
            </a:lvl3pPr>
            <a:lvl4pPr marL="536575" indent="-263525">
              <a:defRPr sz="1800"/>
            </a:lvl4pPr>
            <a:lvl5pPr marL="809625" indent="-271463">
              <a:defRPr sz="1800"/>
            </a:lvl5pPr>
            <a:lvl6pPr marL="1071563" indent="-265113">
              <a:defRPr sz="1800"/>
            </a:lvl6pPr>
          </a:lstStyle>
          <a:p>
            <a:pPr lvl="0"/>
            <a:r>
              <a:rPr lang="hu-HU" noProof="0" smtClean="0"/>
              <a:t>Click to edit Master text styles</a:t>
            </a:r>
          </a:p>
          <a:p>
            <a:pPr lvl="1"/>
            <a:r>
              <a:rPr lang="hu-HU" noProof="0" smtClean="0"/>
              <a:t>Second level</a:t>
            </a:r>
          </a:p>
          <a:p>
            <a:pPr lvl="2"/>
            <a:r>
              <a:rPr lang="hu-HU" noProof="0" smtClean="0"/>
              <a:t>Third level</a:t>
            </a:r>
          </a:p>
          <a:p>
            <a:pPr lvl="3"/>
            <a:r>
              <a:rPr lang="hu-HU" noProof="0" smtClean="0"/>
              <a:t>Fourth level</a:t>
            </a:r>
          </a:p>
          <a:p>
            <a:pPr lvl="4"/>
            <a:r>
              <a:rPr lang="hu-HU" noProof="0" smtClean="0"/>
              <a:t>Fifth level</a:t>
            </a:r>
          </a:p>
          <a:p>
            <a:pPr lvl="5"/>
            <a:r>
              <a:rPr lang="hu-HU" noProof="0" smtClean="0"/>
              <a:t>Sixth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 bwMode="gray">
          <a:xfrm>
            <a:off x="4645149" y="1124745"/>
            <a:ext cx="4248026" cy="4968552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 marL="273050" indent="-273050">
              <a:defRPr sz="1800"/>
            </a:lvl3pPr>
            <a:lvl4pPr marL="536575" indent="-263525">
              <a:defRPr sz="1800"/>
            </a:lvl4pPr>
            <a:lvl5pPr marL="809625" indent="-271463">
              <a:defRPr sz="1800"/>
            </a:lvl5pPr>
            <a:lvl6pPr marL="1071563" indent="-265113" defTabSz="1071563">
              <a:tabLst/>
              <a:defRPr sz="1800"/>
            </a:lvl6pPr>
          </a:lstStyle>
          <a:p>
            <a:pPr lvl="0"/>
            <a:r>
              <a:rPr lang="hu-HU" noProof="0" smtClean="0"/>
              <a:t>Click to edit Master text styles</a:t>
            </a:r>
          </a:p>
          <a:p>
            <a:pPr lvl="1"/>
            <a:r>
              <a:rPr lang="hu-HU" noProof="0" smtClean="0"/>
              <a:t>Second level</a:t>
            </a:r>
          </a:p>
          <a:p>
            <a:pPr lvl="2"/>
            <a:r>
              <a:rPr lang="hu-HU" noProof="0" smtClean="0"/>
              <a:t>Third level</a:t>
            </a:r>
          </a:p>
          <a:p>
            <a:pPr lvl="3"/>
            <a:r>
              <a:rPr lang="hu-HU" noProof="0" smtClean="0"/>
              <a:t>Fourth level</a:t>
            </a:r>
          </a:p>
          <a:p>
            <a:pPr lvl="4"/>
            <a:r>
              <a:rPr lang="hu-HU" noProof="0" smtClean="0"/>
              <a:t>Fifth level</a:t>
            </a:r>
          </a:p>
          <a:p>
            <a:pPr lvl="5"/>
            <a:r>
              <a:rPr lang="hu-HU" noProof="0" smtClean="0"/>
              <a:t>Sixth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ou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 sz="2400"/>
            </a:lvl1pPr>
          </a:lstStyle>
          <a:p>
            <a:r>
              <a:rPr lang="hu-HU" noProof="0" smtClean="0"/>
              <a:t>Click to edit Master title style</a:t>
            </a:r>
            <a:endParaRPr lang="hu-HU" noProof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 bwMode="gray">
          <a:xfrm>
            <a:off x="251520" y="1125538"/>
            <a:ext cx="4248150" cy="23749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 baseline="0"/>
            </a:lvl6pPr>
          </a:lstStyle>
          <a:p>
            <a:pPr lvl="0"/>
            <a:r>
              <a:rPr lang="hu-HU" noProof="0" smtClean="0"/>
              <a:t>Click to edit Master text styles</a:t>
            </a:r>
          </a:p>
          <a:p>
            <a:pPr lvl="1"/>
            <a:r>
              <a:rPr lang="hu-HU" noProof="0" smtClean="0"/>
              <a:t>Second level</a:t>
            </a:r>
          </a:p>
          <a:p>
            <a:pPr lvl="2"/>
            <a:r>
              <a:rPr lang="hu-HU" noProof="0" smtClean="0"/>
              <a:t>Third level</a:t>
            </a:r>
          </a:p>
          <a:p>
            <a:pPr lvl="3"/>
            <a:r>
              <a:rPr lang="hu-HU" noProof="0" smtClean="0"/>
              <a:t>Fourth level</a:t>
            </a:r>
          </a:p>
          <a:p>
            <a:pPr lvl="4"/>
            <a:r>
              <a:rPr lang="hu-HU" noProof="0" smtClean="0"/>
              <a:t>Fifth level</a:t>
            </a:r>
          </a:p>
          <a:p>
            <a:pPr lvl="5"/>
            <a:r>
              <a:rPr lang="hu-HU" noProof="0" smtClean="0"/>
              <a:t>Sixth level</a:t>
            </a:r>
            <a:endParaRPr lang="hu-HU" noProof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/>
          </p:nvPr>
        </p:nvSpPr>
        <p:spPr bwMode="gray">
          <a:xfrm>
            <a:off x="4715570" y="1125538"/>
            <a:ext cx="4249737" cy="23749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hu-HU" noProof="0" smtClean="0"/>
              <a:t>Click to edit Master text styles</a:t>
            </a:r>
          </a:p>
          <a:p>
            <a:pPr lvl="1"/>
            <a:r>
              <a:rPr lang="hu-HU" noProof="0" smtClean="0"/>
              <a:t>Second level</a:t>
            </a:r>
          </a:p>
          <a:p>
            <a:pPr lvl="2"/>
            <a:r>
              <a:rPr lang="hu-HU" noProof="0" smtClean="0"/>
              <a:t>Third level</a:t>
            </a:r>
          </a:p>
          <a:p>
            <a:pPr lvl="3"/>
            <a:r>
              <a:rPr lang="hu-HU" noProof="0" smtClean="0"/>
              <a:t>Fourth level</a:t>
            </a:r>
          </a:p>
          <a:p>
            <a:pPr lvl="4"/>
            <a:r>
              <a:rPr lang="hu-HU" noProof="0" smtClean="0"/>
              <a:t>Fifth level</a:t>
            </a:r>
            <a:endParaRPr lang="hu-HU" noProof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 bwMode="gray">
          <a:xfrm>
            <a:off x="251520" y="3716338"/>
            <a:ext cx="4248150" cy="2376487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hu-HU" noProof="0" smtClean="0"/>
              <a:t>Click to edit Master text styles</a:t>
            </a:r>
          </a:p>
          <a:p>
            <a:pPr lvl="1"/>
            <a:r>
              <a:rPr lang="hu-HU" noProof="0" smtClean="0"/>
              <a:t>Second level</a:t>
            </a:r>
          </a:p>
          <a:p>
            <a:pPr lvl="2"/>
            <a:r>
              <a:rPr lang="hu-HU" noProof="0" smtClean="0"/>
              <a:t>Third level</a:t>
            </a:r>
          </a:p>
          <a:p>
            <a:pPr lvl="3"/>
            <a:r>
              <a:rPr lang="hu-HU" noProof="0" smtClean="0"/>
              <a:t>Fourth level</a:t>
            </a:r>
          </a:p>
          <a:p>
            <a:pPr lvl="4"/>
            <a:r>
              <a:rPr lang="hu-HU" noProof="0" smtClean="0"/>
              <a:t>Fifth level</a:t>
            </a:r>
            <a:endParaRPr lang="hu-HU" noProof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/>
          </p:nvPr>
        </p:nvSpPr>
        <p:spPr bwMode="gray">
          <a:xfrm>
            <a:off x="4643438" y="3716338"/>
            <a:ext cx="4249737" cy="2376487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hu-HU" noProof="0" smtClean="0"/>
              <a:t>Click to edit Master text styles</a:t>
            </a:r>
          </a:p>
          <a:p>
            <a:pPr lvl="1"/>
            <a:r>
              <a:rPr lang="hu-HU" noProof="0" smtClean="0"/>
              <a:t>Second level</a:t>
            </a:r>
          </a:p>
          <a:p>
            <a:pPr lvl="2"/>
            <a:r>
              <a:rPr lang="hu-HU" noProof="0" smtClean="0"/>
              <a:t>Third level</a:t>
            </a:r>
          </a:p>
          <a:p>
            <a:pPr lvl="3"/>
            <a:r>
              <a:rPr lang="hu-HU" noProof="0" smtClean="0"/>
              <a:t>Fourth level</a:t>
            </a:r>
          </a:p>
          <a:p>
            <a:pPr lvl="4"/>
            <a:r>
              <a:rPr lang="hu-HU" noProof="0" smtClean="0"/>
              <a:t>Fifth level</a:t>
            </a:r>
            <a:endParaRPr lang="hu-HU" noProof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 Placeholder 50"/>
          <p:cNvSpPr>
            <a:spLocks noGrp="1"/>
          </p:cNvSpPr>
          <p:nvPr>
            <p:ph type="body" idx="1"/>
          </p:nvPr>
        </p:nvSpPr>
        <p:spPr bwMode="gray">
          <a:xfrm>
            <a:off x="179388" y="1125538"/>
            <a:ext cx="8713787" cy="530383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  <a:p>
            <a:pPr lvl="5"/>
            <a:r>
              <a:rPr lang="en-GB" dirty="0" smtClean="0"/>
              <a:t>Sixth level</a:t>
            </a:r>
          </a:p>
          <a:p>
            <a:pPr lvl="6"/>
            <a:r>
              <a:rPr lang="en-GB" dirty="0" smtClean="0"/>
              <a:t>Seventh level</a:t>
            </a:r>
          </a:p>
          <a:p>
            <a:pPr lvl="7"/>
            <a:r>
              <a:rPr lang="en-GB" dirty="0" smtClean="0"/>
              <a:t>Eighth level</a:t>
            </a:r>
          </a:p>
          <a:p>
            <a:pPr lvl="8"/>
            <a:r>
              <a:rPr lang="en-GB" dirty="0" smtClean="0"/>
              <a:t>Ninth level</a:t>
            </a:r>
          </a:p>
        </p:txBody>
      </p:sp>
      <p:grpSp>
        <p:nvGrpSpPr>
          <p:cNvPr id="2" name="Group 17"/>
          <p:cNvGrpSpPr/>
          <p:nvPr/>
        </p:nvGrpSpPr>
        <p:grpSpPr bwMode="gray">
          <a:xfrm>
            <a:off x="179512" y="1124744"/>
            <a:ext cx="8712968" cy="5304652"/>
            <a:chOff x="179512" y="1124744"/>
            <a:chExt cx="8712968" cy="4968552"/>
          </a:xfrm>
          <a:noFill/>
        </p:grpSpPr>
        <p:sp>
          <p:nvSpPr>
            <p:cNvPr id="29" name="Rectangle 28"/>
            <p:cNvSpPr>
              <a:spLocks noChangeArrowheads="1"/>
            </p:cNvSpPr>
            <p:nvPr/>
          </p:nvSpPr>
          <p:spPr bwMode="gray">
            <a:xfrm>
              <a:off x="179512" y="1125120"/>
              <a:ext cx="8712968" cy="4968000"/>
            </a:xfrm>
            <a:prstGeom prst="rect">
              <a:avLst/>
            </a:prstGeom>
            <a:grpFill/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0" tIns="0" rIns="0" bIns="0"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endParaRPr lang="hu-HU" noProof="0">
                <a:latin typeface="+mn-lt"/>
                <a:cs typeface="+mn-cs"/>
              </a:endParaRPr>
            </a:p>
          </p:txBody>
        </p:sp>
        <p:sp>
          <p:nvSpPr>
            <p:cNvPr id="30" name="Rectangle 29"/>
            <p:cNvSpPr>
              <a:spLocks noChangeArrowheads="1"/>
            </p:cNvSpPr>
            <p:nvPr/>
          </p:nvSpPr>
          <p:spPr bwMode="gray">
            <a:xfrm>
              <a:off x="4428240" y="1124744"/>
              <a:ext cx="216000" cy="4968552"/>
            </a:xfrm>
            <a:prstGeom prst="rect">
              <a:avLst/>
            </a:prstGeom>
            <a:grpFill/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0" tIns="0" rIns="0" bIns="0"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endParaRPr lang="hu-HU" noProof="0">
                <a:latin typeface="+mn-lt"/>
                <a:cs typeface="+mn-cs"/>
              </a:endParaRPr>
            </a:p>
          </p:txBody>
        </p:sp>
        <p:sp>
          <p:nvSpPr>
            <p:cNvPr id="31" name="Rectangle 30"/>
            <p:cNvSpPr>
              <a:spLocks noChangeArrowheads="1"/>
            </p:cNvSpPr>
            <p:nvPr/>
          </p:nvSpPr>
          <p:spPr bwMode="gray">
            <a:xfrm rot="5400000">
              <a:off x="4428240" y="-747120"/>
              <a:ext cx="216000" cy="8712480"/>
            </a:xfrm>
            <a:prstGeom prst="rect">
              <a:avLst/>
            </a:prstGeom>
            <a:grpFill/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0" tIns="0" rIns="0" bIns="0"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endParaRPr lang="hu-HU" noProof="0">
                <a:latin typeface="+mn-lt"/>
                <a:cs typeface="+mn-cs"/>
              </a:endParaRPr>
            </a:p>
          </p:txBody>
        </p:sp>
        <p:sp>
          <p:nvSpPr>
            <p:cNvPr id="32" name="Rectangle 31"/>
            <p:cNvSpPr>
              <a:spLocks noChangeArrowheads="1"/>
            </p:cNvSpPr>
            <p:nvPr/>
          </p:nvSpPr>
          <p:spPr bwMode="gray">
            <a:xfrm>
              <a:off x="2196120" y="1124744"/>
              <a:ext cx="216000" cy="4968552"/>
            </a:xfrm>
            <a:prstGeom prst="rect">
              <a:avLst/>
            </a:prstGeom>
            <a:grpFill/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0" tIns="0" rIns="0" bIns="0"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endParaRPr lang="hu-HU" noProof="0">
                <a:latin typeface="+mn-lt"/>
                <a:cs typeface="+mn-cs"/>
              </a:endParaRPr>
            </a:p>
          </p:txBody>
        </p:sp>
        <p:sp>
          <p:nvSpPr>
            <p:cNvPr id="33" name="Rectangle 32"/>
            <p:cNvSpPr>
              <a:spLocks noChangeArrowheads="1"/>
            </p:cNvSpPr>
            <p:nvPr/>
          </p:nvSpPr>
          <p:spPr bwMode="gray">
            <a:xfrm>
              <a:off x="6660360" y="1124744"/>
              <a:ext cx="216000" cy="4968552"/>
            </a:xfrm>
            <a:prstGeom prst="rect">
              <a:avLst/>
            </a:prstGeom>
            <a:grpFill/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0" tIns="0" rIns="0" bIns="0"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endParaRPr lang="hu-HU" noProof="0">
                <a:latin typeface="+mn-lt"/>
                <a:cs typeface="+mn-cs"/>
              </a:endParaRPr>
            </a:p>
          </p:txBody>
        </p:sp>
      </p:grpSp>
      <p:grpSp>
        <p:nvGrpSpPr>
          <p:cNvPr id="3" name="Group 47"/>
          <p:cNvGrpSpPr/>
          <p:nvPr/>
        </p:nvGrpSpPr>
        <p:grpSpPr bwMode="gray">
          <a:xfrm>
            <a:off x="0" y="836712"/>
            <a:ext cx="9144000" cy="5544616"/>
            <a:chOff x="0" y="836712"/>
            <a:chExt cx="9144000" cy="5544616"/>
          </a:xfrm>
          <a:noFill/>
        </p:grpSpPr>
        <p:sp>
          <p:nvSpPr>
            <p:cNvPr id="24" name="Rectangle 23"/>
            <p:cNvSpPr>
              <a:spLocks noChangeArrowheads="1"/>
            </p:cNvSpPr>
            <p:nvPr/>
          </p:nvSpPr>
          <p:spPr bwMode="gray">
            <a:xfrm rot="16200000">
              <a:off x="4426396" y="944728"/>
              <a:ext cx="288032" cy="72000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GB" dirty="0">
                <a:latin typeface="+mn-lt"/>
                <a:cs typeface="+mn-cs"/>
              </a:endParaRPr>
            </a:p>
          </p:txBody>
        </p:sp>
        <p:sp>
          <p:nvSpPr>
            <p:cNvPr id="25" name="Rectangle 5"/>
            <p:cNvSpPr>
              <a:spLocks noChangeArrowheads="1"/>
            </p:cNvSpPr>
            <p:nvPr/>
          </p:nvSpPr>
          <p:spPr bwMode="gray">
            <a:xfrm rot="16200000">
              <a:off x="4426397" y="6201312"/>
              <a:ext cx="288032" cy="72000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GB" dirty="0">
                <a:latin typeface="+mn-lt"/>
                <a:cs typeface="+mn-cs"/>
              </a:endParaRPr>
            </a:p>
          </p:txBody>
        </p:sp>
        <p:sp>
          <p:nvSpPr>
            <p:cNvPr id="26" name="Rectangle 4"/>
            <p:cNvSpPr/>
            <p:nvPr/>
          </p:nvSpPr>
          <p:spPr bwMode="gray">
            <a:xfrm flipV="1">
              <a:off x="0" y="3573120"/>
              <a:ext cx="180000" cy="72000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GB" dirty="0">
                <a:latin typeface="+mn-lt"/>
                <a:cs typeface="+mn-cs"/>
              </a:endParaRPr>
            </a:p>
          </p:txBody>
        </p:sp>
        <p:sp>
          <p:nvSpPr>
            <p:cNvPr id="27" name="Rectangle 26"/>
            <p:cNvSpPr/>
            <p:nvPr/>
          </p:nvSpPr>
          <p:spPr bwMode="gray">
            <a:xfrm>
              <a:off x="8892480" y="3573120"/>
              <a:ext cx="251520" cy="72000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GB" dirty="0">
                <a:latin typeface="+mn-lt"/>
                <a:cs typeface="+mn-cs"/>
              </a:endParaRPr>
            </a:p>
          </p:txBody>
        </p:sp>
      </p:grpSp>
      <p:sp>
        <p:nvSpPr>
          <p:cNvPr id="22" name="Freeform 20"/>
          <p:cNvSpPr>
            <a:spLocks noChangeAspect="1"/>
          </p:cNvSpPr>
          <p:nvPr/>
        </p:nvSpPr>
        <p:spPr bwMode="gray">
          <a:xfrm>
            <a:off x="0" y="0"/>
            <a:ext cx="9140825" cy="8350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729"/>
              </a:cxn>
              <a:cxn ang="0">
                <a:pos x="18422" y="1729"/>
              </a:cxn>
              <a:cxn ang="0">
                <a:pos x="18935" y="0"/>
              </a:cxn>
              <a:cxn ang="0">
                <a:pos x="0" y="0"/>
              </a:cxn>
            </a:cxnLst>
            <a:rect l="0" t="0" r="r" b="b"/>
            <a:pathLst>
              <a:path w="18935" h="1729">
                <a:moveTo>
                  <a:pt x="0" y="0"/>
                </a:moveTo>
                <a:lnTo>
                  <a:pt x="0" y="1729"/>
                </a:lnTo>
                <a:lnTo>
                  <a:pt x="18422" y="1729"/>
                </a:lnTo>
                <a:lnTo>
                  <a:pt x="18935" y="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257A">
                  <a:alpha val="90000"/>
                </a:srgbClr>
              </a:gs>
              <a:gs pos="35000">
                <a:srgbClr val="00338D">
                  <a:alpha val="90000"/>
                </a:srgbClr>
              </a:gs>
              <a:gs pos="100000">
                <a:srgbClr val="009FDA">
                  <a:alpha val="90000"/>
                </a:srgbClr>
              </a:gs>
            </a:gsLst>
            <a:lin ang="0" scaled="1"/>
            <a:tileRect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en-GB" dirty="0">
              <a:latin typeface="+mn-lt"/>
              <a:cs typeface="+mn-cs"/>
            </a:endParaRPr>
          </a:p>
        </p:txBody>
      </p:sp>
      <p:sp>
        <p:nvSpPr>
          <p:cNvPr id="34" name="Line 10"/>
          <p:cNvSpPr>
            <a:spLocks noChangeShapeType="1"/>
          </p:cNvSpPr>
          <p:nvPr/>
        </p:nvSpPr>
        <p:spPr bwMode="gray">
          <a:xfrm>
            <a:off x="179388" y="6572250"/>
            <a:ext cx="8713787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+mn-lt"/>
              <a:cs typeface="+mn-cs"/>
            </a:endParaRPr>
          </a:p>
        </p:txBody>
      </p:sp>
      <p:sp>
        <p:nvSpPr>
          <p:cNvPr id="35" name="Text Box 8"/>
          <p:cNvSpPr txBox="1">
            <a:spLocks noChangeArrowheads="1"/>
          </p:cNvSpPr>
          <p:nvPr userDrawn="1"/>
        </p:nvSpPr>
        <p:spPr bwMode="gray">
          <a:xfrm>
            <a:off x="179388" y="6605588"/>
            <a:ext cx="5832475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72000" rIns="0" bIns="0">
            <a:spAutoFit/>
          </a:bodyPr>
          <a:lstStyle/>
          <a:p>
            <a:pPr fontAlgn="auto">
              <a:spcBef>
                <a:spcPct val="4000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00338D"/>
                </a:solidFill>
                <a:latin typeface="+mn-lt"/>
                <a:cs typeface="+mn-cs"/>
              </a:rPr>
              <a:t>© </a:t>
            </a:r>
            <a:r>
              <a:rPr lang="hu-HU" sz="700" dirty="0" smtClean="0">
                <a:solidFill>
                  <a:srgbClr val="00338D"/>
                </a:solidFill>
                <a:latin typeface="+mn-lt"/>
                <a:cs typeface="+mn-cs"/>
              </a:rPr>
              <a:t>2012 KPMG</a:t>
            </a:r>
            <a:r>
              <a:rPr lang="hu-HU" sz="700" baseline="0" dirty="0" smtClean="0">
                <a:solidFill>
                  <a:srgbClr val="00338D"/>
                </a:solidFill>
                <a:latin typeface="+mn-lt"/>
                <a:cs typeface="+mn-cs"/>
              </a:rPr>
              <a:t> Akadémia </a:t>
            </a:r>
            <a:r>
              <a:rPr lang="hu-HU" sz="700" dirty="0" smtClean="0">
                <a:solidFill>
                  <a:srgbClr val="00338D"/>
                </a:solidFill>
                <a:latin typeface="+mn-lt"/>
                <a:cs typeface="+mn-cs"/>
              </a:rPr>
              <a:t>Kft</a:t>
            </a:r>
            <a:r>
              <a:rPr lang="hu-HU" sz="700" dirty="0">
                <a:solidFill>
                  <a:srgbClr val="00338D"/>
                </a:solidFill>
                <a:latin typeface="+mn-lt"/>
                <a:cs typeface="+mn-cs"/>
              </a:rPr>
              <a:t>., a magyar jog alapján bejegyzett korlátolt felelősségű társaság. Minden jog fenntartva.</a:t>
            </a:r>
          </a:p>
        </p:txBody>
      </p:sp>
      <p:sp>
        <p:nvSpPr>
          <p:cNvPr id="36" name="Rectangle 35"/>
          <p:cNvSpPr/>
          <p:nvPr/>
        </p:nvSpPr>
        <p:spPr bwMode="gray">
          <a:xfrm>
            <a:off x="8389938" y="6577013"/>
            <a:ext cx="503237" cy="280987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lIns="72000" tIns="72000" rIns="0" bIns="0"/>
          <a:lstStyle/>
          <a:p>
            <a:pPr algn="r">
              <a:spcBef>
                <a:spcPct val="40000"/>
              </a:spcBef>
              <a:defRPr/>
            </a:pPr>
            <a:fld id="{59FE70CB-D3B8-498A-9244-C5AE4314737C}" type="slidenum">
              <a:rPr lang="en-GB" sz="900">
                <a:solidFill>
                  <a:srgbClr val="00338D"/>
                </a:solidFill>
                <a:latin typeface="Arial"/>
              </a:rPr>
              <a:pPr algn="r">
                <a:spcBef>
                  <a:spcPct val="40000"/>
                </a:spcBef>
                <a:defRPr/>
              </a:pPr>
              <a:t>‹#›</a:t>
            </a:fld>
            <a:endParaRPr lang="en-GB" sz="900" dirty="0">
              <a:solidFill>
                <a:srgbClr val="00338D"/>
              </a:solidFill>
              <a:latin typeface="Arial"/>
            </a:endParaRPr>
          </a:p>
        </p:txBody>
      </p:sp>
      <p:sp>
        <p:nvSpPr>
          <p:cNvPr id="1033" name="Title Placeholder 45"/>
          <p:cNvSpPr>
            <a:spLocks noGrp="1"/>
          </p:cNvSpPr>
          <p:nvPr>
            <p:ph type="title"/>
          </p:nvPr>
        </p:nvSpPr>
        <p:spPr bwMode="gray">
          <a:xfrm>
            <a:off x="179388" y="115888"/>
            <a:ext cx="8713787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pic>
        <p:nvPicPr>
          <p:cNvPr id="1027" name="Picture 3" descr="C:\Users\anitavass\Desktop\Képek\nevvaltas\logo\R_120718_ACADEMYfeher_gif.GIF"/>
          <p:cNvPicPr>
            <a:picLocks noChangeAspect="1" noChangeArrowheads="1"/>
          </p:cNvPicPr>
          <p:nvPr userDrawn="1"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7092280" y="260648"/>
            <a:ext cx="1708086" cy="3600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50" r:id="rId1"/>
    <p:sldLayoutId id="2147484351" r:id="rId2"/>
    <p:sldLayoutId id="2147484339" r:id="rId3"/>
    <p:sldLayoutId id="2147484340" r:id="rId4"/>
    <p:sldLayoutId id="2147484310" r:id="rId5"/>
    <p:sldLayoutId id="2147484311" r:id="rId6"/>
    <p:sldLayoutId id="2147484312" r:id="rId7"/>
    <p:sldLayoutId id="2147484313" r:id="rId8"/>
    <p:sldLayoutId id="2147484314" r:id="rId9"/>
    <p:sldLayoutId id="2147484315" r:id="rId10"/>
    <p:sldLayoutId id="2147484316" r:id="rId11"/>
    <p:sldLayoutId id="2147484317" r:id="rId12"/>
    <p:sldLayoutId id="2147484318" r:id="rId13"/>
    <p:sldLayoutId id="2147484341" r:id="rId14"/>
    <p:sldLayoutId id="2147484319" r:id="rId15"/>
    <p:sldLayoutId id="2147484320" r:id="rId16"/>
    <p:sldLayoutId id="2147484342" r:id="rId17"/>
    <p:sldLayoutId id="2147484321" r:id="rId18"/>
    <p:sldLayoutId id="2147484322" r:id="rId19"/>
    <p:sldLayoutId id="2147484323" r:id="rId20"/>
    <p:sldLayoutId id="2147484343" r:id="rId21"/>
    <p:sldLayoutId id="2147484344" r:id="rId22"/>
    <p:sldLayoutId id="2147484347" r:id="rId23"/>
    <p:sldLayoutId id="2147484348" r:id="rId24"/>
    <p:sldLayoutId id="2147484324" r:id="rId25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GB" sz="2400" b="1" kern="1200" dirty="0">
          <a:solidFill>
            <a:schemeClr val="bg1"/>
          </a:solidFill>
          <a:latin typeface="Arial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lang="en-GB" sz="2400" b="1" kern="1200" dirty="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lang="en-GB" sz="2400" b="1" kern="1200" dirty="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lang="en-GB" sz="2400" b="1" kern="1200" dirty="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lang="en-GB" sz="2400" b="1" kern="1200" dirty="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5pPr>
      <a:lvl6pPr eaLnBrk="1" hangingPunct="1">
        <a:defRPr lang="en-GB" sz="1800" b="1" kern="1200" noProof="0" dirty="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6pPr>
      <a:lvl7pPr eaLnBrk="1" hangingPunct="1">
        <a:defRPr lang="en-GB" sz="1800" b="1" kern="1200" noProof="0" dirty="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7pPr>
      <a:lvl8pPr eaLnBrk="1" hangingPunct="1">
        <a:defRPr lang="en-GB" sz="1800" b="1" kern="1200" noProof="0" dirty="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8pPr>
      <a:lvl9pPr eaLnBrk="1" hangingPunct="1">
        <a:defRPr lang="en-GB" sz="1800" b="1" kern="1200" noProof="0" dirty="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ts val="1200"/>
        </a:spcBef>
        <a:spcAft>
          <a:spcPct val="0"/>
        </a:spcAft>
        <a:buFont typeface="Arial" charset="0"/>
        <a:defRPr lang="en-US" b="1" kern="1200" dirty="0">
          <a:solidFill>
            <a:srgbClr val="00338D"/>
          </a:solidFill>
          <a:latin typeface="Arial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ts val="1200"/>
        </a:spcBef>
        <a:spcAft>
          <a:spcPct val="0"/>
        </a:spcAft>
        <a:buFont typeface="Arial" charset="0"/>
        <a:defRPr lang="en-US" kern="1200" dirty="0">
          <a:solidFill>
            <a:schemeClr val="tx1"/>
          </a:solidFill>
          <a:latin typeface="Arial"/>
          <a:ea typeface="+mn-ea"/>
          <a:cs typeface="Arial" pitchFamily="34" charset="0"/>
        </a:defRPr>
      </a:lvl2pPr>
      <a:lvl3pPr marL="273050" indent="-273050" algn="l" rtl="0" eaLnBrk="0" fontAlgn="base" hangingPunct="0">
        <a:spcBef>
          <a:spcPts val="1200"/>
        </a:spcBef>
        <a:spcAft>
          <a:spcPct val="0"/>
        </a:spcAft>
        <a:buClr>
          <a:srgbClr val="97989A"/>
        </a:buClr>
        <a:buFont typeface="Arial" charset="0"/>
        <a:buChar char="■"/>
        <a:defRPr lang="en-US" kern="1200" dirty="0">
          <a:solidFill>
            <a:schemeClr val="tx1"/>
          </a:solidFill>
          <a:latin typeface="Arial"/>
          <a:ea typeface="+mn-ea"/>
          <a:cs typeface="Arial" pitchFamily="34" charset="0"/>
        </a:defRPr>
      </a:lvl3pPr>
      <a:lvl4pPr marL="536575" indent="-263525" algn="l" rtl="0" eaLnBrk="0" fontAlgn="base" hangingPunct="0">
        <a:spcBef>
          <a:spcPts val="1200"/>
        </a:spcBef>
        <a:spcAft>
          <a:spcPct val="0"/>
        </a:spcAft>
        <a:buClr>
          <a:srgbClr val="97989A"/>
        </a:buClr>
        <a:buFont typeface="Arial" charset="0"/>
        <a:buChar char="–"/>
        <a:defRPr lang="en-US" kern="1200" dirty="0">
          <a:solidFill>
            <a:schemeClr val="tx1"/>
          </a:solidFill>
          <a:latin typeface="Arial"/>
          <a:ea typeface="+mn-ea"/>
          <a:cs typeface="Arial" pitchFamily="34" charset="0"/>
        </a:defRPr>
      </a:lvl4pPr>
      <a:lvl5pPr marL="809625" indent="-271463" algn="l" rtl="0" eaLnBrk="0" fontAlgn="base" hangingPunct="0">
        <a:spcBef>
          <a:spcPts val="1200"/>
        </a:spcBef>
        <a:spcAft>
          <a:spcPct val="0"/>
        </a:spcAft>
        <a:buClr>
          <a:srgbClr val="97989A"/>
        </a:buClr>
        <a:buFont typeface="Arial" charset="0"/>
        <a:buChar char="■"/>
        <a:defRPr lang="en-GB" kern="1200" dirty="0">
          <a:solidFill>
            <a:schemeClr val="tx1"/>
          </a:solidFill>
          <a:latin typeface="Arial"/>
          <a:ea typeface="+mn-ea"/>
          <a:cs typeface="Arial" pitchFamily="34" charset="0"/>
        </a:defRPr>
      </a:lvl5pPr>
      <a:lvl6pPr marL="1082675" indent="-273050" algn="l" defTabSz="893763" rtl="0" eaLnBrk="1" latinLnBrk="0" hangingPunct="1">
        <a:lnSpc>
          <a:spcPct val="100000"/>
        </a:lnSpc>
        <a:spcBef>
          <a:spcPts val="1200"/>
        </a:spcBef>
        <a:buClr>
          <a:srgbClr val="97989A"/>
        </a:buClr>
        <a:buFont typeface="Arial" pitchFamily="34" charset="0"/>
        <a:buChar char="–"/>
        <a:defRPr lang="en-GB" sz="1800" kern="1200" dirty="0" smtClean="0">
          <a:solidFill>
            <a:schemeClr val="tx1"/>
          </a:solidFill>
          <a:latin typeface="Arial"/>
          <a:ea typeface="+mn-ea"/>
          <a:cs typeface="Arial" pitchFamily="34" charset="0"/>
        </a:defRPr>
      </a:lvl6pPr>
      <a:lvl7pPr marL="1344613" indent="-266700" algn="l" defTabSz="914400" rtl="0" eaLnBrk="1" latinLnBrk="0" hangingPunct="1">
        <a:lnSpc>
          <a:spcPct val="100000"/>
        </a:lnSpc>
        <a:spcBef>
          <a:spcPts val="1200"/>
        </a:spcBef>
        <a:buClr>
          <a:srgbClr val="97989A"/>
        </a:buClr>
        <a:buFont typeface="Arial" pitchFamily="34" charset="0"/>
        <a:buChar char="■"/>
        <a:defRPr lang="en-GB" sz="1800" kern="1200" baseline="0" dirty="0" smtClean="0">
          <a:solidFill>
            <a:schemeClr val="tx1"/>
          </a:solidFill>
          <a:latin typeface="Arial"/>
          <a:ea typeface="+mn-ea"/>
          <a:cs typeface="Arial" pitchFamily="34" charset="0"/>
        </a:defRPr>
      </a:lvl7pPr>
      <a:lvl8pPr marL="1619250" indent="-274638" algn="l" defTabSz="914400" rtl="0" eaLnBrk="1" latinLnBrk="0" hangingPunct="1">
        <a:lnSpc>
          <a:spcPct val="100000"/>
        </a:lnSpc>
        <a:spcBef>
          <a:spcPts val="1200"/>
        </a:spcBef>
        <a:buClr>
          <a:srgbClr val="97989A"/>
        </a:buClr>
        <a:buFont typeface="Arial" pitchFamily="34" charset="0"/>
        <a:buChar char="–"/>
        <a:defRPr lang="en-GB" sz="1800" kern="1200" dirty="0" smtClean="0">
          <a:solidFill>
            <a:schemeClr val="tx1"/>
          </a:solidFill>
          <a:latin typeface="Arial"/>
          <a:ea typeface="+mn-ea"/>
          <a:cs typeface="+mn-cs"/>
        </a:defRPr>
      </a:lvl8pPr>
      <a:lvl9pPr marL="1876425" indent="-257175" algn="l" defTabSz="914400" rtl="0" eaLnBrk="1" latinLnBrk="0" hangingPunct="1">
        <a:lnSpc>
          <a:spcPct val="100000"/>
        </a:lnSpc>
        <a:spcBef>
          <a:spcPts val="1200"/>
        </a:spcBef>
        <a:buClr>
          <a:srgbClr val="97989A"/>
        </a:buClr>
        <a:buFont typeface="Arial" pitchFamily="34" charset="0"/>
        <a:buChar char="■"/>
        <a:defRPr lang="en-GB" sz="1800" kern="1200" dirty="0" smtClean="0">
          <a:solidFill>
            <a:schemeClr val="tx1"/>
          </a:solidFill>
          <a:latin typeface="Arial"/>
          <a:ea typeface="+mn-ea"/>
          <a:cs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9512" y="1052736"/>
            <a:ext cx="3672408" cy="1800200"/>
          </a:xfrm>
        </p:spPr>
        <p:txBody>
          <a:bodyPr/>
          <a:lstStyle/>
          <a:p>
            <a:pPr algn="l"/>
            <a:r>
              <a:rPr lang="hu-HU" sz="1900" dirty="0" smtClean="0"/>
              <a:t>MTA Gazdálkodástudományi Bizottság</a:t>
            </a:r>
            <a:br>
              <a:rPr lang="hu-HU" sz="1900" dirty="0" smtClean="0"/>
            </a:br>
            <a:r>
              <a:rPr lang="hu-HU" sz="1900" dirty="0" smtClean="0"/>
              <a:t>Tudásmenedzsment Munkabizottsága</a:t>
            </a:r>
            <a:r>
              <a:rPr lang="hu-HU" sz="1800" dirty="0" smtClean="0"/>
              <a:t/>
            </a:r>
            <a:br>
              <a:rPr lang="hu-HU" sz="1800" dirty="0" smtClean="0"/>
            </a:br>
            <a:r>
              <a:rPr lang="hu-HU" sz="1800" dirty="0" smtClean="0"/>
              <a:t/>
            </a:r>
            <a:br>
              <a:rPr lang="hu-HU" sz="1800" dirty="0" smtClean="0"/>
            </a:br>
            <a:r>
              <a:rPr lang="hu-HU" sz="1800" dirty="0" smtClean="0"/>
              <a:t/>
            </a:r>
            <a:br>
              <a:rPr lang="hu-HU" sz="1800" dirty="0" smtClean="0"/>
            </a:br>
            <a:r>
              <a:rPr lang="hu-HU" sz="1800" dirty="0" smtClean="0"/>
              <a:t>2013. március 13.</a:t>
            </a:r>
            <a:endParaRPr lang="hu-HU" sz="1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211960" y="2564904"/>
            <a:ext cx="4608512" cy="2808312"/>
          </a:xfrm>
        </p:spPr>
        <p:txBody>
          <a:bodyPr>
            <a:normAutofit/>
          </a:bodyPr>
          <a:lstStyle/>
          <a:p>
            <a:pPr marL="0" indent="0" algn="l"/>
            <a:r>
              <a:rPr lang="hu-HU" sz="1800" b="1" dirty="0" smtClean="0"/>
              <a:t>Kihívások és új paradigmák  a tudásmenedzsment, a generációk és a kultúra dimenzióiban</a:t>
            </a:r>
          </a:p>
          <a:p>
            <a:pPr algn="l"/>
            <a:endParaRPr lang="hu-HU" sz="1400" b="1" dirty="0" smtClean="0"/>
          </a:p>
          <a:p>
            <a:pPr marL="0" indent="0" algn="l"/>
            <a:r>
              <a:rPr lang="hu-HU" sz="2400" b="1" dirty="0" smtClean="0"/>
              <a:t>Tudásmegosztás etika nélkül?</a:t>
            </a:r>
          </a:p>
          <a:p>
            <a:pPr algn="l"/>
            <a:endParaRPr lang="hu-HU" dirty="0" smtClean="0"/>
          </a:p>
          <a:p>
            <a:pPr algn="l"/>
            <a:endParaRPr lang="hu-HU" dirty="0" smtClean="0"/>
          </a:p>
        </p:txBody>
      </p:sp>
      <p:sp>
        <p:nvSpPr>
          <p:cNvPr id="6" name="Subtitle 4"/>
          <p:cNvSpPr txBox="1">
            <a:spLocks/>
          </p:cNvSpPr>
          <p:nvPr/>
        </p:nvSpPr>
        <p:spPr bwMode="gray">
          <a:xfrm>
            <a:off x="3563888" y="5445224"/>
            <a:ext cx="532859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spcBef>
                <a:spcPts val="1200"/>
              </a:spcBef>
              <a:spcAft>
                <a:spcPts val="1200"/>
              </a:spcAft>
              <a:buFont typeface="Arial" charset="0"/>
              <a:buNone/>
            </a:pPr>
            <a:r>
              <a:rPr lang="hu-HU" sz="1400" dirty="0" smtClean="0">
                <a:solidFill>
                  <a:schemeClr val="bg1"/>
                </a:solidFill>
              </a:rPr>
              <a:t>Dr. Tomka János</a:t>
            </a:r>
          </a:p>
          <a:p>
            <a:pPr algn="ctr">
              <a:spcBef>
                <a:spcPts val="0"/>
              </a:spcBef>
              <a:buFont typeface="Arial" charset="0"/>
              <a:buNone/>
            </a:pPr>
            <a:r>
              <a:rPr lang="hu-HU" sz="1200" dirty="0" smtClean="0">
                <a:solidFill>
                  <a:schemeClr val="bg1"/>
                </a:solidFill>
              </a:rPr>
              <a:t>ügyvezető igazgató, </a:t>
            </a:r>
            <a:r>
              <a:rPr lang="hu-HU" sz="1400" b="1" dirty="0" smtClean="0">
                <a:solidFill>
                  <a:schemeClr val="bg1"/>
                </a:solidFill>
              </a:rPr>
              <a:t>KPMG Akadémia</a:t>
            </a:r>
          </a:p>
          <a:p>
            <a:pPr algn="ctr">
              <a:spcBef>
                <a:spcPts val="0"/>
              </a:spcBef>
              <a:buFont typeface="Arial" charset="0"/>
              <a:buNone/>
            </a:pPr>
            <a:r>
              <a:rPr lang="hu-HU" sz="1200" dirty="0" smtClean="0">
                <a:solidFill>
                  <a:schemeClr val="bg1"/>
                </a:solidFill>
              </a:rPr>
              <a:t>főiskolai tanár</a:t>
            </a:r>
            <a:r>
              <a:rPr lang="hu-HU" sz="1400" dirty="0" smtClean="0">
                <a:solidFill>
                  <a:schemeClr val="bg1"/>
                </a:solidFill>
              </a:rPr>
              <a:t>, </a:t>
            </a:r>
            <a:r>
              <a:rPr lang="hu-HU" sz="1400" b="1" dirty="0" smtClean="0">
                <a:solidFill>
                  <a:schemeClr val="bg1"/>
                </a:solidFill>
              </a:rPr>
              <a:t>Károli Gáspár Református Egyetem</a:t>
            </a:r>
            <a:endParaRPr lang="hu-HU" sz="1400" b="1" dirty="0">
              <a:solidFill>
                <a:schemeClr val="bg1"/>
              </a:solidFill>
            </a:endParaRPr>
          </a:p>
          <a:p>
            <a:pPr algn="ctr">
              <a:spcBef>
                <a:spcPts val="1200"/>
              </a:spcBef>
              <a:buFont typeface="Arial" charset="0"/>
              <a:buNone/>
            </a:pPr>
            <a:endParaRPr lang="hu-HU" sz="1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643438" y="2492375"/>
            <a:ext cx="4105275" cy="2160588"/>
          </a:xfrm>
        </p:spPr>
        <p:txBody>
          <a:bodyPr/>
          <a:lstStyle/>
          <a:p>
            <a:pPr eaLnBrk="1" hangingPunct="1"/>
            <a:r>
              <a:rPr lang="hu-HU" dirty="0" smtClean="0">
                <a:latin typeface="Arial" charset="0"/>
                <a:cs typeface="Arial" charset="0"/>
              </a:rPr>
              <a:t/>
            </a:r>
            <a:br>
              <a:rPr lang="hu-HU" dirty="0" smtClean="0">
                <a:latin typeface="Arial" charset="0"/>
                <a:cs typeface="Arial" charset="0"/>
              </a:rPr>
            </a:br>
            <a:r>
              <a:rPr lang="hu-HU" dirty="0" smtClean="0">
                <a:latin typeface="Arial" charset="0"/>
                <a:cs typeface="Arial" charset="0"/>
              </a:rPr>
              <a:t>KPMG Akadémia</a:t>
            </a:r>
            <a:r>
              <a:rPr lang="en-US" dirty="0" smtClean="0">
                <a:latin typeface="Arial" charset="0"/>
                <a:cs typeface="Arial" charset="0"/>
              </a:rPr>
              <a:t/>
            </a:r>
            <a:br>
              <a:rPr lang="en-US" dirty="0" smtClean="0">
                <a:latin typeface="Arial" charset="0"/>
                <a:cs typeface="Arial" charset="0"/>
              </a:rPr>
            </a:br>
            <a:endParaRPr lang="hu-HU" dirty="0" smtClean="0">
              <a:latin typeface="Arial" charset="0"/>
              <a:cs typeface="Arial" charset="0"/>
            </a:endParaRPr>
          </a:p>
        </p:txBody>
      </p:sp>
      <p:sp>
        <p:nvSpPr>
          <p:cNvPr id="18435" name="Rectangle 3"/>
          <p:cNvSpPr txBox="1">
            <a:spLocks noChangeArrowheads="1"/>
          </p:cNvSpPr>
          <p:nvPr/>
        </p:nvSpPr>
        <p:spPr bwMode="auto">
          <a:xfrm>
            <a:off x="3000375" y="5072063"/>
            <a:ext cx="35718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ts val="1200"/>
              </a:spcBef>
              <a:buFont typeface="Arial" charset="0"/>
              <a:buNone/>
            </a:pPr>
            <a:r>
              <a:rPr lang="hu-HU" b="1" dirty="0" err="1" smtClean="0">
                <a:solidFill>
                  <a:schemeClr val="bg1"/>
                </a:solidFill>
              </a:rPr>
              <a:t>www.kpmgakademia.hu</a:t>
            </a:r>
            <a:endParaRPr lang="hu-HU" b="1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spcBef>
                <a:spcPts val="1200"/>
              </a:spcBef>
              <a:buFont typeface="Arial" charset="0"/>
              <a:buNone/>
            </a:pPr>
            <a:r>
              <a:rPr lang="hu-HU" b="1" dirty="0">
                <a:solidFill>
                  <a:schemeClr val="bg1"/>
                </a:solidFill>
              </a:rPr>
              <a:t>academy@kpmg.hu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3071813" y="6072188"/>
            <a:ext cx="2835275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buClr>
                <a:schemeClr val="tx2"/>
              </a:buClr>
              <a:buSzPct val="70000"/>
              <a:buFont typeface="Wingdings" pitchFamily="2" charset="2"/>
              <a:buNone/>
              <a:tabLst>
                <a:tab pos="265113" algn="l"/>
                <a:tab pos="625475" algn="l"/>
                <a:tab pos="985838" algn="l"/>
                <a:tab pos="1347788" algn="l"/>
                <a:tab pos="1708150" algn="l"/>
              </a:tabLst>
            </a:pPr>
            <a:r>
              <a:rPr lang="hu-HU" sz="1200" b="1" dirty="0">
                <a:solidFill>
                  <a:schemeClr val="bg1"/>
                </a:solidFill>
              </a:rPr>
              <a:t>Nyilvántartási szám: 01-0469-04</a:t>
            </a:r>
          </a:p>
          <a:p>
            <a:pPr>
              <a:buClr>
                <a:schemeClr val="tx2"/>
              </a:buClr>
              <a:buSzPct val="70000"/>
              <a:buFont typeface="Wingdings" pitchFamily="2" charset="2"/>
              <a:buNone/>
              <a:tabLst>
                <a:tab pos="265113" algn="l"/>
                <a:tab pos="625475" algn="l"/>
                <a:tab pos="985838" algn="l"/>
                <a:tab pos="1347788" algn="l"/>
                <a:tab pos="1708150" algn="l"/>
              </a:tabLst>
            </a:pPr>
            <a:r>
              <a:rPr lang="hu-HU" sz="1200" b="1" dirty="0">
                <a:solidFill>
                  <a:schemeClr val="bg1"/>
                </a:solidFill>
              </a:rPr>
              <a:t>Akkreditációs lajstromszám: </a:t>
            </a:r>
            <a:r>
              <a:rPr lang="hu-HU" sz="1200" b="1" dirty="0" smtClean="0">
                <a:solidFill>
                  <a:schemeClr val="bg1"/>
                </a:solidFill>
              </a:rPr>
              <a:t>AL-1068</a:t>
            </a:r>
          </a:p>
          <a:p>
            <a:pPr>
              <a:buClr>
                <a:schemeClr val="tx2"/>
              </a:buClr>
              <a:buSzPct val="70000"/>
              <a:tabLst>
                <a:tab pos="265113" algn="l"/>
                <a:tab pos="625475" algn="l"/>
                <a:tab pos="985838" algn="l"/>
                <a:tab pos="1347788" algn="l"/>
                <a:tab pos="1708150" algn="l"/>
              </a:tabLst>
            </a:pPr>
            <a:r>
              <a:rPr lang="hu-HU" sz="1050" b="1" dirty="0" smtClean="0">
                <a:solidFill>
                  <a:schemeClr val="bg1"/>
                </a:solidFill>
              </a:rPr>
              <a:t>EDU_V/1_v15</a:t>
            </a:r>
            <a:endParaRPr lang="hu-HU" sz="1050" b="1" dirty="0">
              <a:solidFill>
                <a:schemeClr val="bg1"/>
              </a:solidFill>
            </a:endParaRPr>
          </a:p>
          <a:p>
            <a:pPr>
              <a:buClr>
                <a:schemeClr val="tx2"/>
              </a:buClr>
              <a:buSzPct val="70000"/>
              <a:buFont typeface="Wingdings" pitchFamily="2" charset="2"/>
              <a:buNone/>
              <a:tabLst>
                <a:tab pos="265113" algn="l"/>
                <a:tab pos="625475" algn="l"/>
                <a:tab pos="985838" algn="l"/>
                <a:tab pos="1347788" algn="l"/>
                <a:tab pos="1708150" algn="l"/>
              </a:tabLst>
            </a:pPr>
            <a:endParaRPr lang="hu-HU" sz="1200" b="1" dirty="0">
              <a:solidFill>
                <a:schemeClr val="bg1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gray">
          <a:xfrm>
            <a:off x="0" y="1357313"/>
            <a:ext cx="43894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 fontAlgn="auto">
              <a:spcAft>
                <a:spcPts val="0"/>
              </a:spcAft>
              <a:defRPr/>
            </a:pPr>
            <a:endParaRPr lang="hu-HU" sz="3000" b="1" dirty="0">
              <a:solidFill>
                <a:schemeClr val="bg1"/>
              </a:solidFill>
              <a:latin typeface="Arial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179389" y="115888"/>
            <a:ext cx="7200924" cy="576262"/>
          </a:xfrm>
        </p:spPr>
        <p:txBody>
          <a:bodyPr/>
          <a:lstStyle/>
          <a:p>
            <a:pPr marL="273050" indent="-273050"/>
            <a:r>
              <a:rPr lang="hu-HU" dirty="0" smtClean="0">
                <a:latin typeface="Arial" charset="0"/>
                <a:cs typeface="Arial" charset="0"/>
              </a:rPr>
              <a:t>1. A tudásmegosztás közösség nélkül elképzelhetetlen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5536" y="1052737"/>
            <a:ext cx="3240360" cy="110799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hu-HU" i="1" dirty="0" smtClean="0">
                <a:solidFill>
                  <a:srgbClr val="00338D"/>
                </a:solidFill>
              </a:rPr>
              <a:t>„A közösség olyan társadalmi ragasztó, amely egy nagyobb haszon érdekében összeköt bennünket”</a:t>
            </a:r>
          </a:p>
        </p:txBody>
      </p:sp>
      <p:pic>
        <p:nvPicPr>
          <p:cNvPr id="6146" name="Picture 2" descr="http://www.campus.de/sixcms/media.php/56/mintzberg_henr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2420888"/>
            <a:ext cx="2060171" cy="288634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827584" y="5301208"/>
            <a:ext cx="216024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hu-HU" b="1" dirty="0" smtClean="0">
                <a:solidFill>
                  <a:srgbClr val="00338D"/>
                </a:solidFill>
              </a:rPr>
              <a:t>Henry Mintzberg</a:t>
            </a:r>
          </a:p>
          <a:p>
            <a:pPr algn="ctr"/>
            <a:r>
              <a:rPr lang="hu-HU" dirty="0" smtClean="0">
                <a:solidFill>
                  <a:srgbClr val="00338D"/>
                </a:solidFill>
              </a:rPr>
              <a:t>(1939 - 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83968" y="1545173"/>
            <a:ext cx="4464496" cy="401648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hu-HU" b="1" dirty="0" smtClean="0">
                <a:solidFill>
                  <a:srgbClr val="00338D"/>
                </a:solidFill>
              </a:rPr>
              <a:t>A teamek közösségi elemeinek szerepei</a:t>
            </a:r>
          </a:p>
          <a:p>
            <a:endParaRPr lang="hu-HU" dirty="0" smtClean="0">
              <a:solidFill>
                <a:srgbClr val="00338D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hu-HU" dirty="0" smtClean="0">
                <a:solidFill>
                  <a:srgbClr val="00338D"/>
                </a:solidFill>
              </a:rPr>
              <a:t> </a:t>
            </a:r>
            <a:r>
              <a:rPr lang="hu-HU" i="1" dirty="0" smtClean="0">
                <a:solidFill>
                  <a:srgbClr val="00338D"/>
                </a:solidFill>
              </a:rPr>
              <a:t>Biztosítja </a:t>
            </a:r>
            <a:r>
              <a:rPr lang="hu-HU" dirty="0" smtClean="0">
                <a:solidFill>
                  <a:srgbClr val="00338D"/>
                </a:solidFill>
              </a:rPr>
              <a:t>a tanulás szövetét</a:t>
            </a:r>
          </a:p>
          <a:p>
            <a:pPr marL="177800" indent="-1778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hu-HU" i="1" dirty="0" smtClean="0">
                <a:solidFill>
                  <a:srgbClr val="00338D"/>
                </a:solidFill>
              </a:rPr>
              <a:t>Segíti </a:t>
            </a:r>
            <a:r>
              <a:rPr lang="hu-HU" dirty="0" smtClean="0">
                <a:solidFill>
                  <a:srgbClr val="00338D"/>
                </a:solidFill>
              </a:rPr>
              <a:t>a kölcsönös tiszteleten és bizalmon alapuló interakciókat</a:t>
            </a:r>
          </a:p>
          <a:p>
            <a:pPr marL="177800" indent="-1778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hu-HU" i="1" dirty="0" smtClean="0">
                <a:solidFill>
                  <a:srgbClr val="00338D"/>
                </a:solidFill>
              </a:rPr>
              <a:t>Bátorítja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hu-HU" dirty="0" smtClean="0">
                <a:solidFill>
                  <a:srgbClr val="00338D"/>
                </a:solidFill>
              </a:rPr>
              <a:t> ötletek feltárását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hu-HU" dirty="0" smtClean="0">
                <a:solidFill>
                  <a:srgbClr val="00338D"/>
                </a:solidFill>
              </a:rPr>
              <a:t> egyéni hiányok felfedezését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hu-HU" dirty="0" smtClean="0">
                <a:solidFill>
                  <a:srgbClr val="00338D"/>
                </a:solidFill>
              </a:rPr>
              <a:t> nehéz kérdések megfogalmazását</a:t>
            </a:r>
          </a:p>
          <a:p>
            <a:pPr marL="177800" indent="-1778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hu-HU" i="1" dirty="0" smtClean="0">
                <a:solidFill>
                  <a:srgbClr val="00338D"/>
                </a:solidFill>
              </a:rPr>
              <a:t>Serkenti </a:t>
            </a:r>
            <a:r>
              <a:rPr lang="hu-HU" dirty="0" smtClean="0">
                <a:solidFill>
                  <a:srgbClr val="00338D"/>
                </a:solidFill>
              </a:rPr>
              <a:t>a másokra való figyelés képességét</a:t>
            </a:r>
          </a:p>
          <a:p>
            <a:pPr marL="177800" indent="-1778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hu-HU" i="1" dirty="0" smtClean="0">
                <a:solidFill>
                  <a:srgbClr val="00338D"/>
                </a:solidFill>
              </a:rPr>
              <a:t>Érzést ad</a:t>
            </a:r>
            <a:r>
              <a:rPr lang="hu-HU" dirty="0" smtClean="0">
                <a:solidFill>
                  <a:srgbClr val="00338D"/>
                </a:solidFill>
              </a:rPr>
              <a:t>: valahová tartozás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3" y="116632"/>
            <a:ext cx="7128792" cy="576262"/>
          </a:xfrm>
        </p:spPr>
        <p:txBody>
          <a:bodyPr/>
          <a:lstStyle/>
          <a:p>
            <a:pPr marL="273050" indent="-273050"/>
            <a:r>
              <a:rPr lang="hu-HU" dirty="0" smtClean="0"/>
              <a:t>2. Az életben maradás érdekében a közösségeket menedzselni kell</a:t>
            </a:r>
            <a:endParaRPr lang="hu-HU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1052737"/>
            <a:ext cx="3600400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hu-HU" i="1" dirty="0" smtClean="0">
                <a:solidFill>
                  <a:srgbClr val="00338D"/>
                </a:solidFill>
              </a:rPr>
              <a:t>„… a menedzsment rendszerek segítsék elő… a közösségek alakulását”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7584" y="5301208"/>
            <a:ext cx="216024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hu-HU" b="1" dirty="0" err="1" smtClean="0">
                <a:solidFill>
                  <a:srgbClr val="00338D"/>
                </a:solidFill>
              </a:rPr>
              <a:t>Gary</a:t>
            </a:r>
            <a:r>
              <a:rPr lang="hu-HU" b="1" dirty="0" smtClean="0">
                <a:solidFill>
                  <a:srgbClr val="00338D"/>
                </a:solidFill>
              </a:rPr>
              <a:t> </a:t>
            </a:r>
            <a:r>
              <a:rPr lang="hu-HU" b="1" dirty="0" err="1" smtClean="0">
                <a:solidFill>
                  <a:srgbClr val="00338D"/>
                </a:solidFill>
              </a:rPr>
              <a:t>Hamel</a:t>
            </a:r>
            <a:endParaRPr lang="hu-HU" b="1" dirty="0" smtClean="0">
              <a:solidFill>
                <a:srgbClr val="00338D"/>
              </a:solidFill>
            </a:endParaRPr>
          </a:p>
          <a:p>
            <a:pPr algn="ctr"/>
            <a:r>
              <a:rPr lang="hu-HU" dirty="0" smtClean="0">
                <a:solidFill>
                  <a:srgbClr val="00338D"/>
                </a:solidFill>
              </a:rPr>
              <a:t>(1954 - 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83968" y="1545173"/>
            <a:ext cx="4464496" cy="23544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hu-HU" b="1" dirty="0" smtClean="0">
                <a:solidFill>
                  <a:srgbClr val="00338D"/>
                </a:solidFill>
              </a:rPr>
              <a:t>Dilemmák és problémák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hu-HU" dirty="0" smtClean="0">
              <a:solidFill>
                <a:srgbClr val="00338D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hu-HU" dirty="0" smtClean="0">
                <a:solidFill>
                  <a:srgbClr val="00338D"/>
                </a:solidFill>
              </a:rPr>
              <a:t>Törékenység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hu-HU" dirty="0" smtClean="0">
                <a:solidFill>
                  <a:srgbClr val="00338D"/>
                </a:solidFill>
              </a:rPr>
              <a:t>Értékteremtő képesség fenntartása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hu-HU" dirty="0" smtClean="0">
                <a:solidFill>
                  <a:srgbClr val="00338D"/>
                </a:solidFill>
              </a:rPr>
              <a:t>Az alapstruktúrákba való integrálódás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hu-HU" dirty="0" smtClean="0">
                <a:solidFill>
                  <a:srgbClr val="00338D"/>
                </a:solidFill>
              </a:rPr>
              <a:t>A menedzsment elfogadása</a:t>
            </a:r>
          </a:p>
        </p:txBody>
      </p:sp>
      <p:pic>
        <p:nvPicPr>
          <p:cNvPr id="34818" name="Picture 2" descr="http://empuja.files.wordpress.com/2009/06/hamel2.jpg"/>
          <p:cNvPicPr>
            <a:picLocks noChangeAspect="1" noChangeArrowheads="1"/>
          </p:cNvPicPr>
          <p:nvPr/>
        </p:nvPicPr>
        <p:blipFill>
          <a:blip r:embed="rId3" cstate="print"/>
          <a:srcRect r="12129"/>
          <a:stretch>
            <a:fillRect/>
          </a:stretch>
        </p:blipFill>
        <p:spPr bwMode="auto">
          <a:xfrm>
            <a:off x="827584" y="2492896"/>
            <a:ext cx="2160240" cy="27423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3" y="116632"/>
            <a:ext cx="7056784" cy="576262"/>
          </a:xfrm>
        </p:spPr>
        <p:txBody>
          <a:bodyPr/>
          <a:lstStyle/>
          <a:p>
            <a:pPr marL="273050" indent="-273050"/>
            <a:r>
              <a:rPr lang="hu-HU" dirty="0" smtClean="0"/>
              <a:t>3. A XXI. Századi vezetői kompetenciák középpontjában az etikai ítélőképesség áll</a:t>
            </a:r>
            <a:endParaRPr lang="hu-HU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1052737"/>
            <a:ext cx="3600400" cy="166199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hu-HU" i="1" dirty="0" smtClean="0">
                <a:solidFill>
                  <a:srgbClr val="00338D"/>
                </a:solidFill>
              </a:rPr>
              <a:t>„Láttam, hogy minden hiábavaló. Az egész országban húsz állítólag értelmes felnőtt között egy sem akadt, aki vállalta volna, hogy nyíltan szembehelyezkedik az emberáldozattal.”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7584" y="5899338"/>
            <a:ext cx="216024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hu-HU" b="1" dirty="0" smtClean="0">
                <a:solidFill>
                  <a:srgbClr val="00338D"/>
                </a:solidFill>
              </a:rPr>
              <a:t>Kay </a:t>
            </a:r>
            <a:r>
              <a:rPr lang="hu-HU" b="1" dirty="0" err="1" smtClean="0">
                <a:solidFill>
                  <a:srgbClr val="00338D"/>
                </a:solidFill>
              </a:rPr>
              <a:t>Haugaard</a:t>
            </a:r>
            <a:endParaRPr lang="hu-HU" b="1" dirty="0" smtClean="0">
              <a:solidFill>
                <a:srgbClr val="00338D"/>
              </a:solidFill>
            </a:endParaRPr>
          </a:p>
          <a:p>
            <a:pPr algn="ctr"/>
            <a:r>
              <a:rPr lang="hu-HU" dirty="0" smtClean="0">
                <a:solidFill>
                  <a:srgbClr val="00338D"/>
                </a:solidFill>
              </a:rPr>
              <a:t>(1930 - 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83968" y="1124744"/>
            <a:ext cx="4464496" cy="58169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hu-HU" b="1" dirty="0" smtClean="0">
                <a:solidFill>
                  <a:srgbClr val="00338D"/>
                </a:solidFill>
              </a:rPr>
              <a:t>A XXI. Századi vezetői kompetenciák</a:t>
            </a:r>
          </a:p>
          <a:p>
            <a:endParaRPr lang="hu-HU" dirty="0" smtClean="0">
              <a:solidFill>
                <a:srgbClr val="00338D"/>
              </a:solidFill>
            </a:endParaRPr>
          </a:p>
          <a:p>
            <a:pPr marL="304800" indent="-304800">
              <a:lnSpc>
                <a:spcPct val="120000"/>
              </a:lnSpc>
              <a:buClr>
                <a:schemeClr val="accent4"/>
              </a:buClr>
              <a:buSzPct val="105000"/>
              <a:buFont typeface="Wingdings" pitchFamily="2" charset="2"/>
              <a:buChar char="§"/>
            </a:pPr>
            <a:r>
              <a:rPr lang="hu-HU" dirty="0" smtClean="0">
                <a:solidFill>
                  <a:srgbClr val="00338D"/>
                </a:solidFill>
                <a:sym typeface="Lucida Grande" pitchFamily="-84" charset="0"/>
              </a:rPr>
              <a:t>Problémamegoldó-képesség és hozzáállás</a:t>
            </a:r>
          </a:p>
          <a:p>
            <a:pPr marL="304800" indent="-304800">
              <a:lnSpc>
                <a:spcPct val="120000"/>
              </a:lnSpc>
              <a:buClr>
                <a:schemeClr val="accent4"/>
              </a:buClr>
              <a:buSzPct val="105000"/>
              <a:buFont typeface="Wingdings" pitchFamily="2" charset="2"/>
              <a:buChar char="§"/>
            </a:pPr>
            <a:r>
              <a:rPr lang="hu-HU" dirty="0" smtClean="0">
                <a:solidFill>
                  <a:srgbClr val="00338D"/>
                </a:solidFill>
                <a:sym typeface="Lucida Grande" pitchFamily="-84" charset="0"/>
              </a:rPr>
              <a:t>Globális látásmód (széles perspektíva)</a:t>
            </a:r>
          </a:p>
          <a:p>
            <a:pPr marL="304800" indent="-304800">
              <a:lnSpc>
                <a:spcPct val="120000"/>
              </a:lnSpc>
              <a:buClr>
                <a:schemeClr val="accent4"/>
              </a:buClr>
              <a:buSzPct val="105000"/>
              <a:buFont typeface="Wingdings" pitchFamily="2" charset="2"/>
              <a:buChar char="§"/>
            </a:pPr>
            <a:r>
              <a:rPr lang="hu-HU" dirty="0" smtClean="0">
                <a:solidFill>
                  <a:srgbClr val="00338D"/>
                </a:solidFill>
                <a:sym typeface="Lucida Grande" pitchFamily="-84" charset="0"/>
              </a:rPr>
              <a:t>Vezetési készségek (együttműködésre képes, jövőképet alkot, motivál másokat az eredményekre)</a:t>
            </a:r>
          </a:p>
          <a:p>
            <a:pPr marL="304800" indent="-304800">
              <a:lnSpc>
                <a:spcPct val="120000"/>
              </a:lnSpc>
              <a:buClr>
                <a:schemeClr val="accent4"/>
              </a:buClr>
              <a:buSzPct val="105000"/>
              <a:buFont typeface="Wingdings" pitchFamily="2" charset="2"/>
              <a:buChar char="§"/>
            </a:pPr>
            <a:r>
              <a:rPr lang="hu-HU" dirty="0" smtClean="0">
                <a:solidFill>
                  <a:srgbClr val="00338D"/>
                </a:solidFill>
                <a:sym typeface="Lucida Grande" pitchFamily="-84" charset="0"/>
              </a:rPr>
              <a:t>Menedzsment készségek (erőforrások, üzleti folyamatok, projektek működtetése)</a:t>
            </a:r>
          </a:p>
          <a:p>
            <a:pPr marL="304800" indent="-304800">
              <a:lnSpc>
                <a:spcPct val="120000"/>
              </a:lnSpc>
              <a:buClr>
                <a:schemeClr val="accent4"/>
              </a:buClr>
              <a:buSzPct val="105000"/>
              <a:buFont typeface="Wingdings" pitchFamily="2" charset="2"/>
              <a:buChar char="§"/>
            </a:pPr>
            <a:r>
              <a:rPr lang="hu-HU" i="1" dirty="0" smtClean="0">
                <a:solidFill>
                  <a:srgbClr val="00338D"/>
                </a:solidFill>
                <a:sym typeface="Lucida Grande" pitchFamily="-84" charset="0"/>
              </a:rPr>
              <a:t>Etikai ítélőképesség</a:t>
            </a:r>
          </a:p>
          <a:p>
            <a:pPr marL="304800" indent="-304800">
              <a:lnSpc>
                <a:spcPct val="120000"/>
              </a:lnSpc>
              <a:buClr>
                <a:schemeClr val="accent4"/>
              </a:buClr>
              <a:buSzPct val="105000"/>
              <a:buFont typeface="Wingdings" pitchFamily="2" charset="2"/>
              <a:buChar char="§"/>
            </a:pPr>
            <a:r>
              <a:rPr lang="hu-HU" dirty="0" smtClean="0">
                <a:solidFill>
                  <a:srgbClr val="00338D"/>
                </a:solidFill>
                <a:sym typeface="Lucida Grande" pitchFamily="-84" charset="0"/>
              </a:rPr>
              <a:t>Alkalmazkodóképesség, önreflexió, személyes fejlődés</a:t>
            </a:r>
          </a:p>
          <a:p>
            <a:pPr marL="304800" indent="-304800">
              <a:lnSpc>
                <a:spcPct val="120000"/>
              </a:lnSpc>
              <a:buClr>
                <a:schemeClr val="accent4"/>
              </a:buClr>
              <a:buSzPct val="105000"/>
              <a:buFont typeface="Wingdings" pitchFamily="2" charset="2"/>
              <a:buChar char="§"/>
            </a:pPr>
            <a:r>
              <a:rPr lang="hu-HU" dirty="0" smtClean="0">
                <a:solidFill>
                  <a:srgbClr val="00338D"/>
                </a:solidFill>
                <a:sym typeface="Lucida Grande" pitchFamily="-84" charset="0"/>
              </a:rPr>
              <a:t>Kommunikáció</a:t>
            </a:r>
          </a:p>
          <a:p>
            <a:pPr marL="304800" indent="-304800">
              <a:lnSpc>
                <a:spcPct val="120000"/>
              </a:lnSpc>
              <a:buClr>
                <a:schemeClr val="accent4"/>
              </a:buClr>
              <a:buSzPct val="105000"/>
              <a:buFont typeface="Wingdings" pitchFamily="2" charset="2"/>
              <a:buChar char="§"/>
            </a:pPr>
            <a:r>
              <a:rPr lang="hu-HU" dirty="0" smtClean="0">
                <a:solidFill>
                  <a:srgbClr val="00338D"/>
                </a:solidFill>
                <a:sym typeface="Lucida Grande" pitchFamily="-84" charset="0"/>
              </a:rPr>
              <a:t>Funkcionális tudás</a:t>
            </a:r>
          </a:p>
          <a:p>
            <a:pPr marL="304800" indent="-304800">
              <a:lnSpc>
                <a:spcPct val="120000"/>
              </a:lnSpc>
              <a:buClr>
                <a:schemeClr val="accent4"/>
              </a:buClr>
              <a:buSzPct val="105000"/>
              <a:buFont typeface="Wingdings" pitchFamily="2" charset="2"/>
              <a:buChar char="§"/>
            </a:pPr>
            <a:r>
              <a:rPr lang="hu-HU" dirty="0" smtClean="0">
                <a:solidFill>
                  <a:srgbClr val="00338D"/>
                </a:solidFill>
                <a:sym typeface="Lucida Grande" pitchFamily="-84" charset="0"/>
              </a:rPr>
              <a:t>Információs technológiák kiaknázása</a:t>
            </a:r>
          </a:p>
          <a:p>
            <a:pPr>
              <a:buFont typeface="Wingdings" pitchFamily="2" charset="2"/>
              <a:buChar char="§"/>
            </a:pPr>
            <a:endParaRPr lang="hu-HU" b="1" dirty="0" smtClean="0">
              <a:solidFill>
                <a:srgbClr val="00338D"/>
              </a:solidFill>
            </a:endParaRPr>
          </a:p>
        </p:txBody>
      </p:sp>
      <p:pic>
        <p:nvPicPr>
          <p:cNvPr id="36866" name="Picture 2" descr="http://milkweed.org/media/images/kay-haugaar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802994"/>
            <a:ext cx="2190750" cy="3019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3" y="116632"/>
            <a:ext cx="6984776" cy="576262"/>
          </a:xfrm>
        </p:spPr>
        <p:txBody>
          <a:bodyPr/>
          <a:lstStyle/>
          <a:p>
            <a:pPr marL="273050" indent="-273050"/>
            <a:r>
              <a:rPr lang="hu-HU" dirty="0" smtClean="0"/>
              <a:t>4. A menedzserek munkájából és felkészítéséből kiveszett az etikai dimenzió</a:t>
            </a:r>
            <a:endParaRPr lang="hu-HU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1052737"/>
            <a:ext cx="3600400" cy="110799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hu-HU" i="1" dirty="0" smtClean="0">
                <a:solidFill>
                  <a:srgbClr val="00338D"/>
                </a:solidFill>
              </a:rPr>
              <a:t>„A jó és a rossz közgazdaságtana: Kifizetődő-e a jóság? Ez valószínűleg a létező legnagyobb erkölcsi dilemma.”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7584" y="5301208"/>
            <a:ext cx="216024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hu-HU" b="1" dirty="0" err="1" smtClean="0">
                <a:solidFill>
                  <a:srgbClr val="00338D"/>
                </a:solidFill>
              </a:rPr>
              <a:t>Tomáš</a:t>
            </a:r>
            <a:r>
              <a:rPr lang="hu-HU" b="1" dirty="0" smtClean="0">
                <a:solidFill>
                  <a:srgbClr val="00338D"/>
                </a:solidFill>
              </a:rPr>
              <a:t> </a:t>
            </a:r>
            <a:r>
              <a:rPr lang="hu-HU" b="1" dirty="0" err="1" smtClean="0">
                <a:solidFill>
                  <a:srgbClr val="00338D"/>
                </a:solidFill>
              </a:rPr>
              <a:t>Sedláček</a:t>
            </a:r>
            <a:endParaRPr lang="hu-HU" b="1" dirty="0" smtClean="0">
              <a:solidFill>
                <a:srgbClr val="00338D"/>
              </a:solidFill>
            </a:endParaRPr>
          </a:p>
          <a:p>
            <a:pPr algn="ctr"/>
            <a:r>
              <a:rPr lang="hu-HU" dirty="0" smtClean="0">
                <a:solidFill>
                  <a:srgbClr val="00338D"/>
                </a:solidFill>
              </a:rPr>
              <a:t>(1977 - 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16016" y="1052736"/>
            <a:ext cx="3600400" cy="110799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hu-HU" i="1" dirty="0" smtClean="0">
                <a:solidFill>
                  <a:srgbClr val="00338D"/>
                </a:solidFill>
              </a:rPr>
              <a:t>„A piac a hatékony és nem hatékony megkülönböztetések egyik eszköze, de nem helyettesíthető a felelősséggel”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48064" y="5301207"/>
            <a:ext cx="216024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hu-HU" b="1" dirty="0" smtClean="0">
                <a:solidFill>
                  <a:srgbClr val="00338D"/>
                </a:solidFill>
              </a:rPr>
              <a:t>Charles </a:t>
            </a:r>
            <a:r>
              <a:rPr lang="hu-HU" b="1" dirty="0" err="1" smtClean="0">
                <a:solidFill>
                  <a:srgbClr val="00338D"/>
                </a:solidFill>
              </a:rPr>
              <a:t>Handy</a:t>
            </a:r>
            <a:endParaRPr lang="hu-HU" b="1" dirty="0" smtClean="0">
              <a:solidFill>
                <a:srgbClr val="00338D"/>
              </a:solidFill>
            </a:endParaRPr>
          </a:p>
          <a:p>
            <a:pPr algn="ctr"/>
            <a:r>
              <a:rPr lang="hu-HU" dirty="0" smtClean="0">
                <a:solidFill>
                  <a:srgbClr val="00338D"/>
                </a:solidFill>
              </a:rPr>
              <a:t>(1932 - )</a:t>
            </a:r>
          </a:p>
        </p:txBody>
      </p:sp>
      <p:pic>
        <p:nvPicPr>
          <p:cNvPr id="37890" name="Picture 2" descr="http://www.litera.hu/img/szemelyek/sedlace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708920"/>
            <a:ext cx="2149192" cy="2539628"/>
          </a:xfrm>
          <a:prstGeom prst="rect">
            <a:avLst/>
          </a:prstGeom>
          <a:noFill/>
        </p:spPr>
      </p:pic>
      <p:pic>
        <p:nvPicPr>
          <p:cNvPr id="37892" name="Picture 4" descr="http://mbaedge.files.wordpress.com/2010/02/charles-handy.jpg"/>
          <p:cNvPicPr>
            <a:picLocks noChangeAspect="1" noChangeArrowheads="1"/>
          </p:cNvPicPr>
          <p:nvPr/>
        </p:nvPicPr>
        <p:blipFill>
          <a:blip r:embed="rId4" cstate="print"/>
          <a:srcRect t="9351" b="8825"/>
          <a:stretch>
            <a:fillRect/>
          </a:stretch>
        </p:blipFill>
        <p:spPr bwMode="auto">
          <a:xfrm>
            <a:off x="5292080" y="2708920"/>
            <a:ext cx="1916212" cy="2520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3" y="116632"/>
            <a:ext cx="7056784" cy="576262"/>
          </a:xfrm>
        </p:spPr>
        <p:txBody>
          <a:bodyPr/>
          <a:lstStyle/>
          <a:p>
            <a:pPr marL="273050" indent="-273050"/>
            <a:r>
              <a:rPr lang="hu-HU" dirty="0" smtClean="0"/>
              <a:t>5. Az etikátlan lépések kultúrája mélyen beivódott a mai szervezetekbe</a:t>
            </a:r>
            <a:endParaRPr lang="hu-HU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1052737"/>
            <a:ext cx="3600400" cy="166199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hu-HU" i="1" dirty="0" smtClean="0">
                <a:solidFill>
                  <a:srgbClr val="00338D"/>
                </a:solidFill>
              </a:rPr>
              <a:t>„Addig nem állíthatjuk vissza az intézményekbe vetett bizalmat, amíg a vezetők nem tanulnak meg őszintén kommunikálni – és olyan szervezeteket építeni, ahol ez a norma”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9512" y="5661248"/>
            <a:ext cx="216024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hu-HU" b="1" dirty="0" smtClean="0">
                <a:solidFill>
                  <a:srgbClr val="00338D"/>
                </a:solidFill>
              </a:rPr>
              <a:t>James </a:t>
            </a:r>
            <a:r>
              <a:rPr lang="hu-HU" b="1" dirty="0" err="1" smtClean="0">
                <a:solidFill>
                  <a:srgbClr val="00338D"/>
                </a:solidFill>
              </a:rPr>
              <a:t>O’Toole</a:t>
            </a:r>
            <a:endParaRPr lang="hu-HU" b="1" dirty="0" smtClean="0">
              <a:solidFill>
                <a:srgbClr val="00338D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9504" y="1556792"/>
            <a:ext cx="3924944" cy="32008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hu-HU" b="1" dirty="0" smtClean="0">
                <a:solidFill>
                  <a:srgbClr val="00338D"/>
                </a:solidFill>
              </a:rPr>
              <a:t>Etikátlan lépések</a:t>
            </a:r>
          </a:p>
          <a:p>
            <a:endParaRPr lang="hu-HU" dirty="0" smtClean="0">
              <a:solidFill>
                <a:srgbClr val="00338D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hu-HU" dirty="0" smtClean="0">
                <a:solidFill>
                  <a:srgbClr val="00338D"/>
                </a:solidFill>
              </a:rPr>
              <a:t> Rosszul megfogalmazott célok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hu-HU" dirty="0" smtClean="0">
                <a:solidFill>
                  <a:srgbClr val="00338D"/>
                </a:solidFill>
              </a:rPr>
              <a:t> Érdekvezérelt vakság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hu-HU" dirty="0" smtClean="0">
                <a:solidFill>
                  <a:srgbClr val="00338D"/>
                </a:solidFill>
              </a:rPr>
              <a:t> Közvetett vakság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hu-HU" dirty="0" smtClean="0">
                <a:solidFill>
                  <a:srgbClr val="00338D"/>
                </a:solidFill>
              </a:rPr>
              <a:t> A csúszós lejtő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hu-HU" dirty="0" smtClean="0">
                <a:solidFill>
                  <a:srgbClr val="00338D"/>
                </a:solidFill>
              </a:rPr>
              <a:t> Az eredmények túlértékelése</a:t>
            </a:r>
          </a:p>
          <a:p>
            <a:pPr>
              <a:buFont typeface="Wingdings" pitchFamily="2" charset="2"/>
              <a:buChar char="§"/>
            </a:pPr>
            <a:endParaRPr lang="hu-HU" dirty="0" smtClean="0">
              <a:solidFill>
                <a:srgbClr val="00338D"/>
              </a:solidFill>
            </a:endParaRPr>
          </a:p>
          <a:p>
            <a:r>
              <a:rPr lang="hu-HU" sz="1400" dirty="0" smtClean="0">
                <a:solidFill>
                  <a:srgbClr val="00338D"/>
                </a:solidFill>
              </a:rPr>
              <a:t>(A Harvard Business </a:t>
            </a:r>
            <a:r>
              <a:rPr lang="hu-HU" sz="1400" dirty="0" err="1" smtClean="0">
                <a:solidFill>
                  <a:srgbClr val="00338D"/>
                </a:solidFill>
              </a:rPr>
              <a:t>Review</a:t>
            </a:r>
            <a:r>
              <a:rPr lang="hu-HU" sz="1400" dirty="0" smtClean="0">
                <a:solidFill>
                  <a:srgbClr val="00338D"/>
                </a:solidFill>
              </a:rPr>
              <a:t> alapján)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51720" y="5661248"/>
            <a:ext cx="216024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hu-HU" b="1" dirty="0" smtClean="0">
                <a:solidFill>
                  <a:srgbClr val="00338D"/>
                </a:solidFill>
              </a:rPr>
              <a:t>Warren Bennis</a:t>
            </a:r>
          </a:p>
          <a:p>
            <a:pPr algn="ctr"/>
            <a:r>
              <a:rPr lang="hu-HU" dirty="0" smtClean="0">
                <a:solidFill>
                  <a:srgbClr val="00338D"/>
                </a:solidFill>
              </a:rPr>
              <a:t>(1925 - )</a:t>
            </a:r>
          </a:p>
        </p:txBody>
      </p:sp>
      <p:pic>
        <p:nvPicPr>
          <p:cNvPr id="39938" name="Picture 2" descr="http://www.ibscdc.org/Interimages/James_O_Too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429000"/>
            <a:ext cx="1857375" cy="2152650"/>
          </a:xfrm>
          <a:prstGeom prst="rect">
            <a:avLst/>
          </a:prstGeom>
          <a:noFill/>
        </p:spPr>
      </p:pic>
      <p:pic>
        <p:nvPicPr>
          <p:cNvPr id="39940" name="Picture 4" descr="http://www.josseybassbusiness.com/images/old/6a00e5540162eb8834012876349fa8970c-pi.jpg"/>
          <p:cNvPicPr>
            <a:picLocks noChangeAspect="1" noChangeArrowheads="1"/>
          </p:cNvPicPr>
          <p:nvPr/>
        </p:nvPicPr>
        <p:blipFill>
          <a:blip r:embed="rId4" cstate="print"/>
          <a:srcRect b="21194"/>
          <a:stretch>
            <a:fillRect/>
          </a:stretch>
        </p:blipFill>
        <p:spPr bwMode="auto">
          <a:xfrm>
            <a:off x="2411760" y="3429000"/>
            <a:ext cx="1820660" cy="2160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3" y="116632"/>
            <a:ext cx="7056784" cy="576262"/>
          </a:xfrm>
        </p:spPr>
        <p:txBody>
          <a:bodyPr/>
          <a:lstStyle/>
          <a:p>
            <a:pPr marL="273050" indent="-273050"/>
            <a:r>
              <a:rPr lang="hu-HU" dirty="0" smtClean="0"/>
              <a:t>6. Valószínűleg az igazságosság erényére vágynak ma leginkább a fiatalok</a:t>
            </a:r>
            <a:endParaRPr lang="hu-HU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1052737"/>
            <a:ext cx="3600400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hu-HU" i="1" dirty="0" smtClean="0">
                <a:solidFill>
                  <a:srgbClr val="00338D"/>
                </a:solidFill>
              </a:rPr>
              <a:t>„Az igazságosság kérdése…a világunkat meghatározó, egyik legfontosabb témává vált újra.”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7584" y="5301208"/>
            <a:ext cx="216024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hu-HU" b="1" dirty="0" err="1" smtClean="0">
                <a:solidFill>
                  <a:srgbClr val="00338D"/>
                </a:solidFill>
              </a:rPr>
              <a:t>Horst</a:t>
            </a:r>
            <a:r>
              <a:rPr lang="hu-HU" b="1" dirty="0" smtClean="0">
                <a:solidFill>
                  <a:srgbClr val="00338D"/>
                </a:solidFill>
              </a:rPr>
              <a:t> </a:t>
            </a:r>
            <a:r>
              <a:rPr lang="hu-HU" b="1" dirty="0" err="1" smtClean="0">
                <a:solidFill>
                  <a:srgbClr val="00338D"/>
                </a:solidFill>
              </a:rPr>
              <a:t>Afflerbach</a:t>
            </a:r>
            <a:endParaRPr lang="hu-HU" b="1" dirty="0" smtClean="0">
              <a:solidFill>
                <a:srgbClr val="00338D"/>
              </a:solidFill>
            </a:endParaRPr>
          </a:p>
          <a:p>
            <a:pPr algn="ctr"/>
            <a:r>
              <a:rPr lang="hu-HU" dirty="0" smtClean="0">
                <a:solidFill>
                  <a:srgbClr val="00338D"/>
                </a:solidFill>
              </a:rPr>
              <a:t>(1953 - 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91880" y="2924944"/>
            <a:ext cx="5184576" cy="13234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hu-HU" dirty="0" smtClean="0">
                <a:solidFill>
                  <a:srgbClr val="00338D"/>
                </a:solidFill>
              </a:rPr>
              <a:t>Mit szeretnének, hogyan bánjanak Önökkel mások?</a:t>
            </a:r>
          </a:p>
          <a:p>
            <a:endParaRPr lang="hu-HU" dirty="0" smtClean="0">
              <a:solidFill>
                <a:srgbClr val="00338D"/>
              </a:solidFill>
            </a:endParaRPr>
          </a:p>
          <a:p>
            <a:r>
              <a:rPr lang="hu-HU" dirty="0" smtClean="0">
                <a:solidFill>
                  <a:srgbClr val="00338D"/>
                </a:solidFill>
              </a:rPr>
              <a:t>„Igazságosan (kiugróan), tisztelettel, türelmesen…”</a:t>
            </a:r>
          </a:p>
          <a:p>
            <a:pPr algn="r"/>
            <a:r>
              <a:rPr lang="hu-HU" sz="1400" dirty="0" smtClean="0">
                <a:solidFill>
                  <a:srgbClr val="00338D"/>
                </a:solidFill>
              </a:rPr>
              <a:t>(KRE végzős kommunikáció szakos hallgatói 2013.03.06.)</a:t>
            </a:r>
          </a:p>
        </p:txBody>
      </p:sp>
      <p:pic>
        <p:nvPicPr>
          <p:cNvPr id="41986" name="Picture 2" descr="http://www.wiedenest.de/typo3temp/pics/afflerbach_070221_2_143_auswahl_03_4d88c1b1f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2564904"/>
            <a:ext cx="1916212" cy="2680017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499992" y="1052736"/>
            <a:ext cx="3600400" cy="132343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hu-HU" i="1" dirty="0" smtClean="0">
                <a:solidFill>
                  <a:srgbClr val="00338D"/>
                </a:solidFill>
              </a:rPr>
              <a:t>„Amint akartok azért, hogy az emberek ti veletek cselekedjenek, mindazt ti is úgy cselekedjetek azokkal.”</a:t>
            </a:r>
          </a:p>
          <a:p>
            <a:pPr algn="r"/>
            <a:r>
              <a:rPr lang="hu-HU" sz="1400" dirty="0" smtClean="0">
                <a:solidFill>
                  <a:srgbClr val="00338D"/>
                </a:solidFill>
              </a:rPr>
              <a:t>(Máté evangélium 7,12)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3" y="116632"/>
            <a:ext cx="7344816" cy="576262"/>
          </a:xfrm>
        </p:spPr>
        <p:txBody>
          <a:bodyPr/>
          <a:lstStyle/>
          <a:p>
            <a:pPr marL="355600" indent="-355600"/>
            <a:r>
              <a:rPr lang="hu-HU" dirty="0" smtClean="0"/>
              <a:t>7. (Tudásmegosztó) Közösséget építeni csak jellemes vezetők tudnak</a:t>
            </a:r>
            <a:endParaRPr lang="hu-HU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076056" y="1052736"/>
            <a:ext cx="3744416" cy="266429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hu-HU" sz="1800" b="1" u="none" strike="noStrike" kern="1200" cap="none" spc="0" normalizeH="0" baseline="0" noProof="0" dirty="0" smtClean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A jellemművelés eszközei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hu-HU" sz="1800" u="none" strike="noStrike" kern="1200" cap="none" spc="0" normalizeH="0" baseline="0" noProof="0" dirty="0" smtClean="0">
              <a:ln>
                <a:noFill/>
              </a:ln>
              <a:solidFill>
                <a:srgbClr val="00338D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  <a:p>
            <a:pPr marL="215900" indent="-215900" eaLnBrk="0" hangingPunct="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hu-HU" dirty="0" smtClean="0">
                <a:solidFill>
                  <a:srgbClr val="00338D"/>
                </a:solidFill>
                <a:latin typeface="Arial"/>
                <a:cs typeface="Arial" pitchFamily="34" charset="0"/>
              </a:rPr>
              <a:t>Egy végső normához mérjük magunkat</a:t>
            </a:r>
          </a:p>
          <a:p>
            <a:pPr marL="215900" indent="-215900" eaLnBrk="0" hangingPunct="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hu-HU" dirty="0" smtClean="0">
                <a:solidFill>
                  <a:srgbClr val="00338D"/>
                </a:solidFill>
                <a:latin typeface="Arial"/>
                <a:cs typeface="Arial" pitchFamily="34" charset="0"/>
              </a:rPr>
              <a:t>Mély és maradandó változásra való képesség</a:t>
            </a:r>
          </a:p>
          <a:p>
            <a:pPr marL="215900" indent="-215900" eaLnBrk="0" hangingPunct="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hu-HU" dirty="0" smtClean="0">
                <a:solidFill>
                  <a:srgbClr val="00338D"/>
                </a:solidFill>
                <a:latin typeface="Arial"/>
                <a:cs typeface="Arial" pitchFamily="34" charset="0"/>
              </a:rPr>
              <a:t>Erkölcsi felelősségre vonhatóság</a:t>
            </a:r>
          </a:p>
          <a:p>
            <a:pPr marL="215900" indent="-215900" eaLnBrk="0" hangingPunct="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hu-HU" dirty="0" smtClean="0">
                <a:solidFill>
                  <a:srgbClr val="00338D"/>
                </a:solidFill>
                <a:latin typeface="Arial"/>
                <a:cs typeface="Arial" pitchFamily="34" charset="0"/>
              </a:rPr>
              <a:t>„Nem” a rossz szokásokra</a:t>
            </a:r>
          </a:p>
          <a:p>
            <a:pPr marL="215900" indent="-215900" eaLnBrk="0" hangingPunct="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hu-HU" dirty="0" smtClean="0">
                <a:solidFill>
                  <a:srgbClr val="00338D"/>
                </a:solidFill>
                <a:latin typeface="Arial"/>
                <a:cs typeface="Arial" pitchFamily="34" charset="0"/>
              </a:rPr>
              <a:t>Megbocsátás</a:t>
            </a:r>
          </a:p>
          <a:p>
            <a:pPr marL="215900" indent="-215900" eaLnBrk="0" hangingPunct="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hu-HU" dirty="0" smtClean="0">
                <a:solidFill>
                  <a:srgbClr val="00338D"/>
                </a:solidFill>
                <a:latin typeface="Arial"/>
                <a:cs typeface="Arial" pitchFamily="34" charset="0"/>
              </a:rPr>
              <a:t>Diszkréció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hu-HU" sz="1800" u="none" strike="noStrike" kern="1200" cap="none" spc="0" normalizeH="0" baseline="0" noProof="0" dirty="0" smtClean="0">
              <a:ln>
                <a:noFill/>
              </a:ln>
              <a:solidFill>
                <a:srgbClr val="00338D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gray">
          <a:xfrm>
            <a:off x="251520" y="1024136"/>
            <a:ext cx="4501132" cy="221599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pPr marR="0" lvl="0" indent="15875" algn="ctr" defTabSz="914400" eaLnBrk="0" latinLnBrk="0" hangingPunct="0">
              <a:lnSpc>
                <a:spcPct val="100000"/>
              </a:lnSpc>
              <a:buClrTx/>
              <a:buSzTx/>
              <a:buFont typeface="Arial" pitchFamily="34" charset="0"/>
              <a:buNone/>
              <a:tabLst/>
              <a:defRPr/>
            </a:pPr>
            <a:r>
              <a:rPr lang="hu-HU" i="1" dirty="0" smtClean="0">
                <a:solidFill>
                  <a:srgbClr val="00338D"/>
                </a:solidFill>
              </a:rPr>
              <a:t>„ Kifelé a jellem annak a bizalomnak a csatlakozási pontja, amellyel a követők a vezetőhöz kapcsolódnak. Befelé pedig a jellem az, ami a vezető lelke legmélyén egyrészt hajtóműként, másrészt fékként szolgál. Sok esetben a jó cselekedetre való első ösztönzés és a rossz cselekedet legvégső gátja egyaránt a jellemből fakad.”</a:t>
            </a:r>
          </a:p>
        </p:txBody>
      </p:sp>
      <p:pic>
        <p:nvPicPr>
          <p:cNvPr id="44034" name="Picture 2" descr="http://upload.wikimedia.org/wikipedia/commons/thumb/9/99/Os_Guinness_Headshot.jpg/220px-Os_Guinness_Headshot.jpg"/>
          <p:cNvPicPr>
            <a:picLocks noChangeAspect="1" noChangeArrowheads="1"/>
          </p:cNvPicPr>
          <p:nvPr/>
        </p:nvPicPr>
        <p:blipFill>
          <a:blip r:embed="rId3" cstate="print"/>
          <a:srcRect b="19819"/>
          <a:stretch>
            <a:fillRect/>
          </a:stretch>
        </p:blipFill>
        <p:spPr bwMode="auto">
          <a:xfrm>
            <a:off x="1475656" y="3429000"/>
            <a:ext cx="1872208" cy="225172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331640" y="5733256"/>
            <a:ext cx="216024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hu-HU" b="1" dirty="0" err="1" smtClean="0">
                <a:solidFill>
                  <a:srgbClr val="00338D"/>
                </a:solidFill>
              </a:rPr>
              <a:t>Os</a:t>
            </a:r>
            <a:r>
              <a:rPr lang="hu-HU" b="1" dirty="0" smtClean="0">
                <a:solidFill>
                  <a:srgbClr val="00338D"/>
                </a:solidFill>
              </a:rPr>
              <a:t> </a:t>
            </a:r>
            <a:r>
              <a:rPr lang="hu-HU" b="1" dirty="0" err="1" smtClean="0">
                <a:solidFill>
                  <a:srgbClr val="00338D"/>
                </a:solidFill>
              </a:rPr>
              <a:t>Guiness</a:t>
            </a:r>
            <a:endParaRPr lang="hu-HU" b="1" dirty="0" smtClean="0">
              <a:solidFill>
                <a:srgbClr val="00338D"/>
              </a:solidFill>
            </a:endParaRPr>
          </a:p>
          <a:p>
            <a:pPr algn="ctr"/>
            <a:r>
              <a:rPr lang="hu-HU" dirty="0" smtClean="0">
                <a:solidFill>
                  <a:srgbClr val="00338D"/>
                </a:solidFill>
              </a:rPr>
              <a:t>(1941 - 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Irodalom</a:t>
            </a:r>
            <a:endParaRPr lang="hu-H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79388" y="764704"/>
            <a:ext cx="8785100" cy="5760640"/>
          </a:xfrm>
        </p:spPr>
        <p:txBody>
          <a:bodyPr>
            <a:noAutofit/>
          </a:bodyPr>
          <a:lstStyle/>
          <a:p>
            <a:pPr lvl="0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hu-HU" sz="1400" b="0" dirty="0" err="1" smtClean="0"/>
              <a:t>Afflerbach</a:t>
            </a:r>
            <a:r>
              <a:rPr lang="hu-HU" sz="1400" b="0" dirty="0" smtClean="0"/>
              <a:t>, H.: Die </a:t>
            </a:r>
            <a:r>
              <a:rPr lang="hu-HU" sz="1400" b="0" dirty="0" err="1" smtClean="0"/>
              <a:t>Tugend</a:t>
            </a:r>
            <a:r>
              <a:rPr lang="hu-HU" sz="1400" b="0" dirty="0" smtClean="0"/>
              <a:t> </a:t>
            </a:r>
            <a:r>
              <a:rPr lang="hu-HU" sz="1400" b="0" dirty="0" err="1" smtClean="0"/>
              <a:t>Gerechtigkeit</a:t>
            </a:r>
            <a:r>
              <a:rPr lang="hu-HU" sz="1400" b="0" dirty="0" smtClean="0"/>
              <a:t>; </a:t>
            </a:r>
            <a:r>
              <a:rPr lang="hu-HU" sz="1400" b="0" dirty="0" err="1" smtClean="0"/>
              <a:t>in</a:t>
            </a:r>
            <a:r>
              <a:rPr lang="hu-HU" sz="1400" b="0" dirty="0" smtClean="0"/>
              <a:t> </a:t>
            </a:r>
            <a:r>
              <a:rPr lang="hu-HU" sz="1400" b="0" dirty="0" err="1" smtClean="0"/>
              <a:t>Perspektive</a:t>
            </a:r>
            <a:r>
              <a:rPr lang="hu-HU" sz="1400" b="0" dirty="0" smtClean="0"/>
              <a:t> (18-19. oldal), 2013. 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hu-HU" sz="1400" b="0" dirty="0" err="1" smtClean="0"/>
              <a:t>Alford</a:t>
            </a:r>
            <a:r>
              <a:rPr lang="hu-HU" sz="1400" b="0" dirty="0" smtClean="0"/>
              <a:t>, </a:t>
            </a:r>
            <a:r>
              <a:rPr lang="hu-HU" sz="1400" b="0" dirty="0" err="1" smtClean="0"/>
              <a:t>Helen</a:t>
            </a:r>
            <a:r>
              <a:rPr lang="hu-HU" sz="1400" b="0" dirty="0" smtClean="0"/>
              <a:t> J.;</a:t>
            </a:r>
            <a:r>
              <a:rPr lang="hu-HU" sz="1400" b="0" dirty="0" err="1" smtClean="0"/>
              <a:t>Naughton</a:t>
            </a:r>
            <a:r>
              <a:rPr lang="hu-HU" sz="1400" b="0" dirty="0" smtClean="0"/>
              <a:t>, Michael J.: Menedzsment, ha számít a hit; </a:t>
            </a:r>
            <a:r>
              <a:rPr lang="hu-HU" sz="1400" b="0" dirty="0" err="1" smtClean="0"/>
              <a:t>Kairosz</a:t>
            </a:r>
            <a:r>
              <a:rPr lang="hu-HU" sz="1400" b="0" dirty="0" smtClean="0"/>
              <a:t> Kiadó, 2004.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hu-HU" sz="1400" b="0" dirty="0" err="1" smtClean="0"/>
              <a:t>Ariely</a:t>
            </a:r>
            <a:r>
              <a:rPr lang="hu-HU" sz="1400" b="0" dirty="0" smtClean="0"/>
              <a:t>, </a:t>
            </a:r>
            <a:r>
              <a:rPr lang="hu-HU" sz="1400" b="0" dirty="0" err="1" smtClean="0"/>
              <a:t>Dan</a:t>
            </a:r>
            <a:r>
              <a:rPr lang="hu-HU" sz="1400" b="0" dirty="0" smtClean="0"/>
              <a:t> : Hogyan csalnak a becsületesek?; Harvard Business </a:t>
            </a:r>
            <a:r>
              <a:rPr lang="hu-HU" sz="1400" b="0" dirty="0" err="1" smtClean="0"/>
              <a:t>Review</a:t>
            </a:r>
            <a:r>
              <a:rPr lang="hu-HU" sz="1400" b="0" dirty="0" smtClean="0"/>
              <a:t> Magyar Kiadás, 2008. április</a:t>
            </a:r>
          </a:p>
          <a:p>
            <a:pPr>
              <a:buFont typeface="Arial" pitchFamily="34" charset="0"/>
              <a:buChar char="•"/>
            </a:pPr>
            <a:r>
              <a:rPr lang="hu-HU" sz="1400" b="0" dirty="0" err="1" smtClean="0"/>
              <a:t>Bazerman</a:t>
            </a:r>
            <a:r>
              <a:rPr lang="hu-HU" sz="1400" b="0" dirty="0" smtClean="0"/>
              <a:t>, Max H.; </a:t>
            </a:r>
            <a:r>
              <a:rPr lang="hu-HU" sz="1400" b="0" dirty="0" err="1" smtClean="0"/>
              <a:t>Tenbrunsel</a:t>
            </a:r>
            <a:r>
              <a:rPr lang="hu-HU" sz="1400" b="0" dirty="0" smtClean="0"/>
              <a:t>, </a:t>
            </a:r>
            <a:r>
              <a:rPr lang="hu-HU" sz="1400" b="0" dirty="0" err="1" smtClean="0"/>
              <a:t>Ann</a:t>
            </a:r>
            <a:r>
              <a:rPr lang="hu-HU" sz="1400" b="0" dirty="0" smtClean="0"/>
              <a:t> E. : Etikátlan lépések; Harvard Business </a:t>
            </a:r>
            <a:r>
              <a:rPr lang="hu-HU" sz="1400" b="0" dirty="0" err="1" smtClean="0"/>
              <a:t>Review</a:t>
            </a:r>
            <a:r>
              <a:rPr lang="hu-HU" sz="1400" b="0" dirty="0" smtClean="0"/>
              <a:t> Magyar Kiadás 2011. május</a:t>
            </a:r>
          </a:p>
          <a:p>
            <a:pPr>
              <a:buFont typeface="Arial" pitchFamily="34" charset="0"/>
              <a:buChar char="•"/>
            </a:pPr>
            <a:r>
              <a:rPr lang="hu-HU" sz="1400" b="0" dirty="0" err="1" smtClean="0"/>
              <a:t>Crainer</a:t>
            </a:r>
            <a:r>
              <a:rPr lang="hu-HU" sz="1400" b="0" dirty="0" smtClean="0"/>
              <a:t>, S.; </a:t>
            </a:r>
            <a:r>
              <a:rPr lang="hu-HU" sz="1400" b="0" dirty="0" err="1" smtClean="0"/>
              <a:t>Derlove</a:t>
            </a:r>
            <a:r>
              <a:rPr lang="hu-HU" sz="1400" b="0" dirty="0" smtClean="0"/>
              <a:t>, D.: </a:t>
            </a:r>
            <a:r>
              <a:rPr lang="hu-HU" sz="1400" b="0" dirty="0" err="1" smtClean="0"/>
              <a:t>Handbook</a:t>
            </a:r>
            <a:r>
              <a:rPr lang="hu-HU" sz="1400" b="0" dirty="0" smtClean="0"/>
              <a:t> of Management, 10. fejezet: </a:t>
            </a:r>
            <a:r>
              <a:rPr lang="hu-HU" sz="1400" b="0" dirty="0" err="1" smtClean="0"/>
              <a:t>Ethics</a:t>
            </a:r>
            <a:r>
              <a:rPr lang="hu-HU" sz="1400" b="0" dirty="0" smtClean="0"/>
              <a:t>; Financial Times, 2004.</a:t>
            </a:r>
          </a:p>
          <a:p>
            <a:pPr>
              <a:buFont typeface="Arial" pitchFamily="34" charset="0"/>
              <a:buChar char="•"/>
            </a:pPr>
            <a:r>
              <a:rPr lang="hu-HU" sz="1400" b="0" dirty="0" smtClean="0"/>
              <a:t>Guinness, </a:t>
            </a:r>
            <a:r>
              <a:rPr lang="hu-HU" sz="1400" b="0" dirty="0" err="1" smtClean="0"/>
              <a:t>Os</a:t>
            </a:r>
            <a:r>
              <a:rPr lang="hu-HU" sz="1400" b="0" dirty="0" smtClean="0"/>
              <a:t> (szerk.): Amikor senki sem lát; The </a:t>
            </a:r>
            <a:r>
              <a:rPr lang="hu-HU" sz="1400" b="0" dirty="0" err="1" smtClean="0"/>
              <a:t>Trinity</a:t>
            </a:r>
            <a:r>
              <a:rPr lang="hu-HU" sz="1400" b="0" dirty="0" smtClean="0"/>
              <a:t> Forum – KEVE Társaság, 2005.</a:t>
            </a:r>
          </a:p>
          <a:p>
            <a:pPr>
              <a:buFont typeface="Arial" pitchFamily="34" charset="0"/>
              <a:buChar char="•"/>
            </a:pPr>
            <a:r>
              <a:rPr lang="hu-HU" sz="1400" b="0" dirty="0" smtClean="0"/>
              <a:t>Hallinger P.; </a:t>
            </a:r>
            <a:r>
              <a:rPr lang="hu-HU" sz="1400" b="0" dirty="0" err="1" smtClean="0"/>
              <a:t>Bridges</a:t>
            </a:r>
            <a:r>
              <a:rPr lang="hu-HU" sz="1400" b="0" dirty="0" smtClean="0"/>
              <a:t> E.M: A </a:t>
            </a:r>
            <a:r>
              <a:rPr lang="hu-HU" sz="1400" b="0" dirty="0" err="1" smtClean="0"/>
              <a:t>Problem-based</a:t>
            </a:r>
            <a:r>
              <a:rPr lang="hu-HU" sz="1400" b="0" dirty="0" smtClean="0"/>
              <a:t> </a:t>
            </a:r>
            <a:r>
              <a:rPr lang="hu-HU" sz="1400" b="0" dirty="0" err="1" smtClean="0"/>
              <a:t>Aprroach</a:t>
            </a:r>
            <a:r>
              <a:rPr lang="hu-HU" sz="1400" b="0" dirty="0" smtClean="0"/>
              <a:t> </a:t>
            </a:r>
            <a:r>
              <a:rPr lang="hu-HU" sz="1400" b="0" dirty="0" err="1" smtClean="0"/>
              <a:t>for</a:t>
            </a:r>
            <a:r>
              <a:rPr lang="hu-HU" sz="1400" b="0" dirty="0" smtClean="0"/>
              <a:t> Management </a:t>
            </a:r>
            <a:r>
              <a:rPr lang="hu-HU" sz="1400" b="0" dirty="0" err="1" smtClean="0"/>
              <a:t>Aducation</a:t>
            </a:r>
            <a:r>
              <a:rPr lang="hu-HU" sz="1400" b="0" dirty="0" smtClean="0"/>
              <a:t>; Springer, 2007.</a:t>
            </a:r>
          </a:p>
          <a:p>
            <a:pPr>
              <a:buFont typeface="Arial" pitchFamily="34" charset="0"/>
              <a:buChar char="•"/>
            </a:pPr>
            <a:r>
              <a:rPr lang="hu-HU" sz="1400" b="0" dirty="0" err="1" smtClean="0"/>
              <a:t>Hamel</a:t>
            </a:r>
            <a:r>
              <a:rPr lang="hu-HU" sz="1400" b="0" dirty="0" smtClean="0"/>
              <a:t>, G.: </a:t>
            </a:r>
            <a:r>
              <a:rPr lang="hu-HU" sz="1400" b="0" dirty="0" err="1" smtClean="0"/>
              <a:t>Holdraszállások</a:t>
            </a:r>
            <a:r>
              <a:rPr lang="hu-HU" sz="1400" b="0" dirty="0" smtClean="0"/>
              <a:t> a menedzsmentben; Harvard Business </a:t>
            </a:r>
            <a:r>
              <a:rPr lang="hu-HU" sz="1400" b="0" dirty="0" err="1" smtClean="0"/>
              <a:t>Review</a:t>
            </a:r>
            <a:r>
              <a:rPr lang="hu-HU" sz="1400" b="0" dirty="0" smtClean="0"/>
              <a:t> Magyar Kiadás (41-50. oldal), 2009. szeptember</a:t>
            </a:r>
          </a:p>
          <a:p>
            <a:pPr>
              <a:buFont typeface="Arial" pitchFamily="34" charset="0"/>
              <a:buChar char="•"/>
            </a:pPr>
            <a:r>
              <a:rPr lang="hu-HU" sz="1400" b="0" dirty="0" err="1" smtClean="0"/>
              <a:t>Haugaard</a:t>
            </a:r>
            <a:r>
              <a:rPr lang="hu-HU" sz="1400" b="0" dirty="0" smtClean="0"/>
              <a:t>, Kay : Az erkölcsi ítéletalkotás felfüggesztése (</a:t>
            </a:r>
            <a:r>
              <a:rPr lang="hu-HU" sz="1400" b="0" dirty="0" err="1" smtClean="0"/>
              <a:t>in</a:t>
            </a:r>
            <a:r>
              <a:rPr lang="hu-HU" sz="1400" b="0" dirty="0" smtClean="0"/>
              <a:t>: Eligazodni a zűrzavarban)</a:t>
            </a:r>
          </a:p>
          <a:p>
            <a:pPr lvl="0">
              <a:buFont typeface="Arial" pitchFamily="34" charset="0"/>
              <a:buChar char="•"/>
            </a:pPr>
            <a:r>
              <a:rPr lang="hu-HU" sz="1400" b="0" dirty="0" smtClean="0"/>
              <a:t>Mintzberg, H.: Alakítsuk közösséggé a vállalatokat!; Harvard Business </a:t>
            </a:r>
            <a:r>
              <a:rPr lang="hu-HU" sz="1400" b="0" dirty="0" err="1" smtClean="0"/>
              <a:t>Review</a:t>
            </a:r>
            <a:r>
              <a:rPr lang="hu-HU" sz="1400" b="0" dirty="0" smtClean="0"/>
              <a:t> Magyar Kiadás, </a:t>
            </a:r>
            <a:br>
              <a:rPr lang="hu-HU" sz="1400" b="0" dirty="0" smtClean="0"/>
            </a:br>
            <a:r>
              <a:rPr lang="hu-HU" sz="1400" b="0" dirty="0" smtClean="0"/>
              <a:t>2009. december-2010. január</a:t>
            </a:r>
          </a:p>
          <a:p>
            <a:pPr>
              <a:buFont typeface="Arial" pitchFamily="34" charset="0"/>
              <a:buChar char="•"/>
            </a:pPr>
            <a:r>
              <a:rPr lang="en-US" sz="1400" b="0" dirty="0" smtClean="0"/>
              <a:t>O’Toole</a:t>
            </a:r>
            <a:r>
              <a:rPr lang="hu-HU" sz="1400" b="0" dirty="0" smtClean="0"/>
              <a:t> , James; Bennis, Warren : Amire szükségünk lesz: az őszinteség kultúrája; Harvard Business </a:t>
            </a:r>
            <a:r>
              <a:rPr lang="en-US" sz="1400" b="0" dirty="0" smtClean="0"/>
              <a:t>Review</a:t>
            </a:r>
            <a:r>
              <a:rPr lang="hu-HU" sz="1400" b="0" dirty="0" smtClean="0"/>
              <a:t> 2009. október</a:t>
            </a:r>
          </a:p>
          <a:p>
            <a:pPr>
              <a:buFont typeface="Arial" pitchFamily="34" charset="0"/>
              <a:buChar char="•"/>
            </a:pPr>
            <a:r>
              <a:rPr lang="hu-HU" sz="1400" b="0" dirty="0" err="1" smtClean="0"/>
              <a:t>Sedláček</a:t>
            </a:r>
            <a:r>
              <a:rPr lang="hu-HU" sz="1400" b="0" dirty="0" smtClean="0"/>
              <a:t>, T.: A jó és a rossz közgazdaságtana – A Gilgames-eposztól a Wall </a:t>
            </a:r>
            <a:r>
              <a:rPr lang="hu-HU" sz="1400" b="0" dirty="0" err="1" smtClean="0"/>
              <a:t>streetig</a:t>
            </a:r>
            <a:r>
              <a:rPr lang="hu-HU" sz="1400" b="0" dirty="0" smtClean="0"/>
              <a:t>; HVG Könyvek, 2012.</a:t>
            </a:r>
          </a:p>
          <a:p>
            <a:pPr lvl="0">
              <a:buFont typeface="Arial" pitchFamily="34" charset="0"/>
              <a:buChar char="•"/>
            </a:pPr>
            <a:r>
              <a:rPr lang="hu-HU" sz="1400" b="0" dirty="0" err="1" smtClean="0"/>
              <a:t>Stott</a:t>
            </a:r>
            <a:r>
              <a:rPr lang="hu-HU" sz="1400" b="0" dirty="0" smtClean="0"/>
              <a:t>, John: Korunk égető kérdései; Harmat kiadó, 2009.</a:t>
            </a:r>
          </a:p>
          <a:p>
            <a:pPr>
              <a:buFont typeface="Arial" pitchFamily="34" charset="0"/>
              <a:buChar char="•"/>
            </a:pPr>
            <a:r>
              <a:rPr lang="hu-HU" sz="1400" b="0" dirty="0" smtClean="0"/>
              <a:t>Tomka János: A megosztott tudás hatalom; Harmat Kiadó, 2009.</a:t>
            </a:r>
          </a:p>
          <a:p>
            <a:pPr>
              <a:buFont typeface="Arial" pitchFamily="34" charset="0"/>
              <a:buChar char="•"/>
            </a:pPr>
            <a:endParaRPr lang="hu-HU" sz="1400" b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REATEDBY" val="Global PowerPoint Toolbar"/>
  <p:tag name="TOOLBARVERSION" val="4.03"/>
  <p:tag name="TYPE" val="Screen"/>
  <p:tag name="KEYWORD" val="SCREEN"/>
  <p:tag name="TEMPLATEVERSION" val="19/11/2010 19:50:40"/>
</p:tagLst>
</file>

<file path=ppt/theme/theme1.xml><?xml version="1.0" encoding="utf-8"?>
<a:theme xmlns:a="http://schemas.openxmlformats.org/drawingml/2006/main" name="CREATE SCREEN">
  <a:themeElements>
    <a:clrScheme name="KPMG Colours">
      <a:dk1>
        <a:srgbClr val="000000"/>
      </a:dk1>
      <a:lt1>
        <a:srgbClr val="FFFFFF"/>
      </a:lt1>
      <a:dk2>
        <a:srgbClr val="007C92"/>
      </a:dk2>
      <a:lt2>
        <a:srgbClr val="747678"/>
      </a:lt2>
      <a:accent1>
        <a:srgbClr val="8E258D"/>
      </a:accent1>
      <a:accent2>
        <a:srgbClr val="A79E70"/>
      </a:accent2>
      <a:accent3>
        <a:srgbClr val="7AB800"/>
      </a:accent3>
      <a:accent4>
        <a:srgbClr val="00338D"/>
      </a:accent4>
      <a:accent5>
        <a:srgbClr val="C84E00"/>
      </a:accent5>
      <a:accent6>
        <a:srgbClr val="EBB700"/>
      </a:accent6>
      <a:hlink>
        <a:srgbClr val="007C92"/>
      </a:hlink>
      <a:folHlink>
        <a:srgbClr val="8E258D"/>
      </a:folHlink>
    </a:clrScheme>
    <a:fontScheme name="KPMG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PMG Theme">
      <a:fillStyleLst>
        <a:solidFill>
          <a:schemeClr val="phClr"/>
        </a:solidFill>
        <a:solidFill>
          <a:schemeClr val="phClr">
            <a:tint val="0"/>
          </a:schemeClr>
        </a:solidFill>
        <a:solidFill>
          <a:schemeClr val="phClr"/>
        </a:solidFill>
      </a:fillStyleLst>
      <a:lnStyleLst>
        <a:ln w="6350" cap="rnd" cmpd="sng" algn="ctr">
          <a:solidFill>
            <a:schemeClr val="phClr"/>
          </a:solidFill>
          <a:prstDash val="solid"/>
        </a:ln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defRPr sz="1600" dirty="0" smtClean="0"/>
        </a:defPPr>
      </a:lstStyle>
    </a:txDef>
  </a:objectDefaults>
  <a:extraClrSchemeLst>
    <a:extraClrScheme>
      <a:clrScheme name="CREATE SCREEN 1">
        <a:dk1>
          <a:srgbClr val="007C92"/>
        </a:dk1>
        <a:lt1>
          <a:srgbClr val="FFFFFF"/>
        </a:lt1>
        <a:dk2>
          <a:srgbClr val="000000"/>
        </a:dk2>
        <a:lt2>
          <a:srgbClr val="747678"/>
        </a:lt2>
        <a:accent1>
          <a:srgbClr val="8E258D"/>
        </a:accent1>
        <a:accent2>
          <a:srgbClr val="A79E70"/>
        </a:accent2>
        <a:accent3>
          <a:srgbClr val="AAAAAA"/>
        </a:accent3>
        <a:accent4>
          <a:srgbClr val="DADADA"/>
        </a:accent4>
        <a:accent5>
          <a:srgbClr val="C6ACC5"/>
        </a:accent5>
        <a:accent6>
          <a:srgbClr val="978F65"/>
        </a:accent6>
        <a:hlink>
          <a:srgbClr val="007C92"/>
        </a:hlink>
        <a:folHlink>
          <a:srgbClr val="8E258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custClrLst>
    <a:custClr name="Turquoise 100%">
      <a:srgbClr val="007C92"/>
    </a:custClr>
    <a:custClr name="Deep Purple 100%">
      <a:srgbClr val="8E258D"/>
    </a:custClr>
    <a:custClr name="Tan 100%">
      <a:srgbClr val="A79E70"/>
    </a:custClr>
    <a:custClr name="Bright Green 100%">
      <a:srgbClr val="7AB800"/>
    </a:custClr>
    <a:custClr name="Deep Blue 100%">
      <a:srgbClr val="00338D"/>
    </a:custClr>
    <a:custClr name="Orange 100%">
      <a:srgbClr val="C84E00"/>
    </a:custClr>
    <a:custClr name="Bright Yellow 100%">
      <a:srgbClr val="EBB700"/>
    </a:custClr>
    <a:custClr name="Powder Blue 100%">
      <a:srgbClr val="98C6EA"/>
    </a:custClr>
    <a:custClr name="Gray 100%">
      <a:srgbClr val="747678"/>
    </a:custClr>
    <a:custClr name="Red 100%">
      <a:srgbClr val="9E3039"/>
    </a:custClr>
    <a:custClr name="Turquoise 75%">
      <a:srgbClr val="409DAD"/>
    </a:custClr>
    <a:custClr name="Deep Purple 75%">
      <a:srgbClr val="AA5CAA"/>
    </a:custClr>
    <a:custClr name="Tan 75%">
      <a:srgbClr val="BDB694"/>
    </a:custClr>
    <a:custClr name="Bright Green 75%">
      <a:srgbClr val="9BCA40"/>
    </a:custClr>
    <a:custClr name="Deep Blue 75%">
      <a:srgbClr val="4066AA"/>
    </a:custClr>
    <a:custClr name="Orange 75%">
      <a:srgbClr val="D67A40"/>
    </a:custClr>
    <a:custClr name="Bright Yellow 75%">
      <a:srgbClr val="F0C940"/>
    </a:custClr>
    <a:custClr name="Powder Blue 75%">
      <a:srgbClr val="B2D4EF"/>
    </a:custClr>
    <a:custClr name="Gray 75%">
      <a:srgbClr val="97989A"/>
    </a:custClr>
    <a:custClr name="Red 75%">
      <a:srgbClr val="B6646B"/>
    </a:custClr>
    <a:custClr name="Turquoise 50%">
      <a:srgbClr val="80BEC9"/>
    </a:custClr>
    <a:custClr name="Deep Purple 50%">
      <a:srgbClr val="C792C6"/>
    </a:custClr>
    <a:custClr name="Tan 50%">
      <a:srgbClr val="D3CFB8"/>
    </a:custClr>
    <a:custClr name="Bright Green 50%">
      <a:srgbClr val="BDDC80"/>
    </a:custClr>
    <a:custClr name="Deep Blue 50%">
      <a:srgbClr val="8099C6"/>
    </a:custClr>
    <a:custClr name="Orange 50%">
      <a:srgbClr val="E3A780"/>
    </a:custClr>
    <a:custClr name="Bright Yellow 50%">
      <a:srgbClr val="F5DB7E"/>
    </a:custClr>
    <a:custClr name="Powder Blue 50%">
      <a:srgbClr val="CCE3F4"/>
    </a:custClr>
    <a:custClr name="Gray 50%">
      <a:srgbClr val="BABBBC"/>
    </a:custClr>
    <a:custClr name="Red 50%">
      <a:srgbClr val="CF989C"/>
    </a:custClr>
    <a:custClr name="Turquoise 25%">
      <a:srgbClr val="BFDEE4"/>
    </a:custClr>
    <a:custClr name="Deep Purple 25%">
      <a:srgbClr val="E3C9E3"/>
    </a:custClr>
    <a:custClr name="Tan 25%">
      <a:srgbClr val="E9E7DB"/>
    </a:custClr>
    <a:custClr name="Bright Green 25%">
      <a:srgbClr val="DEEDBF"/>
    </a:custClr>
    <a:custClr name="Deep Blue 25%">
      <a:srgbClr val="BFCCE3"/>
    </a:custClr>
    <a:custClr name="Orange 25%">
      <a:srgbClr val="F1D3BF"/>
    </a:custClr>
    <a:custClr name="Bright Yellow 25%">
      <a:srgbClr val="FAEDBF"/>
    </a:custClr>
    <a:custClr name="Powder Blue 25%">
      <a:srgbClr val="E5F1FA"/>
    </a:custClr>
    <a:custClr name="Gray 25%">
      <a:srgbClr val="DCDDDD"/>
    </a:custClr>
    <a:custClr name="Red 25%">
      <a:srgbClr val="E7CBCE"/>
    </a:custClr>
    <a:custClr name="Turquoise 10%">
      <a:srgbClr val="E5F2F4"/>
    </a:custClr>
    <a:custClr name="Deep Purple 10%">
      <a:srgbClr val="F3E9F3"/>
    </a:custClr>
    <a:custClr name="Tan 10%">
      <a:srgbClr val="F6F5F0"/>
    </a:custClr>
    <a:custClr name="Bright Green 10%">
      <a:srgbClr val="F1F8E5"/>
    </a:custClr>
    <a:custClr name="Deep Blue 10%">
      <a:srgbClr val="E5EAF3"/>
    </a:custClr>
    <a:custClr name="Orange 10%">
      <a:srgbClr val="F9EDE5"/>
    </a:custClr>
    <a:custClr name="Bright Yellow 10%">
      <a:srgbClr val="FDF8E5"/>
    </a:custClr>
    <a:custClr name="Powder Blue 10%">
      <a:srgbClr val="F4F9FD"/>
    </a:custClr>
    <a:custClr name="Gray 10%">
      <a:srgbClr val="F1F1F1"/>
    </a:custClr>
    <a:custClr name="Red 10%">
      <a:srgbClr val="F5EAEB"/>
    </a:custClr>
  </a:custClr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2840</TotalTime>
  <Words>1145</Words>
  <Application>Microsoft Office PowerPoint</Application>
  <PresentationFormat>On-screen Show (4:3)</PresentationFormat>
  <Paragraphs>141</Paragraphs>
  <Slides>10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CREATE SCREEN</vt:lpstr>
      <vt:lpstr>MTA Gazdálkodástudományi Bizottság Tudásmenedzsment Munkabizottsága   2013. március 13.</vt:lpstr>
      <vt:lpstr>1. A tudásmegosztás közösség nélkül elképzelhetetlen</vt:lpstr>
      <vt:lpstr>2. Az életben maradás érdekében a közösségeket menedzselni kell</vt:lpstr>
      <vt:lpstr>3. A XXI. Századi vezetői kompetenciák középpontjában az etikai ítélőképesség áll</vt:lpstr>
      <vt:lpstr>4. A menedzserek munkájából és felkészítéséből kiveszett az etikai dimenzió</vt:lpstr>
      <vt:lpstr>5. Az etikátlan lépések kultúrája mélyen beivódott a mai szervezetekbe</vt:lpstr>
      <vt:lpstr>6. Valószínűleg az igazságosság erényére vágynak ma leginkább a fiatalok</vt:lpstr>
      <vt:lpstr>7. (Tudásmegosztó) Közösséget építeni csak jellemes vezetők tudnak</vt:lpstr>
      <vt:lpstr>Irodalom</vt:lpstr>
      <vt:lpstr> KPMG Akadémia </vt:lpstr>
    </vt:vector>
  </TitlesOfParts>
  <Company>KPMG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KPMG Screen 3:4 (2007 v4.0)</dc:title>
  <dc:creator>Nick Nifadéll</dc:creator>
  <cp:lastModifiedBy>anitavass</cp:lastModifiedBy>
  <cp:revision>334</cp:revision>
  <dcterms:created xsi:type="dcterms:W3CDTF">2010-10-27T15:39:50Z</dcterms:created>
  <dcterms:modified xsi:type="dcterms:W3CDTF">2013-03-11T15:02:42Z</dcterms:modified>
  <cp:contentType>KPMG Microweb 3 Document</cp:contentTyp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0x01010D000355073E61CB2A44A2980A5B70396E7D</vt:lpwstr>
  </property>
  <property fmtid="{D5CDD505-2E9C-101B-9397-08002B2CF9AE}" pid="3" name="KPMGMW3SubService">
    <vt:lpwstr/>
  </property>
  <property fmtid="{D5CDD505-2E9C-101B-9397-08002B2CF9AE}" pid="4" name="KPMGMW3Service">
    <vt:lpwstr/>
  </property>
  <property fmtid="{D5CDD505-2E9C-101B-9397-08002B2CF9AE}" pid="5" name="KPMGMW3Sector">
    <vt:lpwstr/>
  </property>
  <property fmtid="{D5CDD505-2E9C-101B-9397-08002B2CF9AE}" pid="6" name="KPMGMW3Function">
    <vt:lpwstr/>
  </property>
  <property fmtid="{D5CDD505-2E9C-101B-9397-08002B2CF9AE}" pid="7" name="KPMGMW3SubSector">
    <vt:lpwstr/>
  </property>
</Properties>
</file>