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3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4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3" r:id="rId2"/>
    <p:sldMasterId id="2147483695" r:id="rId3"/>
    <p:sldMasterId id="2147483707" r:id="rId4"/>
    <p:sldMasterId id="2147483719" r:id="rId5"/>
  </p:sldMasterIdLst>
  <p:notesMasterIdLst>
    <p:notesMasterId r:id="rId28"/>
  </p:notesMasterIdLst>
  <p:sldIdLst>
    <p:sldId id="273" r:id="rId6"/>
    <p:sldId id="272" r:id="rId7"/>
    <p:sldId id="302" r:id="rId8"/>
    <p:sldId id="344" r:id="rId9"/>
    <p:sldId id="333" r:id="rId10"/>
    <p:sldId id="330" r:id="rId11"/>
    <p:sldId id="345" r:id="rId12"/>
    <p:sldId id="346" r:id="rId13"/>
    <p:sldId id="347" r:id="rId14"/>
    <p:sldId id="348" r:id="rId15"/>
    <p:sldId id="335" r:id="rId16"/>
    <p:sldId id="334" r:id="rId17"/>
    <p:sldId id="349" r:id="rId18"/>
    <p:sldId id="331" r:id="rId19"/>
    <p:sldId id="336" r:id="rId20"/>
    <p:sldId id="337" r:id="rId21"/>
    <p:sldId id="338" r:id="rId22"/>
    <p:sldId id="340" r:id="rId23"/>
    <p:sldId id="339" r:id="rId24"/>
    <p:sldId id="341" r:id="rId25"/>
    <p:sldId id="327" r:id="rId26"/>
    <p:sldId id="284" r:id="rId27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7F96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9199" autoAdjust="0"/>
  </p:normalViewPr>
  <p:slideViewPr>
    <p:cSldViewPr>
      <p:cViewPr varScale="1">
        <p:scale>
          <a:sx n="66" d="100"/>
          <a:sy n="66" d="100"/>
        </p:scale>
        <p:origin x="948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F3E802-A8CD-484A-85BB-E7BC0C90E31F}" type="datetimeFigureOut">
              <a:rPr lang="hu-HU" smtClean="0"/>
              <a:t>2014.04.02.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46FB70-0E3F-4E31-A96E-1B14A8D116E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591096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Jegyzet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4C071D-6DBC-4588-9720-0F97F7A88F38}" type="slidenum">
              <a:rPr lang="hu-HU" smtClean="0">
                <a:solidFill>
                  <a:prstClr val="black"/>
                </a:solidFill>
              </a:rPr>
              <a:pPr/>
              <a:t>1</a:t>
            </a:fld>
            <a:endParaRPr lang="hu-H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75916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4C071D-6DBC-4588-9720-0F97F7A88F38}" type="slidenum">
              <a:rPr lang="hu-HU" smtClean="0">
                <a:solidFill>
                  <a:prstClr val="black"/>
                </a:solidFill>
              </a:rPr>
              <a:pPr/>
              <a:t>2</a:t>
            </a:fld>
            <a:endParaRPr lang="hu-H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32818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4C071D-6DBC-4588-9720-0F97F7A88F38}" type="slidenum">
              <a:rPr lang="hu-HU" smtClean="0"/>
              <a:t>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958173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1139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hu-HU" dirty="0" smtClean="0"/>
              <a:t>Napvilág, Magyar Posta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3238026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46FB70-0E3F-4E31-A96E-1B14A8D116EB}" type="slidenum">
              <a:rPr lang="hu-HU" smtClean="0"/>
              <a:t>14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409245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4C071D-6DBC-4588-9720-0F97F7A88F38}" type="slidenum">
              <a:rPr lang="hu-HU" smtClean="0"/>
              <a:t>21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958173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>
            <a:spLocks noChangeArrowheads="1"/>
          </p:cNvSpPr>
          <p:nvPr/>
        </p:nvSpPr>
        <p:spPr bwMode="auto">
          <a:xfrm rot="16200000">
            <a:off x="4419600" y="152400"/>
            <a:ext cx="304800" cy="9144000"/>
          </a:xfrm>
          <a:prstGeom prst="rect">
            <a:avLst/>
          </a:prstGeom>
          <a:gradFill rotWithShape="1">
            <a:gsLst>
              <a:gs pos="0">
                <a:srgbClr val="FFFFFF">
                  <a:alpha val="0"/>
                </a:srgbClr>
              </a:gs>
              <a:gs pos="100000">
                <a:schemeClr val="tx1">
                  <a:alpha val="79999"/>
                </a:schemeClr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25400" cap="rnd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anchor="ctr"/>
          <a:lstStyle/>
          <a:p>
            <a:endParaRPr lang="hu-HU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" name="Rectangle 10"/>
          <p:cNvSpPr/>
          <p:nvPr/>
        </p:nvSpPr>
        <p:spPr>
          <a:xfrm>
            <a:off x="0" y="3505200"/>
            <a:ext cx="9144000" cy="11430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lang="hu-HU">
              <a:solidFill>
                <a:prstClr val="black"/>
              </a:solidFill>
            </a:endParaRPr>
          </a:p>
        </p:txBody>
      </p:sp>
      <p:sp>
        <p:nvSpPr>
          <p:cNvPr id="6" name="Rectangle 10"/>
          <p:cNvSpPr/>
          <p:nvPr/>
        </p:nvSpPr>
        <p:spPr>
          <a:xfrm>
            <a:off x="0" y="0"/>
            <a:ext cx="9144000" cy="4038600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lang="hu-HU">
              <a:solidFill>
                <a:prstClr val="black"/>
              </a:solidFill>
            </a:endParaRPr>
          </a:p>
        </p:txBody>
      </p:sp>
      <p:sp>
        <p:nvSpPr>
          <p:cNvPr id="7" name="Rectangle 11"/>
          <p:cNvSpPr/>
          <p:nvPr/>
        </p:nvSpPr>
        <p:spPr>
          <a:xfrm>
            <a:off x="0" y="4646613"/>
            <a:ext cx="9144000" cy="26987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lang="hu-HU">
              <a:solidFill>
                <a:prstClr val="black"/>
              </a:solidFill>
            </a:endParaRPr>
          </a:p>
        </p:txBody>
      </p:sp>
      <p:pic>
        <p:nvPicPr>
          <p:cNvPr id="8" name="Picture 12" descr="2004 logo_atlatszohatte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6003925"/>
            <a:ext cx="2362200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2"/>
          <p:cNvSpPr>
            <a:spLocks noGrp="1"/>
          </p:cNvSpPr>
          <p:nvPr>
            <p:ph type="ctrTitle"/>
          </p:nvPr>
        </p:nvSpPr>
        <p:spPr>
          <a:xfrm>
            <a:off x="228600" y="4114800"/>
            <a:ext cx="7239000" cy="533400"/>
          </a:xfrm>
          <a:noFill/>
        </p:spPr>
        <p:txBody>
          <a:bodyPr/>
          <a:lstStyle>
            <a:lvl1pPr algn="l" eaLnBrk="1" latinLnBrk="0" hangingPunct="1">
              <a:defRPr kumimoji="0" lang="hu-HU" sz="2000" b="0" cap="all" spc="15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hu-HU" smtClean="0"/>
              <a:t>Mintacím szerkesztése</a:t>
            </a:r>
            <a:endParaRPr/>
          </a:p>
        </p:txBody>
      </p:sp>
      <p:sp>
        <p:nvSpPr>
          <p:cNvPr id="3" name="Rectangle 3"/>
          <p:cNvSpPr>
            <a:spLocks noGrp="1"/>
          </p:cNvSpPr>
          <p:nvPr>
            <p:ph type="subTitle" idx="1"/>
          </p:nvPr>
        </p:nvSpPr>
        <p:spPr>
          <a:xfrm>
            <a:off x="228600" y="4706112"/>
            <a:ext cx="6934200" cy="228600"/>
          </a:xfrm>
          <a:solidFill>
            <a:schemeClr val="bg1"/>
          </a:solidFill>
        </p:spPr>
        <p:txBody>
          <a:bodyPr/>
          <a:lstStyle>
            <a:lvl1pPr marL="0" indent="0" algn="l" eaLnBrk="1" latinLnBrk="0" hangingPunct="1">
              <a:buNone/>
              <a:defRPr kumimoji="0" lang="hu-HU" sz="1100" b="1">
                <a:solidFill>
                  <a:schemeClr val="accent4">
                    <a:shade val="50000"/>
                  </a:schemeClr>
                </a:solidFill>
              </a:defRPr>
            </a:lvl1pPr>
            <a:lvl2pPr marL="457200" indent="0" algn="ctr" eaLnBrk="1" latinLnBrk="0" hangingPunct="1">
              <a:buNone/>
            </a:lvl2pPr>
            <a:lvl3pPr marL="914400" indent="0" algn="ctr" eaLnBrk="1" latinLnBrk="0" hangingPunct="1">
              <a:buNone/>
            </a:lvl3pPr>
            <a:lvl4pPr marL="1371600" indent="0" algn="ctr" eaLnBrk="1" latinLnBrk="0" hangingPunct="1">
              <a:buNone/>
            </a:lvl4pPr>
            <a:lvl5pPr marL="1828800" indent="0" algn="ctr" eaLnBrk="1" latinLnBrk="0" hangingPunct="1">
              <a:buNone/>
            </a:lvl5pPr>
            <a:lvl6pPr marL="2286000" indent="0" algn="ctr" eaLnBrk="1" latinLnBrk="0" hangingPunct="1">
              <a:buNone/>
            </a:lvl6pPr>
            <a:lvl7pPr marL="2743200" indent="0" algn="ctr" eaLnBrk="1" latinLnBrk="0" hangingPunct="1">
              <a:buNone/>
            </a:lvl7pPr>
            <a:lvl8pPr marL="3200400" indent="0" algn="ctr" eaLnBrk="1" latinLnBrk="0" hangingPunct="1">
              <a:buNone/>
            </a:lvl8pPr>
            <a:lvl9pPr marL="3657600" indent="0" algn="ctr" eaLnBrk="1" latinLnBrk="0" hangingPunct="1">
              <a:buNone/>
            </a:lvl9pPr>
            <a:extLst/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9" name="Rectangle 15"/>
          <p:cNvSpPr>
            <a:spLocks noGrp="1"/>
          </p:cNvSpPr>
          <p:nvPr>
            <p:ph type="sldNum" sz="quarter" idx="10"/>
          </p:nvPr>
        </p:nvSpPr>
        <p:spPr>
          <a:xfrm>
            <a:off x="6477000" y="6477000"/>
            <a:ext cx="1020763" cy="304800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C249E774-1A66-48A2-8BE0-C3FE5CA05CB2}" type="slidenum">
              <a:rPr/>
              <a:pPr>
                <a:defRPr/>
              </a:pPr>
              <a:t>‹#›</a:t>
            </a:fld>
            <a:endParaRPr/>
          </a:p>
        </p:txBody>
      </p:sp>
      <p:sp>
        <p:nvSpPr>
          <p:cNvPr id="10" name="Rectangle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/>
          </a:p>
        </p:txBody>
      </p:sp>
      <p:sp>
        <p:nvSpPr>
          <p:cNvPr id="11" name="Date Placeholder 9"/>
          <p:cNvSpPr>
            <a:spLocks noGrp="1"/>
          </p:cNvSpPr>
          <p:nvPr>
            <p:ph type="dt" sz="half" idx="12"/>
          </p:nvPr>
        </p:nvSpPr>
        <p:spPr>
          <a:xfrm>
            <a:off x="228600" y="6477000"/>
            <a:ext cx="1600200" cy="304800"/>
          </a:xfrm>
          <a:prstGeom prst="rect">
            <a:avLst/>
          </a:prstGeom>
        </p:spPr>
        <p:txBody>
          <a:bodyPr vert="horz" anchor="ctr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lang="hu-HU" sz="1000" b="0">
                <a:solidFill>
                  <a:srgbClr val="A0A0A0"/>
                </a:solidFill>
                <a:effectLst/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0E55D8DD-70C9-496B-8F38-41C60DA1FD80}" type="datetime1">
              <a:rPr lang="hu-HU"/>
              <a:pPr>
                <a:defRPr/>
              </a:pPr>
              <a:t>2014.04.02.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112785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éphely: 1 felül, 2 al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hu-HU" smtClean="0"/>
              <a:t>Mintacím szerkesztése</a:t>
            </a:r>
            <a:endParaRPr/>
          </a:p>
        </p:txBody>
      </p:sp>
      <p:sp>
        <p:nvSpPr>
          <p:cNvPr id="13" name="Rectangle 8"/>
          <p:cNvSpPr>
            <a:spLocks noGrp="1"/>
          </p:cNvSpPr>
          <p:nvPr>
            <p:ph type="body" sz="quarter" idx="13"/>
          </p:nvPr>
        </p:nvSpPr>
        <p:spPr>
          <a:xfrm>
            <a:off x="304800" y="381000"/>
            <a:ext cx="8077200" cy="228600"/>
          </a:xfrm>
          <a:solidFill>
            <a:schemeClr val="accent6">
              <a:shade val="75000"/>
            </a:schemeClr>
          </a:solidFill>
        </p:spPr>
        <p:txBody>
          <a:bodyPr/>
          <a:lstStyle>
            <a:lvl1pPr eaLnBrk="1" latinLnBrk="0" hangingPunct="1">
              <a:defRPr kumimoji="0" lang="hu-HU"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15" name="Rectangle 11"/>
          <p:cNvSpPr>
            <a:spLocks noGrp="1"/>
          </p:cNvSpPr>
          <p:nvPr>
            <p:ph sz="quarter" idx="15"/>
          </p:nvPr>
        </p:nvSpPr>
        <p:spPr>
          <a:xfrm>
            <a:off x="301752" y="609600"/>
            <a:ext cx="8074152" cy="2706624"/>
          </a:xfrm>
        </p:spPr>
        <p:txBody>
          <a:bodyPr/>
          <a:lstStyle>
            <a:extLst/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/>
          </a:p>
        </p:txBody>
      </p:sp>
      <p:sp>
        <p:nvSpPr>
          <p:cNvPr id="17" name="Rectangle 8"/>
          <p:cNvSpPr>
            <a:spLocks noGrp="1"/>
          </p:cNvSpPr>
          <p:nvPr>
            <p:ph type="body" sz="quarter" idx="16"/>
          </p:nvPr>
        </p:nvSpPr>
        <p:spPr>
          <a:xfrm>
            <a:off x="301752" y="3319272"/>
            <a:ext cx="3965448" cy="228600"/>
          </a:xfrm>
          <a:solidFill>
            <a:schemeClr val="accent6">
              <a:shade val="75000"/>
            </a:schemeClr>
          </a:solidFill>
        </p:spPr>
        <p:txBody>
          <a:bodyPr/>
          <a:lstStyle>
            <a:lvl1pPr eaLnBrk="1" latinLnBrk="0" hangingPunct="1">
              <a:defRPr kumimoji="0" lang="hu-HU"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18" name="Rectangle 11"/>
          <p:cNvSpPr>
            <a:spLocks noGrp="1"/>
          </p:cNvSpPr>
          <p:nvPr>
            <p:ph sz="quarter" idx="17"/>
          </p:nvPr>
        </p:nvSpPr>
        <p:spPr>
          <a:xfrm>
            <a:off x="301752" y="3547872"/>
            <a:ext cx="3965448" cy="2706624"/>
          </a:xfrm>
        </p:spPr>
        <p:txBody>
          <a:bodyPr/>
          <a:lstStyle>
            <a:extLst/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/>
          </a:p>
        </p:txBody>
      </p:sp>
      <p:sp>
        <p:nvSpPr>
          <p:cNvPr id="21" name="Rectangle 8"/>
          <p:cNvSpPr>
            <a:spLocks noGrp="1"/>
          </p:cNvSpPr>
          <p:nvPr>
            <p:ph type="body" sz="quarter" idx="20"/>
          </p:nvPr>
        </p:nvSpPr>
        <p:spPr>
          <a:xfrm>
            <a:off x="4416552" y="3319272"/>
            <a:ext cx="3965448" cy="228600"/>
          </a:xfrm>
          <a:solidFill>
            <a:schemeClr val="accent6">
              <a:shade val="75000"/>
            </a:schemeClr>
          </a:solidFill>
        </p:spPr>
        <p:txBody>
          <a:bodyPr/>
          <a:lstStyle>
            <a:lvl1pPr eaLnBrk="1" latinLnBrk="0" hangingPunct="1">
              <a:defRPr kumimoji="0" lang="hu-HU"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23" name="Rectangle 11"/>
          <p:cNvSpPr>
            <a:spLocks noGrp="1"/>
          </p:cNvSpPr>
          <p:nvPr>
            <p:ph sz="quarter" idx="21"/>
          </p:nvPr>
        </p:nvSpPr>
        <p:spPr>
          <a:xfrm>
            <a:off x="4416552" y="3547872"/>
            <a:ext cx="3965448" cy="2706624"/>
          </a:xfrm>
        </p:spPr>
        <p:txBody>
          <a:bodyPr/>
          <a:lstStyle>
            <a:extLst/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/>
          </a:p>
        </p:txBody>
      </p:sp>
      <p:sp>
        <p:nvSpPr>
          <p:cNvPr id="9" name="Rectangle 6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116E5E-CEF8-4D13-8DA8-301290E0EF79}" type="slidenum">
              <a:rPr/>
              <a:pPr>
                <a:defRPr/>
              </a:pPr>
              <a:t>‹#›</a:t>
            </a:fld>
            <a:endParaRPr/>
          </a:p>
        </p:txBody>
      </p:sp>
      <p:sp>
        <p:nvSpPr>
          <p:cNvPr id="10" name="Rectangle 12"/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391000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képhe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2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hu-HU" smtClean="0"/>
              <a:t>Mintacím szerkesztése</a:t>
            </a:r>
            <a:endParaRPr/>
          </a:p>
        </p:txBody>
      </p:sp>
      <p:sp>
        <p:nvSpPr>
          <p:cNvPr id="16" name="Rectangle 8"/>
          <p:cNvSpPr>
            <a:spLocks noGrp="1"/>
          </p:cNvSpPr>
          <p:nvPr>
            <p:ph type="body" sz="quarter" idx="13"/>
          </p:nvPr>
        </p:nvSpPr>
        <p:spPr>
          <a:xfrm>
            <a:off x="304800" y="381000"/>
            <a:ext cx="3962400" cy="228600"/>
          </a:xfrm>
          <a:solidFill>
            <a:schemeClr val="accent6">
              <a:shade val="75000"/>
            </a:schemeClr>
          </a:solidFill>
        </p:spPr>
        <p:txBody>
          <a:bodyPr/>
          <a:lstStyle>
            <a:lvl1pPr eaLnBrk="1" latinLnBrk="0" hangingPunct="1">
              <a:defRPr kumimoji="0" lang="hu-HU"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17" name="Rectangle 11"/>
          <p:cNvSpPr>
            <a:spLocks noGrp="1"/>
          </p:cNvSpPr>
          <p:nvPr>
            <p:ph sz="quarter" idx="15"/>
          </p:nvPr>
        </p:nvSpPr>
        <p:spPr>
          <a:xfrm>
            <a:off x="304800" y="609600"/>
            <a:ext cx="3962400" cy="2706624"/>
          </a:xfrm>
        </p:spPr>
        <p:txBody>
          <a:bodyPr/>
          <a:lstStyle>
            <a:extLst/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/>
          </a:p>
        </p:txBody>
      </p:sp>
      <p:sp>
        <p:nvSpPr>
          <p:cNvPr id="18" name="Rectangle 8"/>
          <p:cNvSpPr>
            <a:spLocks noGrp="1"/>
          </p:cNvSpPr>
          <p:nvPr>
            <p:ph type="body" sz="quarter" idx="16"/>
          </p:nvPr>
        </p:nvSpPr>
        <p:spPr>
          <a:xfrm>
            <a:off x="301752" y="3319272"/>
            <a:ext cx="3965448" cy="228600"/>
          </a:xfrm>
          <a:solidFill>
            <a:schemeClr val="accent6">
              <a:shade val="75000"/>
            </a:schemeClr>
          </a:solidFill>
        </p:spPr>
        <p:txBody>
          <a:bodyPr/>
          <a:lstStyle>
            <a:lvl1pPr eaLnBrk="1" latinLnBrk="0" hangingPunct="1">
              <a:defRPr kumimoji="0" lang="hu-HU"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20" name="Rectangle 11"/>
          <p:cNvSpPr>
            <a:spLocks noGrp="1"/>
          </p:cNvSpPr>
          <p:nvPr>
            <p:ph sz="quarter" idx="17"/>
          </p:nvPr>
        </p:nvSpPr>
        <p:spPr>
          <a:xfrm>
            <a:off x="301752" y="3547872"/>
            <a:ext cx="3965448" cy="2706624"/>
          </a:xfrm>
        </p:spPr>
        <p:txBody>
          <a:bodyPr/>
          <a:lstStyle>
            <a:extLst/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/>
          </a:p>
        </p:txBody>
      </p:sp>
      <p:sp>
        <p:nvSpPr>
          <p:cNvPr id="21" name="Rectangle 8"/>
          <p:cNvSpPr>
            <a:spLocks noGrp="1"/>
          </p:cNvSpPr>
          <p:nvPr>
            <p:ph type="body" sz="quarter" idx="18"/>
          </p:nvPr>
        </p:nvSpPr>
        <p:spPr>
          <a:xfrm>
            <a:off x="4419600" y="381000"/>
            <a:ext cx="3962400" cy="228600"/>
          </a:xfrm>
          <a:solidFill>
            <a:schemeClr val="accent6">
              <a:shade val="75000"/>
            </a:schemeClr>
          </a:solidFill>
        </p:spPr>
        <p:txBody>
          <a:bodyPr/>
          <a:lstStyle>
            <a:lvl1pPr eaLnBrk="1" latinLnBrk="0" hangingPunct="1">
              <a:defRPr kumimoji="0" lang="hu-HU"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24" name="Rectangle 11"/>
          <p:cNvSpPr>
            <a:spLocks noGrp="1"/>
          </p:cNvSpPr>
          <p:nvPr>
            <p:ph sz="quarter" idx="19"/>
          </p:nvPr>
        </p:nvSpPr>
        <p:spPr>
          <a:xfrm>
            <a:off x="4419600" y="609600"/>
            <a:ext cx="3962400" cy="2706624"/>
          </a:xfrm>
        </p:spPr>
        <p:txBody>
          <a:bodyPr/>
          <a:lstStyle>
            <a:extLst/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/>
          </a:p>
        </p:txBody>
      </p:sp>
      <p:sp>
        <p:nvSpPr>
          <p:cNvPr id="25" name="Rectangle 8"/>
          <p:cNvSpPr>
            <a:spLocks noGrp="1"/>
          </p:cNvSpPr>
          <p:nvPr>
            <p:ph type="body" sz="quarter" idx="20"/>
          </p:nvPr>
        </p:nvSpPr>
        <p:spPr>
          <a:xfrm>
            <a:off x="4416552" y="3319272"/>
            <a:ext cx="3965448" cy="228600"/>
          </a:xfrm>
          <a:solidFill>
            <a:schemeClr val="accent6">
              <a:shade val="75000"/>
            </a:schemeClr>
          </a:solidFill>
        </p:spPr>
        <p:txBody>
          <a:bodyPr/>
          <a:lstStyle>
            <a:lvl1pPr eaLnBrk="1" latinLnBrk="0" hangingPunct="1">
              <a:defRPr kumimoji="0" lang="hu-HU"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26" name="Rectangle 11"/>
          <p:cNvSpPr>
            <a:spLocks noGrp="1"/>
          </p:cNvSpPr>
          <p:nvPr>
            <p:ph sz="quarter" idx="21"/>
          </p:nvPr>
        </p:nvSpPr>
        <p:spPr>
          <a:xfrm>
            <a:off x="4416552" y="3547872"/>
            <a:ext cx="3965448" cy="2706624"/>
          </a:xfrm>
        </p:spPr>
        <p:txBody>
          <a:bodyPr/>
          <a:lstStyle>
            <a:extLst/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/>
          </a:p>
        </p:txBody>
      </p:sp>
      <p:sp>
        <p:nvSpPr>
          <p:cNvPr id="11" name="Rectangle 6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634222-C2A0-4477-ABA0-8E2F4035DD1F}" type="slidenum">
              <a:rPr/>
              <a:pPr>
                <a:defRPr/>
              </a:pPr>
              <a:t>‹#›</a:t>
            </a:fld>
            <a:endParaRPr/>
          </a:p>
        </p:txBody>
      </p:sp>
      <p:sp>
        <p:nvSpPr>
          <p:cNvPr id="12" name="Rectangle 12"/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051389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képhely: 1 a bal, 3 a jobb oldal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hu-HU" smtClean="0"/>
              <a:t>Mintacím szerkesztése</a:t>
            </a:r>
            <a:endParaRPr/>
          </a:p>
        </p:txBody>
      </p:sp>
      <p:sp>
        <p:nvSpPr>
          <p:cNvPr id="10" name="Rectangle 8"/>
          <p:cNvSpPr>
            <a:spLocks noGrp="1"/>
          </p:cNvSpPr>
          <p:nvPr>
            <p:ph type="body" sz="quarter" idx="14"/>
          </p:nvPr>
        </p:nvSpPr>
        <p:spPr>
          <a:xfrm>
            <a:off x="4419600" y="381000"/>
            <a:ext cx="3962400" cy="228600"/>
          </a:xfrm>
          <a:solidFill>
            <a:schemeClr val="accent6">
              <a:shade val="75000"/>
            </a:schemeClr>
          </a:solidFill>
        </p:spPr>
        <p:txBody>
          <a:bodyPr/>
          <a:lstStyle>
            <a:lvl1pPr eaLnBrk="1" latinLnBrk="0" hangingPunct="1">
              <a:defRPr kumimoji="0" lang="hu-HU"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8" name="Rectangle 11"/>
          <p:cNvSpPr>
            <a:spLocks noGrp="1"/>
          </p:cNvSpPr>
          <p:nvPr>
            <p:ph sz="quarter" idx="16"/>
          </p:nvPr>
        </p:nvSpPr>
        <p:spPr>
          <a:xfrm>
            <a:off x="4419600" y="609600"/>
            <a:ext cx="3962400" cy="1728216"/>
          </a:xfrm>
        </p:spPr>
        <p:txBody>
          <a:bodyPr/>
          <a:lstStyle>
            <a:extLst/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/>
          </a:p>
        </p:txBody>
      </p:sp>
      <p:sp>
        <p:nvSpPr>
          <p:cNvPr id="19" name="Rectangle 8"/>
          <p:cNvSpPr>
            <a:spLocks noGrp="1"/>
          </p:cNvSpPr>
          <p:nvPr>
            <p:ph type="body" sz="quarter" idx="13"/>
          </p:nvPr>
        </p:nvSpPr>
        <p:spPr>
          <a:xfrm>
            <a:off x="304800" y="381000"/>
            <a:ext cx="3965448" cy="228600"/>
          </a:xfrm>
          <a:solidFill>
            <a:schemeClr val="accent6">
              <a:shade val="75000"/>
            </a:schemeClr>
          </a:solidFill>
        </p:spPr>
        <p:txBody>
          <a:bodyPr/>
          <a:lstStyle>
            <a:lvl1pPr eaLnBrk="1" latinLnBrk="0" hangingPunct="1">
              <a:defRPr kumimoji="0" lang="hu-HU"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20" name="Rectangle 11"/>
          <p:cNvSpPr>
            <a:spLocks noGrp="1"/>
          </p:cNvSpPr>
          <p:nvPr>
            <p:ph sz="quarter" idx="15"/>
          </p:nvPr>
        </p:nvSpPr>
        <p:spPr>
          <a:xfrm>
            <a:off x="304800" y="609600"/>
            <a:ext cx="3962400" cy="5638800"/>
          </a:xfrm>
        </p:spPr>
        <p:txBody>
          <a:bodyPr/>
          <a:lstStyle>
            <a:extLst/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/>
          </a:p>
        </p:txBody>
      </p:sp>
      <p:sp>
        <p:nvSpPr>
          <p:cNvPr id="12" name="Rectangle 8"/>
          <p:cNvSpPr>
            <a:spLocks noGrp="1"/>
          </p:cNvSpPr>
          <p:nvPr>
            <p:ph type="body" sz="quarter" idx="17"/>
          </p:nvPr>
        </p:nvSpPr>
        <p:spPr>
          <a:xfrm>
            <a:off x="4416552" y="2340864"/>
            <a:ext cx="3962400" cy="228600"/>
          </a:xfrm>
          <a:solidFill>
            <a:schemeClr val="accent6">
              <a:shade val="75000"/>
            </a:schemeClr>
          </a:solidFill>
        </p:spPr>
        <p:txBody>
          <a:bodyPr/>
          <a:lstStyle>
            <a:lvl1pPr eaLnBrk="1" latinLnBrk="0" hangingPunct="1">
              <a:defRPr kumimoji="0" lang="hu-HU"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13" name="Rectangle 11"/>
          <p:cNvSpPr>
            <a:spLocks noGrp="1"/>
          </p:cNvSpPr>
          <p:nvPr>
            <p:ph sz="quarter" idx="18"/>
          </p:nvPr>
        </p:nvSpPr>
        <p:spPr>
          <a:xfrm>
            <a:off x="4416552" y="2569464"/>
            <a:ext cx="3962400" cy="1728216"/>
          </a:xfrm>
        </p:spPr>
        <p:txBody>
          <a:bodyPr/>
          <a:lstStyle>
            <a:extLst/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/>
          </a:p>
        </p:txBody>
      </p:sp>
      <p:sp>
        <p:nvSpPr>
          <p:cNvPr id="14" name="Rectangle 8"/>
          <p:cNvSpPr>
            <a:spLocks noGrp="1"/>
          </p:cNvSpPr>
          <p:nvPr>
            <p:ph type="body" sz="quarter" idx="19"/>
          </p:nvPr>
        </p:nvSpPr>
        <p:spPr>
          <a:xfrm>
            <a:off x="4419600" y="4291584"/>
            <a:ext cx="3962400" cy="228600"/>
          </a:xfrm>
          <a:solidFill>
            <a:schemeClr val="accent6">
              <a:shade val="75000"/>
            </a:schemeClr>
          </a:solidFill>
        </p:spPr>
        <p:txBody>
          <a:bodyPr/>
          <a:lstStyle>
            <a:lvl1pPr eaLnBrk="1" latinLnBrk="0" hangingPunct="1">
              <a:defRPr kumimoji="0" lang="hu-HU"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15" name="Rectangle 11"/>
          <p:cNvSpPr>
            <a:spLocks noGrp="1"/>
          </p:cNvSpPr>
          <p:nvPr>
            <p:ph sz="quarter" idx="20"/>
          </p:nvPr>
        </p:nvSpPr>
        <p:spPr>
          <a:xfrm>
            <a:off x="4419600" y="4520184"/>
            <a:ext cx="3962400" cy="1728216"/>
          </a:xfrm>
        </p:spPr>
        <p:txBody>
          <a:bodyPr/>
          <a:lstStyle>
            <a:extLst/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/>
          </a:p>
        </p:txBody>
      </p:sp>
      <p:sp>
        <p:nvSpPr>
          <p:cNvPr id="11" name="Rectangle 6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520E8F-6D53-4576-8F87-F8A1D7166BC6}" type="slidenum">
              <a:rPr/>
              <a:pPr>
                <a:defRPr/>
              </a:pPr>
              <a:t>‹#›</a:t>
            </a:fld>
            <a:endParaRPr/>
          </a:p>
        </p:txBody>
      </p:sp>
      <p:sp>
        <p:nvSpPr>
          <p:cNvPr id="16" name="Rectangle 12"/>
          <p:cNvSpPr>
            <a:spLocks noGrp="1"/>
          </p:cNvSpPr>
          <p:nvPr>
            <p:ph type="ftr" sz="quarter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128898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képhely: 3 a bal, 1 a jobb oldal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hu-HU" smtClean="0"/>
              <a:t>Mintacím szerkesztése</a:t>
            </a:r>
            <a:endParaRPr/>
          </a:p>
        </p:txBody>
      </p:sp>
      <p:sp>
        <p:nvSpPr>
          <p:cNvPr id="18" name="Rectangle 8"/>
          <p:cNvSpPr>
            <a:spLocks noGrp="1"/>
          </p:cNvSpPr>
          <p:nvPr>
            <p:ph type="body" sz="quarter" idx="13"/>
          </p:nvPr>
        </p:nvSpPr>
        <p:spPr>
          <a:xfrm>
            <a:off x="4416552" y="381000"/>
            <a:ext cx="3965448" cy="228600"/>
          </a:xfrm>
          <a:solidFill>
            <a:schemeClr val="accent6">
              <a:shade val="75000"/>
            </a:schemeClr>
          </a:solidFill>
        </p:spPr>
        <p:txBody>
          <a:bodyPr/>
          <a:lstStyle>
            <a:lvl1pPr eaLnBrk="1" latinLnBrk="0" hangingPunct="1">
              <a:defRPr kumimoji="0" lang="hu-HU"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21" name="Rectangle 11"/>
          <p:cNvSpPr>
            <a:spLocks noGrp="1"/>
          </p:cNvSpPr>
          <p:nvPr>
            <p:ph sz="quarter" idx="15"/>
          </p:nvPr>
        </p:nvSpPr>
        <p:spPr>
          <a:xfrm>
            <a:off x="4416552" y="609600"/>
            <a:ext cx="3962400" cy="5638800"/>
          </a:xfrm>
        </p:spPr>
        <p:txBody>
          <a:bodyPr/>
          <a:lstStyle>
            <a:extLst/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/>
          </a:p>
        </p:txBody>
      </p:sp>
      <p:sp>
        <p:nvSpPr>
          <p:cNvPr id="9" name="Rectangle 8"/>
          <p:cNvSpPr>
            <a:spLocks noGrp="1"/>
          </p:cNvSpPr>
          <p:nvPr>
            <p:ph type="body" sz="quarter" idx="14"/>
          </p:nvPr>
        </p:nvSpPr>
        <p:spPr>
          <a:xfrm>
            <a:off x="304800" y="381000"/>
            <a:ext cx="3962400" cy="228600"/>
          </a:xfrm>
          <a:solidFill>
            <a:schemeClr val="accent6">
              <a:shade val="75000"/>
            </a:schemeClr>
          </a:solidFill>
        </p:spPr>
        <p:txBody>
          <a:bodyPr/>
          <a:lstStyle>
            <a:lvl1pPr eaLnBrk="1" latinLnBrk="0" hangingPunct="1">
              <a:defRPr kumimoji="0" lang="hu-HU"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10" name="Rectangle 11"/>
          <p:cNvSpPr>
            <a:spLocks noGrp="1"/>
          </p:cNvSpPr>
          <p:nvPr>
            <p:ph sz="quarter" idx="16"/>
          </p:nvPr>
        </p:nvSpPr>
        <p:spPr>
          <a:xfrm>
            <a:off x="304800" y="609600"/>
            <a:ext cx="3962400" cy="1728216"/>
          </a:xfrm>
        </p:spPr>
        <p:txBody>
          <a:bodyPr/>
          <a:lstStyle>
            <a:extLst/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/>
          </a:p>
        </p:txBody>
      </p:sp>
      <p:sp>
        <p:nvSpPr>
          <p:cNvPr id="13" name="Rectangle 8"/>
          <p:cNvSpPr>
            <a:spLocks noGrp="1"/>
          </p:cNvSpPr>
          <p:nvPr>
            <p:ph type="body" sz="quarter" idx="17"/>
          </p:nvPr>
        </p:nvSpPr>
        <p:spPr>
          <a:xfrm>
            <a:off x="301752" y="2340864"/>
            <a:ext cx="3962400" cy="228600"/>
          </a:xfrm>
          <a:solidFill>
            <a:schemeClr val="accent6">
              <a:shade val="75000"/>
            </a:schemeClr>
          </a:solidFill>
        </p:spPr>
        <p:txBody>
          <a:bodyPr/>
          <a:lstStyle>
            <a:lvl1pPr eaLnBrk="1" latinLnBrk="0" hangingPunct="1">
              <a:defRPr kumimoji="0" lang="hu-HU"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14" name="Rectangle 11"/>
          <p:cNvSpPr>
            <a:spLocks noGrp="1"/>
          </p:cNvSpPr>
          <p:nvPr>
            <p:ph sz="quarter" idx="18"/>
          </p:nvPr>
        </p:nvSpPr>
        <p:spPr>
          <a:xfrm>
            <a:off x="301752" y="2569464"/>
            <a:ext cx="3962400" cy="1728216"/>
          </a:xfrm>
        </p:spPr>
        <p:txBody>
          <a:bodyPr/>
          <a:lstStyle>
            <a:extLst/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/>
          </a:p>
        </p:txBody>
      </p:sp>
      <p:sp>
        <p:nvSpPr>
          <p:cNvPr id="15" name="Rectangle 8"/>
          <p:cNvSpPr>
            <a:spLocks noGrp="1"/>
          </p:cNvSpPr>
          <p:nvPr>
            <p:ph type="body" sz="quarter" idx="19"/>
          </p:nvPr>
        </p:nvSpPr>
        <p:spPr>
          <a:xfrm>
            <a:off x="304800" y="4291584"/>
            <a:ext cx="3962400" cy="228600"/>
          </a:xfrm>
          <a:solidFill>
            <a:schemeClr val="accent6">
              <a:shade val="75000"/>
            </a:schemeClr>
          </a:solidFill>
        </p:spPr>
        <p:txBody>
          <a:bodyPr/>
          <a:lstStyle>
            <a:lvl1pPr eaLnBrk="1" latinLnBrk="0" hangingPunct="1">
              <a:defRPr kumimoji="0" lang="hu-HU"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16" name="Rectangle 11"/>
          <p:cNvSpPr>
            <a:spLocks noGrp="1"/>
          </p:cNvSpPr>
          <p:nvPr>
            <p:ph sz="quarter" idx="20"/>
          </p:nvPr>
        </p:nvSpPr>
        <p:spPr>
          <a:xfrm>
            <a:off x="304800" y="4520184"/>
            <a:ext cx="3962400" cy="1728216"/>
          </a:xfrm>
        </p:spPr>
        <p:txBody>
          <a:bodyPr/>
          <a:lstStyle>
            <a:extLst/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/>
          </a:p>
        </p:txBody>
      </p:sp>
      <p:sp>
        <p:nvSpPr>
          <p:cNvPr id="11" name="Rectangle 6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C465DB-1DF4-4698-BEE6-ADA839C27C01}" type="slidenum">
              <a:rPr/>
              <a:pPr>
                <a:defRPr/>
              </a:pPr>
              <a:t>‹#›</a:t>
            </a:fld>
            <a:endParaRPr/>
          </a:p>
        </p:txBody>
      </p:sp>
      <p:sp>
        <p:nvSpPr>
          <p:cNvPr id="12" name="Rectangle 12"/>
          <p:cNvSpPr>
            <a:spLocks noGrp="1"/>
          </p:cNvSpPr>
          <p:nvPr>
            <p:ph type="ftr" sz="quarter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004854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 képhely: 2 a bal, 3 a jobb oldal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2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hu-HU" smtClean="0"/>
              <a:t>Mintacím szerkesztése</a:t>
            </a:r>
            <a:endParaRPr/>
          </a:p>
        </p:txBody>
      </p:sp>
      <p:sp>
        <p:nvSpPr>
          <p:cNvPr id="23" name="Rectangle 8"/>
          <p:cNvSpPr>
            <a:spLocks noGrp="1"/>
          </p:cNvSpPr>
          <p:nvPr>
            <p:ph type="body" sz="quarter" idx="13"/>
          </p:nvPr>
        </p:nvSpPr>
        <p:spPr>
          <a:xfrm>
            <a:off x="304800" y="381000"/>
            <a:ext cx="3962400" cy="228600"/>
          </a:xfrm>
          <a:solidFill>
            <a:schemeClr val="accent6">
              <a:shade val="75000"/>
            </a:schemeClr>
          </a:solidFill>
        </p:spPr>
        <p:txBody>
          <a:bodyPr/>
          <a:lstStyle>
            <a:lvl1pPr eaLnBrk="1" latinLnBrk="0" hangingPunct="1">
              <a:defRPr kumimoji="0" lang="hu-HU"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24" name="Rectangle 11"/>
          <p:cNvSpPr>
            <a:spLocks noGrp="1"/>
          </p:cNvSpPr>
          <p:nvPr>
            <p:ph sz="quarter" idx="15"/>
          </p:nvPr>
        </p:nvSpPr>
        <p:spPr>
          <a:xfrm>
            <a:off x="304800" y="609600"/>
            <a:ext cx="3962400" cy="2706624"/>
          </a:xfrm>
        </p:spPr>
        <p:txBody>
          <a:bodyPr/>
          <a:lstStyle>
            <a:extLst/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/>
          </a:p>
        </p:txBody>
      </p:sp>
      <p:sp>
        <p:nvSpPr>
          <p:cNvPr id="25" name="Rectangle 8"/>
          <p:cNvSpPr>
            <a:spLocks noGrp="1"/>
          </p:cNvSpPr>
          <p:nvPr>
            <p:ph type="body" sz="quarter" idx="16"/>
          </p:nvPr>
        </p:nvSpPr>
        <p:spPr>
          <a:xfrm>
            <a:off x="301752" y="3319272"/>
            <a:ext cx="3965448" cy="228600"/>
          </a:xfrm>
          <a:solidFill>
            <a:schemeClr val="accent6">
              <a:shade val="75000"/>
            </a:schemeClr>
          </a:solidFill>
        </p:spPr>
        <p:txBody>
          <a:bodyPr/>
          <a:lstStyle>
            <a:lvl1pPr eaLnBrk="1" latinLnBrk="0" hangingPunct="1">
              <a:defRPr kumimoji="0" lang="hu-HU"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26" name="Rectangle 11"/>
          <p:cNvSpPr>
            <a:spLocks noGrp="1"/>
          </p:cNvSpPr>
          <p:nvPr>
            <p:ph sz="quarter" idx="17"/>
          </p:nvPr>
        </p:nvSpPr>
        <p:spPr>
          <a:xfrm>
            <a:off x="301752" y="3547872"/>
            <a:ext cx="3965448" cy="2706624"/>
          </a:xfrm>
        </p:spPr>
        <p:txBody>
          <a:bodyPr/>
          <a:lstStyle>
            <a:extLst/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/>
          </a:p>
        </p:txBody>
      </p:sp>
      <p:sp>
        <p:nvSpPr>
          <p:cNvPr id="28" name="Rectangle 8"/>
          <p:cNvSpPr>
            <a:spLocks noGrp="1"/>
          </p:cNvSpPr>
          <p:nvPr>
            <p:ph type="body" sz="quarter" idx="14"/>
          </p:nvPr>
        </p:nvSpPr>
        <p:spPr>
          <a:xfrm>
            <a:off x="4419600" y="381000"/>
            <a:ext cx="3962400" cy="228600"/>
          </a:xfrm>
          <a:solidFill>
            <a:schemeClr val="accent6">
              <a:shade val="75000"/>
            </a:schemeClr>
          </a:solidFill>
        </p:spPr>
        <p:txBody>
          <a:bodyPr/>
          <a:lstStyle>
            <a:lvl1pPr eaLnBrk="1" latinLnBrk="0" hangingPunct="1">
              <a:defRPr kumimoji="0" lang="hu-HU"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29" name="Rectangle 11"/>
          <p:cNvSpPr>
            <a:spLocks noGrp="1"/>
          </p:cNvSpPr>
          <p:nvPr>
            <p:ph sz="quarter" idx="18"/>
          </p:nvPr>
        </p:nvSpPr>
        <p:spPr>
          <a:xfrm>
            <a:off x="4419600" y="609600"/>
            <a:ext cx="3962400" cy="1728216"/>
          </a:xfrm>
        </p:spPr>
        <p:txBody>
          <a:bodyPr/>
          <a:lstStyle>
            <a:extLst/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/>
          </a:p>
        </p:txBody>
      </p:sp>
      <p:sp>
        <p:nvSpPr>
          <p:cNvPr id="31" name="Rectangle 8"/>
          <p:cNvSpPr>
            <a:spLocks noGrp="1"/>
          </p:cNvSpPr>
          <p:nvPr>
            <p:ph type="body" sz="quarter" idx="19"/>
          </p:nvPr>
        </p:nvSpPr>
        <p:spPr>
          <a:xfrm>
            <a:off x="4416552" y="2340864"/>
            <a:ext cx="3962400" cy="228600"/>
          </a:xfrm>
          <a:solidFill>
            <a:schemeClr val="accent6">
              <a:shade val="75000"/>
            </a:schemeClr>
          </a:solidFill>
        </p:spPr>
        <p:txBody>
          <a:bodyPr/>
          <a:lstStyle>
            <a:lvl1pPr eaLnBrk="1" latinLnBrk="0" hangingPunct="1">
              <a:defRPr kumimoji="0" lang="hu-HU"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32" name="Rectangle 11"/>
          <p:cNvSpPr>
            <a:spLocks noGrp="1"/>
          </p:cNvSpPr>
          <p:nvPr>
            <p:ph sz="quarter" idx="20"/>
          </p:nvPr>
        </p:nvSpPr>
        <p:spPr>
          <a:xfrm>
            <a:off x="4416552" y="2569464"/>
            <a:ext cx="3962400" cy="1728216"/>
          </a:xfrm>
        </p:spPr>
        <p:txBody>
          <a:bodyPr/>
          <a:lstStyle>
            <a:extLst/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/>
          </a:p>
        </p:txBody>
      </p:sp>
      <p:sp>
        <p:nvSpPr>
          <p:cNvPr id="33" name="Rectangle 8"/>
          <p:cNvSpPr>
            <a:spLocks noGrp="1"/>
          </p:cNvSpPr>
          <p:nvPr>
            <p:ph type="body" sz="quarter" idx="21"/>
          </p:nvPr>
        </p:nvSpPr>
        <p:spPr>
          <a:xfrm>
            <a:off x="4419600" y="4291584"/>
            <a:ext cx="3962400" cy="228600"/>
          </a:xfrm>
          <a:solidFill>
            <a:schemeClr val="accent6">
              <a:shade val="75000"/>
            </a:schemeClr>
          </a:solidFill>
        </p:spPr>
        <p:txBody>
          <a:bodyPr/>
          <a:lstStyle>
            <a:lvl1pPr eaLnBrk="1" latinLnBrk="0" hangingPunct="1">
              <a:defRPr kumimoji="0" lang="hu-HU"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34" name="Rectangle 11"/>
          <p:cNvSpPr>
            <a:spLocks noGrp="1"/>
          </p:cNvSpPr>
          <p:nvPr>
            <p:ph sz="quarter" idx="22"/>
          </p:nvPr>
        </p:nvSpPr>
        <p:spPr>
          <a:xfrm>
            <a:off x="4419600" y="4520184"/>
            <a:ext cx="3962400" cy="1728216"/>
          </a:xfrm>
        </p:spPr>
        <p:txBody>
          <a:bodyPr/>
          <a:lstStyle>
            <a:extLst/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/>
          </a:p>
        </p:txBody>
      </p:sp>
      <p:sp>
        <p:nvSpPr>
          <p:cNvPr id="13" name="Rectangle 6"/>
          <p:cNvSpPr>
            <a:spLocks noGrp="1"/>
          </p:cNvSpPr>
          <p:nvPr>
            <p:ph type="sldNum" sz="quarter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ACDFD1-BEBD-4A64-A844-11CF6442A654}" type="slidenum">
              <a:rPr/>
              <a:pPr>
                <a:defRPr/>
              </a:pPr>
              <a:t>‹#›</a:t>
            </a:fld>
            <a:endParaRPr/>
          </a:p>
        </p:txBody>
      </p:sp>
      <p:sp>
        <p:nvSpPr>
          <p:cNvPr id="14" name="Rectangle 12"/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681784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 képhely: 3 a bal, 2 a jobb oldal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hu-HU" smtClean="0"/>
              <a:t>Mintacím szerkesztése</a:t>
            </a:r>
            <a:endParaRPr/>
          </a:p>
        </p:txBody>
      </p:sp>
      <p:sp>
        <p:nvSpPr>
          <p:cNvPr id="21" name="Rectangle 8"/>
          <p:cNvSpPr>
            <a:spLocks noGrp="1"/>
          </p:cNvSpPr>
          <p:nvPr>
            <p:ph type="body" sz="quarter" idx="14"/>
          </p:nvPr>
        </p:nvSpPr>
        <p:spPr>
          <a:xfrm>
            <a:off x="307848" y="381000"/>
            <a:ext cx="3962400" cy="228600"/>
          </a:xfrm>
          <a:solidFill>
            <a:schemeClr val="accent6">
              <a:shade val="75000"/>
            </a:schemeClr>
          </a:solidFill>
        </p:spPr>
        <p:txBody>
          <a:bodyPr/>
          <a:lstStyle>
            <a:lvl1pPr eaLnBrk="1" latinLnBrk="0" hangingPunct="1">
              <a:defRPr kumimoji="0" lang="hu-HU"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22" name="Rectangle 11"/>
          <p:cNvSpPr>
            <a:spLocks noGrp="1"/>
          </p:cNvSpPr>
          <p:nvPr>
            <p:ph sz="quarter" idx="16"/>
          </p:nvPr>
        </p:nvSpPr>
        <p:spPr>
          <a:xfrm>
            <a:off x="307848" y="609600"/>
            <a:ext cx="3962400" cy="1728216"/>
          </a:xfrm>
        </p:spPr>
        <p:txBody>
          <a:bodyPr/>
          <a:lstStyle>
            <a:extLst/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/>
          </a:p>
        </p:txBody>
      </p:sp>
      <p:sp>
        <p:nvSpPr>
          <p:cNvPr id="25" name="Rectangle 8"/>
          <p:cNvSpPr>
            <a:spLocks noGrp="1"/>
          </p:cNvSpPr>
          <p:nvPr>
            <p:ph type="body" sz="quarter" idx="17"/>
          </p:nvPr>
        </p:nvSpPr>
        <p:spPr>
          <a:xfrm>
            <a:off x="304800" y="2340864"/>
            <a:ext cx="3962400" cy="228600"/>
          </a:xfrm>
          <a:solidFill>
            <a:schemeClr val="accent6">
              <a:shade val="75000"/>
            </a:schemeClr>
          </a:solidFill>
        </p:spPr>
        <p:txBody>
          <a:bodyPr/>
          <a:lstStyle>
            <a:lvl1pPr eaLnBrk="1" latinLnBrk="0" hangingPunct="1">
              <a:defRPr kumimoji="0" lang="hu-HU"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26" name="Rectangle 11"/>
          <p:cNvSpPr>
            <a:spLocks noGrp="1"/>
          </p:cNvSpPr>
          <p:nvPr>
            <p:ph sz="quarter" idx="18"/>
          </p:nvPr>
        </p:nvSpPr>
        <p:spPr>
          <a:xfrm>
            <a:off x="304800" y="2569464"/>
            <a:ext cx="3962400" cy="1728216"/>
          </a:xfrm>
        </p:spPr>
        <p:txBody>
          <a:bodyPr/>
          <a:lstStyle>
            <a:extLst/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/>
          </a:p>
        </p:txBody>
      </p:sp>
      <p:sp>
        <p:nvSpPr>
          <p:cNvPr id="27" name="Rectangle 8"/>
          <p:cNvSpPr>
            <a:spLocks noGrp="1"/>
          </p:cNvSpPr>
          <p:nvPr>
            <p:ph type="body" sz="quarter" idx="19"/>
          </p:nvPr>
        </p:nvSpPr>
        <p:spPr>
          <a:xfrm>
            <a:off x="307848" y="4291584"/>
            <a:ext cx="3962400" cy="228600"/>
          </a:xfrm>
          <a:solidFill>
            <a:schemeClr val="accent6">
              <a:shade val="75000"/>
            </a:schemeClr>
          </a:solidFill>
        </p:spPr>
        <p:txBody>
          <a:bodyPr/>
          <a:lstStyle>
            <a:lvl1pPr eaLnBrk="1" latinLnBrk="0" hangingPunct="1">
              <a:defRPr kumimoji="0" lang="hu-HU"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28" name="Rectangle 11"/>
          <p:cNvSpPr>
            <a:spLocks noGrp="1"/>
          </p:cNvSpPr>
          <p:nvPr>
            <p:ph sz="quarter" idx="20"/>
          </p:nvPr>
        </p:nvSpPr>
        <p:spPr>
          <a:xfrm>
            <a:off x="307848" y="4520184"/>
            <a:ext cx="3962400" cy="1728216"/>
          </a:xfrm>
        </p:spPr>
        <p:txBody>
          <a:bodyPr/>
          <a:lstStyle>
            <a:extLst/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/>
          </a:p>
        </p:txBody>
      </p:sp>
      <p:sp>
        <p:nvSpPr>
          <p:cNvPr id="12" name="Rectangle 8"/>
          <p:cNvSpPr>
            <a:spLocks noGrp="1"/>
          </p:cNvSpPr>
          <p:nvPr>
            <p:ph type="body" sz="quarter" idx="21"/>
          </p:nvPr>
        </p:nvSpPr>
        <p:spPr>
          <a:xfrm>
            <a:off x="4419600" y="381000"/>
            <a:ext cx="3962400" cy="228600"/>
          </a:xfrm>
          <a:solidFill>
            <a:schemeClr val="accent6">
              <a:shade val="75000"/>
            </a:schemeClr>
          </a:solidFill>
        </p:spPr>
        <p:txBody>
          <a:bodyPr/>
          <a:lstStyle>
            <a:lvl1pPr eaLnBrk="1" latinLnBrk="0" hangingPunct="1">
              <a:defRPr kumimoji="0" lang="hu-HU"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13" name="Rectangle 11"/>
          <p:cNvSpPr>
            <a:spLocks noGrp="1"/>
          </p:cNvSpPr>
          <p:nvPr>
            <p:ph sz="quarter" idx="22"/>
          </p:nvPr>
        </p:nvSpPr>
        <p:spPr>
          <a:xfrm>
            <a:off x="4419600" y="609600"/>
            <a:ext cx="3962400" cy="2706624"/>
          </a:xfrm>
        </p:spPr>
        <p:txBody>
          <a:bodyPr/>
          <a:lstStyle>
            <a:extLst/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/>
          </a:p>
        </p:txBody>
      </p:sp>
      <p:sp>
        <p:nvSpPr>
          <p:cNvPr id="15" name="Rectangle 8"/>
          <p:cNvSpPr>
            <a:spLocks noGrp="1"/>
          </p:cNvSpPr>
          <p:nvPr>
            <p:ph type="body" sz="quarter" idx="23"/>
          </p:nvPr>
        </p:nvSpPr>
        <p:spPr>
          <a:xfrm>
            <a:off x="4416552" y="3319272"/>
            <a:ext cx="3965448" cy="228600"/>
          </a:xfrm>
          <a:solidFill>
            <a:schemeClr val="accent6">
              <a:shade val="75000"/>
            </a:schemeClr>
          </a:solidFill>
        </p:spPr>
        <p:txBody>
          <a:bodyPr/>
          <a:lstStyle>
            <a:lvl1pPr eaLnBrk="1" latinLnBrk="0" hangingPunct="1">
              <a:defRPr kumimoji="0" lang="hu-HU"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16" name="Rectangle 11"/>
          <p:cNvSpPr>
            <a:spLocks noGrp="1"/>
          </p:cNvSpPr>
          <p:nvPr>
            <p:ph sz="quarter" idx="24"/>
          </p:nvPr>
        </p:nvSpPr>
        <p:spPr>
          <a:xfrm>
            <a:off x="4416552" y="3547872"/>
            <a:ext cx="3965448" cy="2706624"/>
          </a:xfrm>
        </p:spPr>
        <p:txBody>
          <a:bodyPr/>
          <a:lstStyle>
            <a:extLst/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/>
          </a:p>
        </p:txBody>
      </p:sp>
      <p:sp>
        <p:nvSpPr>
          <p:cNvPr id="14" name="Rectangle 6"/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7C7052-F924-4671-BB24-79D5F471C92B}" type="slidenum">
              <a:rPr/>
              <a:pPr>
                <a:defRPr/>
              </a:pPr>
              <a:t>‹#›</a:t>
            </a:fld>
            <a:endParaRPr/>
          </a:p>
        </p:txBody>
      </p:sp>
      <p:sp>
        <p:nvSpPr>
          <p:cNvPr id="17" name="Rectangle 12"/>
          <p:cNvSpPr>
            <a:spLocks noGrp="1"/>
          </p:cNvSpPr>
          <p:nvPr>
            <p:ph type="ftr" sz="quarter" idx="2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065840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orok és oszlopo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10"/>
          <p:cNvSpPr/>
          <p:nvPr/>
        </p:nvSpPr>
        <p:spPr>
          <a:xfrm>
            <a:off x="8610600" y="0"/>
            <a:ext cx="533400" cy="6858000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lang="hu-HU">
              <a:solidFill>
                <a:prstClr val="black"/>
              </a:solidFill>
            </a:endParaRPr>
          </a:p>
        </p:txBody>
      </p:sp>
      <p:sp>
        <p:nvSpPr>
          <p:cNvPr id="31" name="Rectangle 10"/>
          <p:cNvSpPr/>
          <p:nvPr/>
        </p:nvSpPr>
        <p:spPr>
          <a:xfrm>
            <a:off x="0" y="0"/>
            <a:ext cx="76200" cy="6858000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lang="hu-HU">
              <a:solidFill>
                <a:prstClr val="black"/>
              </a:solidFill>
            </a:endParaRPr>
          </a:p>
        </p:txBody>
      </p:sp>
      <p:sp>
        <p:nvSpPr>
          <p:cNvPr id="32" name="Rectangle 6"/>
          <p:cNvSpPr/>
          <p:nvPr/>
        </p:nvSpPr>
        <p:spPr>
          <a:xfrm>
            <a:off x="1371600" y="1447800"/>
            <a:ext cx="1676400" cy="2057400"/>
          </a:xfrm>
          <a:prstGeom prst="rect">
            <a:avLst/>
          </a:prstGeom>
          <a:ln w="76200" cap="sq" cmpd="thickThin" algn="ctr">
            <a:solidFill>
              <a:schemeClr val="accent6"/>
            </a:solidFill>
            <a:prstDash val="solid"/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lang="hu-HU">
              <a:solidFill>
                <a:prstClr val="black"/>
              </a:solidFill>
            </a:endParaRPr>
          </a:p>
        </p:txBody>
      </p:sp>
      <p:sp>
        <p:nvSpPr>
          <p:cNvPr id="36" name="Rectangle 6"/>
          <p:cNvSpPr/>
          <p:nvPr/>
        </p:nvSpPr>
        <p:spPr>
          <a:xfrm>
            <a:off x="1371600" y="3886200"/>
            <a:ext cx="1676400" cy="2057400"/>
          </a:xfrm>
          <a:prstGeom prst="rect">
            <a:avLst/>
          </a:prstGeom>
          <a:ln w="76200" cap="sq" cmpd="thickThin" algn="ctr">
            <a:solidFill>
              <a:schemeClr val="accent6"/>
            </a:solidFill>
            <a:prstDash val="solid"/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lang="hu-HU">
              <a:solidFill>
                <a:prstClr val="black"/>
              </a:solidFill>
            </a:endParaRPr>
          </a:p>
        </p:txBody>
      </p:sp>
      <p:sp>
        <p:nvSpPr>
          <p:cNvPr id="42" name="Rectangle 6"/>
          <p:cNvSpPr/>
          <p:nvPr/>
        </p:nvSpPr>
        <p:spPr>
          <a:xfrm>
            <a:off x="3505200" y="1447800"/>
            <a:ext cx="1676400" cy="2057400"/>
          </a:xfrm>
          <a:prstGeom prst="rect">
            <a:avLst/>
          </a:prstGeom>
          <a:ln w="76200" cap="sq" cmpd="thickThin" algn="ctr">
            <a:solidFill>
              <a:schemeClr val="accent6"/>
            </a:solidFill>
            <a:prstDash val="solid"/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lang="hu-HU">
              <a:solidFill>
                <a:prstClr val="black"/>
              </a:solidFill>
            </a:endParaRPr>
          </a:p>
        </p:txBody>
      </p:sp>
      <p:sp>
        <p:nvSpPr>
          <p:cNvPr id="43" name="Rectangle 6"/>
          <p:cNvSpPr/>
          <p:nvPr/>
        </p:nvSpPr>
        <p:spPr>
          <a:xfrm>
            <a:off x="3505200" y="3886200"/>
            <a:ext cx="1676400" cy="2057400"/>
          </a:xfrm>
          <a:prstGeom prst="rect">
            <a:avLst/>
          </a:prstGeom>
          <a:ln w="76200" cap="sq" cmpd="thickThin" algn="ctr">
            <a:solidFill>
              <a:schemeClr val="accent6"/>
            </a:solidFill>
            <a:prstDash val="solid"/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lang="hu-HU">
              <a:solidFill>
                <a:prstClr val="black"/>
              </a:solidFill>
            </a:endParaRPr>
          </a:p>
        </p:txBody>
      </p:sp>
      <p:sp>
        <p:nvSpPr>
          <p:cNvPr id="45" name="Rectangle 6"/>
          <p:cNvSpPr/>
          <p:nvPr/>
        </p:nvSpPr>
        <p:spPr>
          <a:xfrm>
            <a:off x="5638800" y="1447800"/>
            <a:ext cx="1676400" cy="2057400"/>
          </a:xfrm>
          <a:prstGeom prst="rect">
            <a:avLst/>
          </a:prstGeom>
          <a:ln w="76200" cap="sq" cmpd="thickThin" algn="ctr">
            <a:solidFill>
              <a:schemeClr val="accent6"/>
            </a:solidFill>
            <a:prstDash val="solid"/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lang="hu-HU">
              <a:solidFill>
                <a:prstClr val="black"/>
              </a:solidFill>
            </a:endParaRPr>
          </a:p>
        </p:txBody>
      </p:sp>
      <p:sp>
        <p:nvSpPr>
          <p:cNvPr id="46" name="Rectangle 6"/>
          <p:cNvSpPr/>
          <p:nvPr/>
        </p:nvSpPr>
        <p:spPr>
          <a:xfrm>
            <a:off x="5638800" y="3886200"/>
            <a:ext cx="1676400" cy="2057400"/>
          </a:xfrm>
          <a:prstGeom prst="rect">
            <a:avLst/>
          </a:prstGeom>
          <a:ln w="76200" cap="sq" cmpd="thickThin" algn="ctr">
            <a:solidFill>
              <a:schemeClr val="accent6"/>
            </a:solidFill>
            <a:prstDash val="solid"/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lang="hu-HU">
              <a:solidFill>
                <a:prstClr val="black"/>
              </a:solidFill>
            </a:endParaRPr>
          </a:p>
        </p:txBody>
      </p:sp>
      <p:pic>
        <p:nvPicPr>
          <p:cNvPr id="47" name="Picture 16" descr="2004 logo_atlatszohatt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5425" y="6302375"/>
            <a:ext cx="152400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2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hu-HU" smtClean="0"/>
              <a:t>Mintacím szerkesztése</a:t>
            </a:r>
            <a:endParaRPr/>
          </a:p>
        </p:txBody>
      </p:sp>
      <p:sp>
        <p:nvSpPr>
          <p:cNvPr id="24" name="Rectangle 10"/>
          <p:cNvSpPr>
            <a:spLocks noGrp="1"/>
          </p:cNvSpPr>
          <p:nvPr>
            <p:ph type="pic" sz="quarter" idx="13"/>
          </p:nvPr>
        </p:nvSpPr>
        <p:spPr>
          <a:xfrm>
            <a:off x="1524000" y="1600200"/>
            <a:ext cx="1371600" cy="685800"/>
          </a:xfrm>
        </p:spPr>
        <p:txBody>
          <a:bodyPr>
            <a:normAutofit/>
          </a:bodyPr>
          <a:lstStyle>
            <a:extLst/>
          </a:lstStyle>
          <a:p>
            <a:pPr lvl="0"/>
            <a:r>
              <a:rPr lang="hu-HU" noProof="0" smtClean="0"/>
              <a:t>Kép beszúrásához kattintson az ikonra</a:t>
            </a:r>
            <a:endParaRPr lang="hu-HU" noProof="0"/>
          </a:p>
        </p:txBody>
      </p:sp>
      <p:sp>
        <p:nvSpPr>
          <p:cNvPr id="19" name="Rectangle 10"/>
          <p:cNvSpPr>
            <a:spLocks noGrp="1"/>
          </p:cNvSpPr>
          <p:nvPr>
            <p:ph type="pic" sz="quarter" idx="29"/>
          </p:nvPr>
        </p:nvSpPr>
        <p:spPr>
          <a:xfrm>
            <a:off x="1524000" y="4038600"/>
            <a:ext cx="1371600" cy="685800"/>
          </a:xfrm>
        </p:spPr>
        <p:txBody>
          <a:bodyPr>
            <a:normAutofit/>
          </a:bodyPr>
          <a:lstStyle>
            <a:extLst/>
          </a:lstStyle>
          <a:p>
            <a:pPr lvl="0"/>
            <a:r>
              <a:rPr lang="hu-HU" noProof="0" smtClean="0"/>
              <a:t>Kép beszúrásához kattintson az ikonra</a:t>
            </a:r>
            <a:endParaRPr lang="hu-HU" noProof="0"/>
          </a:p>
        </p:txBody>
      </p:sp>
      <p:sp>
        <p:nvSpPr>
          <p:cNvPr id="27" name="Rectangle 10"/>
          <p:cNvSpPr>
            <a:spLocks noGrp="1"/>
          </p:cNvSpPr>
          <p:nvPr>
            <p:ph type="pic" sz="quarter" idx="17"/>
          </p:nvPr>
        </p:nvSpPr>
        <p:spPr>
          <a:xfrm>
            <a:off x="3657600" y="1600200"/>
            <a:ext cx="1371600" cy="685800"/>
          </a:xfrm>
        </p:spPr>
        <p:txBody>
          <a:bodyPr>
            <a:normAutofit/>
          </a:bodyPr>
          <a:lstStyle>
            <a:extLst/>
          </a:lstStyle>
          <a:p>
            <a:pPr lvl="0"/>
            <a:r>
              <a:rPr lang="hu-HU" noProof="0" smtClean="0"/>
              <a:t>Kép beszúrásához kattintson az ikonra</a:t>
            </a:r>
            <a:endParaRPr lang="hu-HU" noProof="0"/>
          </a:p>
        </p:txBody>
      </p:sp>
      <p:sp>
        <p:nvSpPr>
          <p:cNvPr id="11" name="Rectangle 10"/>
          <p:cNvSpPr>
            <a:spLocks noGrp="1"/>
          </p:cNvSpPr>
          <p:nvPr>
            <p:ph type="pic" sz="quarter" idx="30"/>
          </p:nvPr>
        </p:nvSpPr>
        <p:spPr>
          <a:xfrm>
            <a:off x="3657600" y="4038600"/>
            <a:ext cx="1371600" cy="685800"/>
          </a:xfrm>
        </p:spPr>
        <p:txBody>
          <a:bodyPr>
            <a:normAutofit/>
          </a:bodyPr>
          <a:lstStyle>
            <a:extLst/>
          </a:lstStyle>
          <a:p>
            <a:pPr lvl="0"/>
            <a:r>
              <a:rPr lang="hu-HU" noProof="0" smtClean="0"/>
              <a:t>Kép beszúrásához kattintson az ikonra</a:t>
            </a:r>
            <a:endParaRPr lang="hu-HU" noProof="0"/>
          </a:p>
        </p:txBody>
      </p:sp>
      <p:sp>
        <p:nvSpPr>
          <p:cNvPr id="4" name="Rectangle 10"/>
          <p:cNvSpPr>
            <a:spLocks noGrp="1"/>
          </p:cNvSpPr>
          <p:nvPr>
            <p:ph type="pic" sz="quarter" idx="21"/>
          </p:nvPr>
        </p:nvSpPr>
        <p:spPr>
          <a:xfrm>
            <a:off x="5791200" y="1600200"/>
            <a:ext cx="1371600" cy="685800"/>
          </a:xfrm>
        </p:spPr>
        <p:txBody>
          <a:bodyPr>
            <a:normAutofit/>
          </a:bodyPr>
          <a:lstStyle>
            <a:extLst/>
          </a:lstStyle>
          <a:p>
            <a:pPr lvl="0"/>
            <a:r>
              <a:rPr lang="hu-HU" noProof="0" smtClean="0"/>
              <a:t>Kép beszúrásához kattintson az ikonra</a:t>
            </a:r>
            <a:endParaRPr lang="hu-HU" noProof="0"/>
          </a:p>
        </p:txBody>
      </p:sp>
      <p:sp>
        <p:nvSpPr>
          <p:cNvPr id="15" name="Rectangle 10"/>
          <p:cNvSpPr>
            <a:spLocks noGrp="1"/>
          </p:cNvSpPr>
          <p:nvPr>
            <p:ph type="pic" sz="quarter" idx="31"/>
          </p:nvPr>
        </p:nvSpPr>
        <p:spPr>
          <a:xfrm>
            <a:off x="5791200" y="4038600"/>
            <a:ext cx="1371600" cy="685800"/>
          </a:xfrm>
        </p:spPr>
        <p:txBody>
          <a:bodyPr>
            <a:normAutofit/>
          </a:bodyPr>
          <a:lstStyle>
            <a:extLst/>
          </a:lstStyle>
          <a:p>
            <a:pPr lvl="0"/>
            <a:r>
              <a:rPr lang="hu-HU" noProof="0" smtClean="0"/>
              <a:t>Kép beszúrásához kattintson az ikonra</a:t>
            </a:r>
            <a:endParaRPr lang="hu-HU" noProof="0"/>
          </a:p>
        </p:txBody>
      </p:sp>
      <p:sp>
        <p:nvSpPr>
          <p:cNvPr id="7" name="Rectangle 12"/>
          <p:cNvSpPr>
            <a:spLocks noGrp="1"/>
          </p:cNvSpPr>
          <p:nvPr>
            <p:ph type="body" sz="quarter" idx="14"/>
          </p:nvPr>
        </p:nvSpPr>
        <p:spPr>
          <a:xfrm>
            <a:off x="1524000" y="2895600"/>
            <a:ext cx="1371600" cy="304800"/>
          </a:xfrm>
        </p:spPr>
        <p:txBody>
          <a:bodyPr anchor="ctr"/>
          <a:lstStyle>
            <a:lvl1pPr algn="ctr" eaLnBrk="1" latinLnBrk="0" hangingPunct="1">
              <a:defRPr kumimoji="0" lang="hu-HU" b="1"/>
            </a:lvl1pPr>
            <a:extLst/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28" name="Rectangle 12"/>
          <p:cNvSpPr>
            <a:spLocks noGrp="1"/>
          </p:cNvSpPr>
          <p:nvPr>
            <p:ph type="body" sz="quarter" idx="33"/>
          </p:nvPr>
        </p:nvSpPr>
        <p:spPr>
          <a:xfrm>
            <a:off x="1524000" y="5334000"/>
            <a:ext cx="1371600" cy="304800"/>
          </a:xfrm>
        </p:spPr>
        <p:txBody>
          <a:bodyPr anchor="ctr"/>
          <a:lstStyle>
            <a:lvl1pPr algn="ctr" eaLnBrk="1" latinLnBrk="0" hangingPunct="1">
              <a:defRPr kumimoji="0" lang="hu-HU" b="1"/>
            </a:lvl1pPr>
            <a:extLst/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30" name="Rectangle 12"/>
          <p:cNvSpPr>
            <a:spLocks noGrp="1"/>
          </p:cNvSpPr>
          <p:nvPr>
            <p:ph type="body" sz="quarter" idx="18"/>
          </p:nvPr>
        </p:nvSpPr>
        <p:spPr>
          <a:xfrm>
            <a:off x="3657600" y="2895600"/>
            <a:ext cx="1371600" cy="304800"/>
          </a:xfrm>
        </p:spPr>
        <p:txBody>
          <a:bodyPr anchor="ctr"/>
          <a:lstStyle>
            <a:lvl1pPr algn="ctr" eaLnBrk="1" latinLnBrk="0" hangingPunct="1">
              <a:defRPr kumimoji="0" lang="hu-HU" b="1"/>
            </a:lvl1pPr>
            <a:extLst/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13" name="Rectangle 12"/>
          <p:cNvSpPr>
            <a:spLocks noGrp="1"/>
          </p:cNvSpPr>
          <p:nvPr>
            <p:ph type="body" sz="quarter" idx="34"/>
          </p:nvPr>
        </p:nvSpPr>
        <p:spPr>
          <a:xfrm>
            <a:off x="3657600" y="5334000"/>
            <a:ext cx="1371600" cy="304800"/>
          </a:xfrm>
        </p:spPr>
        <p:txBody>
          <a:bodyPr anchor="ctr"/>
          <a:lstStyle>
            <a:lvl1pPr algn="ctr" eaLnBrk="1" latinLnBrk="0" hangingPunct="1">
              <a:defRPr kumimoji="0" lang="hu-HU" b="1"/>
            </a:lvl1pPr>
            <a:extLst/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14" name="Rectangle 12"/>
          <p:cNvSpPr>
            <a:spLocks noGrp="1"/>
          </p:cNvSpPr>
          <p:nvPr>
            <p:ph type="body" sz="quarter" idx="22"/>
          </p:nvPr>
        </p:nvSpPr>
        <p:spPr>
          <a:xfrm>
            <a:off x="5791200" y="2895600"/>
            <a:ext cx="1371600" cy="304800"/>
          </a:xfrm>
        </p:spPr>
        <p:txBody>
          <a:bodyPr anchor="ctr"/>
          <a:lstStyle>
            <a:lvl1pPr algn="ctr" eaLnBrk="1" latinLnBrk="0" hangingPunct="1">
              <a:defRPr kumimoji="0" lang="hu-HU" b="1"/>
            </a:lvl1pPr>
            <a:extLst/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2" name="Rectangle 12"/>
          <p:cNvSpPr>
            <a:spLocks noGrp="1"/>
          </p:cNvSpPr>
          <p:nvPr>
            <p:ph type="body" sz="quarter" idx="35"/>
          </p:nvPr>
        </p:nvSpPr>
        <p:spPr>
          <a:xfrm>
            <a:off x="5791200" y="5334000"/>
            <a:ext cx="1371600" cy="304800"/>
          </a:xfrm>
        </p:spPr>
        <p:txBody>
          <a:bodyPr anchor="ctr"/>
          <a:lstStyle>
            <a:lvl1pPr algn="ctr" eaLnBrk="1" latinLnBrk="0" hangingPunct="1">
              <a:defRPr kumimoji="0" lang="hu-HU" b="1"/>
            </a:lvl1pPr>
            <a:extLst/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4" name="Rectangle 11"/>
          <p:cNvSpPr>
            <a:spLocks noGrp="1"/>
          </p:cNvSpPr>
          <p:nvPr>
            <p:ph type="body" sz="quarter" idx="15"/>
          </p:nvPr>
        </p:nvSpPr>
        <p:spPr>
          <a:xfrm>
            <a:off x="1524000" y="3200400"/>
            <a:ext cx="1371600" cy="152400"/>
          </a:xfrm>
        </p:spPr>
        <p:txBody>
          <a:bodyPr anchor="ctr">
            <a:noAutofit/>
          </a:bodyPr>
          <a:lstStyle>
            <a:lvl1pPr algn="ctr" eaLnBrk="1" latinLnBrk="0" hangingPunct="1">
              <a:defRPr kumimoji="0" lang="hu-HU" sz="800" i="1"/>
            </a:lvl1pPr>
            <a:extLst/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35" name="Rectangle 11"/>
          <p:cNvSpPr>
            <a:spLocks noGrp="1"/>
          </p:cNvSpPr>
          <p:nvPr>
            <p:ph type="body" sz="quarter" idx="37"/>
          </p:nvPr>
        </p:nvSpPr>
        <p:spPr>
          <a:xfrm>
            <a:off x="1524000" y="5638800"/>
            <a:ext cx="1371600" cy="152400"/>
          </a:xfrm>
        </p:spPr>
        <p:txBody>
          <a:bodyPr anchor="ctr">
            <a:noAutofit/>
          </a:bodyPr>
          <a:lstStyle>
            <a:lvl1pPr algn="ctr" eaLnBrk="1" latinLnBrk="0" hangingPunct="1">
              <a:defRPr kumimoji="0" lang="hu-HU" sz="800" i="1"/>
            </a:lvl1pPr>
            <a:extLst/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34" name="Rectangle 11"/>
          <p:cNvSpPr>
            <a:spLocks noGrp="1"/>
          </p:cNvSpPr>
          <p:nvPr>
            <p:ph type="body" sz="quarter" idx="19"/>
          </p:nvPr>
        </p:nvSpPr>
        <p:spPr>
          <a:xfrm>
            <a:off x="3657600" y="3200400"/>
            <a:ext cx="1371600" cy="152400"/>
          </a:xfrm>
        </p:spPr>
        <p:txBody>
          <a:bodyPr anchor="ctr">
            <a:noAutofit/>
          </a:bodyPr>
          <a:lstStyle>
            <a:lvl1pPr algn="ctr" eaLnBrk="1" latinLnBrk="0" hangingPunct="1">
              <a:defRPr kumimoji="0" lang="hu-HU" sz="800" i="1"/>
            </a:lvl1pPr>
            <a:extLst/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0" name="Rectangle 11"/>
          <p:cNvSpPr>
            <a:spLocks noGrp="1"/>
          </p:cNvSpPr>
          <p:nvPr>
            <p:ph type="body" sz="quarter" idx="38"/>
          </p:nvPr>
        </p:nvSpPr>
        <p:spPr>
          <a:xfrm>
            <a:off x="3657600" y="5638800"/>
            <a:ext cx="1371600" cy="152400"/>
          </a:xfrm>
        </p:spPr>
        <p:txBody>
          <a:bodyPr anchor="ctr">
            <a:noAutofit/>
          </a:bodyPr>
          <a:lstStyle>
            <a:lvl1pPr algn="ctr" eaLnBrk="1" latinLnBrk="0" hangingPunct="1">
              <a:defRPr kumimoji="0" lang="hu-HU" sz="800" i="1"/>
            </a:lvl1pPr>
            <a:extLst/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38" name="Rectangle 11"/>
          <p:cNvSpPr>
            <a:spLocks noGrp="1"/>
          </p:cNvSpPr>
          <p:nvPr>
            <p:ph type="body" sz="quarter" idx="23"/>
          </p:nvPr>
        </p:nvSpPr>
        <p:spPr>
          <a:xfrm>
            <a:off x="5791200" y="3200400"/>
            <a:ext cx="1371600" cy="152400"/>
          </a:xfrm>
        </p:spPr>
        <p:txBody>
          <a:bodyPr anchor="ctr">
            <a:noAutofit/>
          </a:bodyPr>
          <a:lstStyle>
            <a:lvl1pPr algn="ctr" eaLnBrk="1" latinLnBrk="0" hangingPunct="1">
              <a:defRPr kumimoji="0" lang="hu-HU" sz="800" i="1"/>
            </a:lvl1pPr>
            <a:extLst/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33" name="Rectangle 11"/>
          <p:cNvSpPr>
            <a:spLocks noGrp="1"/>
          </p:cNvSpPr>
          <p:nvPr>
            <p:ph type="body" sz="quarter" idx="39"/>
          </p:nvPr>
        </p:nvSpPr>
        <p:spPr>
          <a:xfrm>
            <a:off x="5791200" y="5638800"/>
            <a:ext cx="1371600" cy="152400"/>
          </a:xfrm>
        </p:spPr>
        <p:txBody>
          <a:bodyPr anchor="ctr">
            <a:noAutofit/>
          </a:bodyPr>
          <a:lstStyle>
            <a:lvl1pPr algn="ctr" eaLnBrk="1" latinLnBrk="0" hangingPunct="1">
              <a:defRPr kumimoji="0" lang="hu-HU" sz="800" i="1"/>
            </a:lvl1pPr>
            <a:extLst/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14"/>
          <p:cNvSpPr>
            <a:spLocks noGrp="1"/>
          </p:cNvSpPr>
          <p:nvPr>
            <p:ph type="body" sz="quarter" idx="16"/>
          </p:nvPr>
        </p:nvSpPr>
        <p:spPr>
          <a:xfrm>
            <a:off x="1524000" y="2286000"/>
            <a:ext cx="1371600" cy="609600"/>
          </a:xfrm>
        </p:spPr>
        <p:txBody>
          <a:bodyPr anchor="ctr"/>
          <a:lstStyle>
            <a:lvl1pPr algn="ctr" eaLnBrk="1" latinLnBrk="0" hangingPunct="1">
              <a:defRPr kumimoji="0" lang="hu-HU" sz="800"/>
            </a:lvl1pPr>
            <a:extLst/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6" name="Rectangle 14"/>
          <p:cNvSpPr>
            <a:spLocks noGrp="1"/>
          </p:cNvSpPr>
          <p:nvPr>
            <p:ph type="body" sz="quarter" idx="41"/>
          </p:nvPr>
        </p:nvSpPr>
        <p:spPr>
          <a:xfrm>
            <a:off x="1524000" y="4724400"/>
            <a:ext cx="1371600" cy="609600"/>
          </a:xfrm>
        </p:spPr>
        <p:txBody>
          <a:bodyPr anchor="ctr"/>
          <a:lstStyle>
            <a:lvl1pPr algn="ctr" eaLnBrk="1" latinLnBrk="0" hangingPunct="1">
              <a:defRPr kumimoji="0" lang="hu-HU" sz="800"/>
            </a:lvl1pPr>
            <a:extLst/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2" name="Rectangle 14"/>
          <p:cNvSpPr>
            <a:spLocks noGrp="1"/>
          </p:cNvSpPr>
          <p:nvPr>
            <p:ph type="body" sz="quarter" idx="20"/>
          </p:nvPr>
        </p:nvSpPr>
        <p:spPr>
          <a:xfrm>
            <a:off x="3657600" y="2286000"/>
            <a:ext cx="1371600" cy="609600"/>
          </a:xfrm>
        </p:spPr>
        <p:txBody>
          <a:bodyPr anchor="ctr"/>
          <a:lstStyle>
            <a:lvl1pPr algn="ctr" eaLnBrk="1" latinLnBrk="0" hangingPunct="1">
              <a:defRPr kumimoji="0" lang="hu-HU" sz="800"/>
            </a:lvl1pPr>
            <a:extLst/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37" name="Rectangle 14"/>
          <p:cNvSpPr>
            <a:spLocks noGrp="1"/>
          </p:cNvSpPr>
          <p:nvPr>
            <p:ph type="body" sz="quarter" idx="42"/>
          </p:nvPr>
        </p:nvSpPr>
        <p:spPr>
          <a:xfrm>
            <a:off x="3657600" y="4724400"/>
            <a:ext cx="1371600" cy="609600"/>
          </a:xfrm>
        </p:spPr>
        <p:txBody>
          <a:bodyPr anchor="ctr"/>
          <a:lstStyle>
            <a:lvl1pPr algn="ctr" eaLnBrk="1" latinLnBrk="0" hangingPunct="1">
              <a:defRPr kumimoji="0" lang="hu-HU" sz="800"/>
            </a:lvl1pPr>
            <a:extLst/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1" name="Rectangle 14"/>
          <p:cNvSpPr>
            <a:spLocks noGrp="1"/>
          </p:cNvSpPr>
          <p:nvPr>
            <p:ph type="body" sz="quarter" idx="24"/>
          </p:nvPr>
        </p:nvSpPr>
        <p:spPr>
          <a:xfrm>
            <a:off x="5791200" y="2286000"/>
            <a:ext cx="1371600" cy="609600"/>
          </a:xfrm>
        </p:spPr>
        <p:txBody>
          <a:bodyPr anchor="ctr"/>
          <a:lstStyle>
            <a:lvl1pPr algn="ctr" eaLnBrk="1" latinLnBrk="0" hangingPunct="1">
              <a:defRPr kumimoji="0" lang="hu-HU" sz="800"/>
            </a:lvl1pPr>
            <a:extLst/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2" name="Rectangle 14"/>
          <p:cNvSpPr>
            <a:spLocks noGrp="1"/>
          </p:cNvSpPr>
          <p:nvPr>
            <p:ph type="body" sz="quarter" idx="43"/>
          </p:nvPr>
        </p:nvSpPr>
        <p:spPr>
          <a:xfrm>
            <a:off x="5791200" y="4724400"/>
            <a:ext cx="1371600" cy="609600"/>
          </a:xfrm>
        </p:spPr>
        <p:txBody>
          <a:bodyPr anchor="ctr"/>
          <a:lstStyle>
            <a:lvl1pPr algn="ctr" eaLnBrk="1" latinLnBrk="0" hangingPunct="1">
              <a:defRPr kumimoji="0" lang="hu-HU" sz="800"/>
            </a:lvl1pPr>
            <a:extLst/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39" name="Rectangle 51"/>
          <p:cNvSpPr>
            <a:spLocks noGrp="1"/>
          </p:cNvSpPr>
          <p:nvPr>
            <p:ph type="body" sz="quarter" idx="46"/>
          </p:nvPr>
        </p:nvSpPr>
        <p:spPr>
          <a:xfrm>
            <a:off x="304800" y="381000"/>
            <a:ext cx="8077200" cy="838200"/>
          </a:xfrm>
        </p:spPr>
        <p:txBody>
          <a:bodyPr/>
          <a:lstStyle>
            <a:lvl1pPr eaLnBrk="1" latinLnBrk="0" hangingPunct="1">
              <a:defRPr kumimoji="0" lang="hu-HU" sz="1200"/>
            </a:lvl1pPr>
            <a:extLst/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8" name="Rectangle 42"/>
          <p:cNvSpPr>
            <a:spLocks noGrp="1"/>
          </p:cNvSpPr>
          <p:nvPr>
            <p:ph type="dt" sz="half" idx="47"/>
          </p:nvPr>
        </p:nvSpPr>
        <p:spPr>
          <a:xfrm>
            <a:off x="7010400" y="76200"/>
            <a:ext cx="1371600" cy="228600"/>
          </a:xfrm>
          <a:prstGeom prst="rect">
            <a:avLst/>
          </a:prstGeom>
        </p:spPr>
        <p:txBody>
          <a:bodyPr vert="horz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 b="0">
                <a:solidFill>
                  <a:prstClr val="black">
                    <a:tint val="65000"/>
                  </a:prstClr>
                </a:solidFill>
                <a:effectLst/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78E1E3DA-5208-4E8D-86BC-51CA29C01516}" type="datetime1">
              <a:rPr lang="hu-HU"/>
              <a:pPr>
                <a:defRPr/>
              </a:pPr>
              <a:t>2014.04.02.</a:t>
            </a:fld>
            <a:endParaRPr lang="hu-HU"/>
          </a:p>
        </p:txBody>
      </p:sp>
      <p:sp>
        <p:nvSpPr>
          <p:cNvPr id="49" name="Rectangle 43"/>
          <p:cNvSpPr>
            <a:spLocks noGrp="1"/>
          </p:cNvSpPr>
          <p:nvPr>
            <p:ph type="sldNum" sz="quarter" idx="48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F2EF2DFC-E324-4C1A-8BC5-04F9E9A2079A}" type="slidenum">
              <a:rPr/>
              <a:pPr>
                <a:defRPr/>
              </a:pPr>
              <a:t>‹#›</a:t>
            </a:fld>
            <a:endParaRPr/>
          </a:p>
        </p:txBody>
      </p:sp>
      <p:sp>
        <p:nvSpPr>
          <p:cNvPr id="50" name="Rectangle 45"/>
          <p:cNvSpPr>
            <a:spLocks noGrp="1"/>
          </p:cNvSpPr>
          <p:nvPr>
            <p:ph type="ftr" sz="quarter" idx="49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931489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07975" y="196850"/>
            <a:ext cx="7921625" cy="5334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04800" y="990600"/>
            <a:ext cx="7772400" cy="52578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65FD36-8166-4876-A789-2600355D7849}" type="slidenum">
              <a:rPr/>
              <a:pPr>
                <a:defRPr/>
              </a:pPr>
              <a:t>‹#›</a:t>
            </a:fld>
            <a:endParaRPr/>
          </a:p>
        </p:txBody>
      </p:sp>
      <p:sp>
        <p:nvSpPr>
          <p:cNvPr id="5" name="Rectangle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101159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7D1EAA-4FF2-4EB1-857E-B88BB18DB1A2}" type="slidenum">
              <a:rPr/>
              <a:pPr>
                <a:defRPr/>
              </a:pPr>
              <a:t>‹#›</a:t>
            </a:fld>
            <a:endParaRPr/>
          </a:p>
        </p:txBody>
      </p:sp>
      <p:sp>
        <p:nvSpPr>
          <p:cNvPr id="3" name="Rectangle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08152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Cím és tábláz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07975" y="196850"/>
            <a:ext cx="7921625" cy="5334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áblázat helye 2"/>
          <p:cNvSpPr>
            <a:spLocks noGrp="1"/>
          </p:cNvSpPr>
          <p:nvPr>
            <p:ph type="tbl" idx="1"/>
          </p:nvPr>
        </p:nvSpPr>
        <p:spPr>
          <a:xfrm>
            <a:off x="304800" y="990600"/>
            <a:ext cx="7772400" cy="5257800"/>
          </a:xfrm>
        </p:spPr>
        <p:txBody>
          <a:bodyPr/>
          <a:lstStyle/>
          <a:p>
            <a:pPr lvl="0"/>
            <a:r>
              <a:rPr lang="hu-HU" noProof="0" smtClean="0"/>
              <a:t>Táblázat beszúrásához kattintson az ikonra</a:t>
            </a:r>
            <a:endParaRPr lang="hu-HU" noProof="0"/>
          </a:p>
        </p:txBody>
      </p:sp>
      <p:sp>
        <p:nvSpPr>
          <p:cNvPr id="4" name="Rectangle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6A822B-0BB1-4CA6-9521-6586D423EC08}" type="slidenum">
              <a:rPr/>
              <a:pPr>
                <a:defRPr/>
              </a:pPr>
              <a:t>‹#›</a:t>
            </a:fld>
            <a:endParaRPr/>
          </a:p>
        </p:txBody>
      </p:sp>
      <p:sp>
        <p:nvSpPr>
          <p:cNvPr id="5" name="Rectangle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752423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pir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10"/>
          <p:cNvSpPr/>
          <p:nvPr/>
        </p:nvSpPr>
        <p:spPr>
          <a:xfrm>
            <a:off x="8610600" y="0"/>
            <a:ext cx="533400" cy="6858000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lang="hu-HU">
              <a:solidFill>
                <a:prstClr val="black"/>
              </a:solidFill>
            </a:endParaRPr>
          </a:p>
        </p:txBody>
      </p:sp>
      <p:sp>
        <p:nvSpPr>
          <p:cNvPr id="33" name="Rectangle 10"/>
          <p:cNvSpPr/>
          <p:nvPr/>
        </p:nvSpPr>
        <p:spPr>
          <a:xfrm>
            <a:off x="0" y="0"/>
            <a:ext cx="76200" cy="6858000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lang="hu-HU">
              <a:solidFill>
                <a:prstClr val="black"/>
              </a:solidFill>
            </a:endParaRPr>
          </a:p>
        </p:txBody>
      </p:sp>
      <p:pic>
        <p:nvPicPr>
          <p:cNvPr id="34" name="Picture 10" descr="2004 logo_atlatszohatt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5425" y="6302375"/>
            <a:ext cx="152400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hu-HU" smtClean="0"/>
              <a:t>Mintacím szerkesztése</a:t>
            </a:r>
            <a:endParaRPr/>
          </a:p>
        </p:txBody>
      </p:sp>
      <p:sp>
        <p:nvSpPr>
          <p:cNvPr id="37" name="Rectangle 37"/>
          <p:cNvSpPr>
            <a:spLocks noGrp="1"/>
          </p:cNvSpPr>
          <p:nvPr>
            <p:ph type="body" sz="quarter" idx="13"/>
          </p:nvPr>
        </p:nvSpPr>
        <p:spPr>
          <a:xfrm>
            <a:off x="310896" y="381000"/>
            <a:ext cx="7385304" cy="228600"/>
          </a:xfrm>
          <a:solidFill>
            <a:schemeClr val="tx2">
              <a:tint val="40000"/>
            </a:schemeClr>
          </a:solidFill>
        </p:spPr>
        <p:txBody>
          <a:bodyPr anchor="ctr"/>
          <a:lstStyle>
            <a:lvl1pPr eaLnBrk="1" latinLnBrk="0" hangingPunct="1">
              <a:buFontTx/>
              <a:buNone/>
              <a:defRPr kumimoji="0" lang="hu-HU" sz="1100"/>
            </a:lvl1pPr>
            <a:extLst/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3" name="Rectangle 37"/>
          <p:cNvSpPr>
            <a:spLocks noGrp="1"/>
          </p:cNvSpPr>
          <p:nvPr>
            <p:ph type="body" sz="quarter" idx="15"/>
          </p:nvPr>
        </p:nvSpPr>
        <p:spPr>
          <a:xfrm>
            <a:off x="304800" y="838200"/>
            <a:ext cx="7391400" cy="228600"/>
          </a:xfrm>
          <a:solidFill>
            <a:schemeClr val="tx2">
              <a:tint val="40000"/>
            </a:schemeClr>
          </a:solidFill>
        </p:spPr>
        <p:txBody>
          <a:bodyPr anchor="ctr"/>
          <a:lstStyle>
            <a:lvl1pPr eaLnBrk="1" latinLnBrk="0" hangingPunct="1">
              <a:buFontTx/>
              <a:buNone/>
              <a:defRPr kumimoji="0" lang="hu-HU" sz="1100"/>
            </a:lvl1pPr>
            <a:extLst/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1" name="Rectangle 37"/>
          <p:cNvSpPr>
            <a:spLocks noGrp="1"/>
          </p:cNvSpPr>
          <p:nvPr>
            <p:ph type="body" sz="quarter" idx="17"/>
          </p:nvPr>
        </p:nvSpPr>
        <p:spPr>
          <a:xfrm>
            <a:off x="310896" y="1295400"/>
            <a:ext cx="7385304" cy="228600"/>
          </a:xfrm>
          <a:solidFill>
            <a:schemeClr val="tx2">
              <a:tint val="40000"/>
            </a:schemeClr>
          </a:solidFill>
        </p:spPr>
        <p:txBody>
          <a:bodyPr anchor="ctr"/>
          <a:lstStyle>
            <a:lvl1pPr eaLnBrk="1" latinLnBrk="0" hangingPunct="1">
              <a:buFontTx/>
              <a:buNone/>
              <a:defRPr kumimoji="0" lang="hu-HU" sz="1100"/>
            </a:lvl1pPr>
            <a:extLst/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5" name="Rectangle 37"/>
          <p:cNvSpPr>
            <a:spLocks noGrp="1"/>
          </p:cNvSpPr>
          <p:nvPr>
            <p:ph type="body" sz="quarter" idx="19"/>
          </p:nvPr>
        </p:nvSpPr>
        <p:spPr>
          <a:xfrm>
            <a:off x="310896" y="1752600"/>
            <a:ext cx="7385304" cy="228600"/>
          </a:xfrm>
          <a:solidFill>
            <a:schemeClr val="tx2">
              <a:tint val="40000"/>
            </a:schemeClr>
          </a:solidFill>
        </p:spPr>
        <p:txBody>
          <a:bodyPr anchor="ctr"/>
          <a:lstStyle>
            <a:lvl1pPr eaLnBrk="1" latinLnBrk="0" hangingPunct="1">
              <a:buFontTx/>
              <a:buNone/>
              <a:defRPr kumimoji="0" lang="hu-HU" sz="1100" baseline="0"/>
            </a:lvl1pPr>
            <a:extLst/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7" name="Rectangle 37"/>
          <p:cNvSpPr>
            <a:spLocks noGrp="1"/>
          </p:cNvSpPr>
          <p:nvPr>
            <p:ph type="body" sz="quarter" idx="21"/>
          </p:nvPr>
        </p:nvSpPr>
        <p:spPr>
          <a:xfrm>
            <a:off x="310896" y="2209800"/>
            <a:ext cx="7385304" cy="228600"/>
          </a:xfrm>
          <a:solidFill>
            <a:schemeClr val="tx2">
              <a:tint val="40000"/>
            </a:schemeClr>
          </a:solidFill>
        </p:spPr>
        <p:txBody>
          <a:bodyPr anchor="ctr"/>
          <a:lstStyle>
            <a:lvl1pPr eaLnBrk="1" latinLnBrk="0" hangingPunct="1">
              <a:buFontTx/>
              <a:buNone/>
              <a:defRPr kumimoji="0" lang="hu-HU" sz="1100" baseline="0"/>
            </a:lvl1pPr>
            <a:extLst/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9" name="Rectangle 37"/>
          <p:cNvSpPr>
            <a:spLocks noGrp="1"/>
          </p:cNvSpPr>
          <p:nvPr>
            <p:ph type="body" sz="quarter" idx="23"/>
          </p:nvPr>
        </p:nvSpPr>
        <p:spPr>
          <a:xfrm>
            <a:off x="310896" y="2667000"/>
            <a:ext cx="7385304" cy="228600"/>
          </a:xfrm>
          <a:solidFill>
            <a:schemeClr val="tx2">
              <a:tint val="40000"/>
            </a:schemeClr>
          </a:solidFill>
        </p:spPr>
        <p:txBody>
          <a:bodyPr anchor="ctr"/>
          <a:lstStyle>
            <a:lvl1pPr eaLnBrk="1" latinLnBrk="0" hangingPunct="1">
              <a:buFontTx/>
              <a:buNone/>
              <a:defRPr kumimoji="0" lang="hu-HU" sz="1100"/>
            </a:lvl1pPr>
            <a:extLst/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1" name="Rectangle 37"/>
          <p:cNvSpPr>
            <a:spLocks noGrp="1"/>
          </p:cNvSpPr>
          <p:nvPr>
            <p:ph type="body" sz="quarter" idx="25"/>
          </p:nvPr>
        </p:nvSpPr>
        <p:spPr>
          <a:xfrm>
            <a:off x="310896" y="3124200"/>
            <a:ext cx="7385304" cy="228600"/>
          </a:xfrm>
          <a:solidFill>
            <a:schemeClr val="tx2">
              <a:tint val="40000"/>
            </a:schemeClr>
          </a:solidFill>
        </p:spPr>
        <p:txBody>
          <a:bodyPr anchor="ctr"/>
          <a:lstStyle>
            <a:lvl1pPr eaLnBrk="1" latinLnBrk="0" hangingPunct="1">
              <a:buFontTx/>
              <a:buNone/>
              <a:defRPr kumimoji="0" lang="hu-HU" sz="1100"/>
            </a:lvl1pPr>
            <a:extLst/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3" name="Rectangle 37"/>
          <p:cNvSpPr>
            <a:spLocks noGrp="1"/>
          </p:cNvSpPr>
          <p:nvPr>
            <p:ph type="body" sz="quarter" idx="27"/>
          </p:nvPr>
        </p:nvSpPr>
        <p:spPr>
          <a:xfrm>
            <a:off x="310896" y="3581400"/>
            <a:ext cx="7385304" cy="228600"/>
          </a:xfrm>
          <a:solidFill>
            <a:schemeClr val="tx2">
              <a:tint val="40000"/>
            </a:schemeClr>
          </a:solidFill>
        </p:spPr>
        <p:txBody>
          <a:bodyPr anchor="ctr"/>
          <a:lstStyle>
            <a:lvl1pPr eaLnBrk="1" latinLnBrk="0" hangingPunct="1">
              <a:buFontTx/>
              <a:buNone/>
              <a:defRPr kumimoji="0" lang="hu-HU" sz="1100"/>
            </a:lvl1pPr>
            <a:extLst/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5" name="Rectangle 37"/>
          <p:cNvSpPr>
            <a:spLocks noGrp="1"/>
          </p:cNvSpPr>
          <p:nvPr>
            <p:ph type="body" sz="quarter" idx="29"/>
          </p:nvPr>
        </p:nvSpPr>
        <p:spPr>
          <a:xfrm>
            <a:off x="310896" y="4038600"/>
            <a:ext cx="7385304" cy="228600"/>
          </a:xfrm>
          <a:solidFill>
            <a:schemeClr val="tx2">
              <a:tint val="40000"/>
            </a:schemeClr>
          </a:solidFill>
        </p:spPr>
        <p:txBody>
          <a:bodyPr anchor="ctr"/>
          <a:lstStyle>
            <a:lvl1pPr eaLnBrk="1" latinLnBrk="0" hangingPunct="1">
              <a:buFontTx/>
              <a:buNone/>
              <a:defRPr kumimoji="0" lang="hu-HU" sz="1100" baseline="0"/>
            </a:lvl1pPr>
            <a:extLst/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7" name="Rectangle 37"/>
          <p:cNvSpPr>
            <a:spLocks noGrp="1"/>
          </p:cNvSpPr>
          <p:nvPr>
            <p:ph type="body" sz="quarter" idx="31"/>
          </p:nvPr>
        </p:nvSpPr>
        <p:spPr>
          <a:xfrm>
            <a:off x="310896" y="4495800"/>
            <a:ext cx="7385304" cy="228600"/>
          </a:xfrm>
          <a:solidFill>
            <a:schemeClr val="tx2">
              <a:tint val="40000"/>
            </a:schemeClr>
          </a:solidFill>
        </p:spPr>
        <p:txBody>
          <a:bodyPr anchor="ctr"/>
          <a:lstStyle>
            <a:lvl1pPr eaLnBrk="1" latinLnBrk="0" hangingPunct="1">
              <a:buFontTx/>
              <a:buNone/>
              <a:defRPr kumimoji="0" lang="hu-HU" sz="1100"/>
            </a:lvl1pPr>
            <a:extLst/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26" name="Rectangle 37"/>
          <p:cNvSpPr>
            <a:spLocks noGrp="1"/>
          </p:cNvSpPr>
          <p:nvPr>
            <p:ph type="body" sz="quarter" idx="33"/>
          </p:nvPr>
        </p:nvSpPr>
        <p:spPr>
          <a:xfrm>
            <a:off x="310896" y="4953000"/>
            <a:ext cx="7385304" cy="228600"/>
          </a:xfrm>
          <a:solidFill>
            <a:schemeClr val="tx2">
              <a:tint val="40000"/>
            </a:schemeClr>
          </a:solidFill>
        </p:spPr>
        <p:txBody>
          <a:bodyPr anchor="ctr"/>
          <a:lstStyle>
            <a:lvl1pPr eaLnBrk="1" latinLnBrk="0" hangingPunct="1">
              <a:buFontTx/>
              <a:buNone/>
              <a:defRPr kumimoji="0" lang="hu-HU" sz="1100"/>
            </a:lvl1pPr>
            <a:extLst/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28" name="Rectangle 37"/>
          <p:cNvSpPr>
            <a:spLocks noGrp="1"/>
          </p:cNvSpPr>
          <p:nvPr>
            <p:ph type="body" sz="quarter" idx="35"/>
          </p:nvPr>
        </p:nvSpPr>
        <p:spPr>
          <a:xfrm>
            <a:off x="310896" y="5410200"/>
            <a:ext cx="7385304" cy="228600"/>
          </a:xfrm>
          <a:solidFill>
            <a:schemeClr val="tx2">
              <a:tint val="40000"/>
            </a:schemeClr>
          </a:solidFill>
        </p:spPr>
        <p:txBody>
          <a:bodyPr anchor="ctr"/>
          <a:lstStyle>
            <a:lvl1pPr eaLnBrk="1" latinLnBrk="0" hangingPunct="1">
              <a:buFontTx/>
              <a:buNone/>
              <a:defRPr kumimoji="0" lang="hu-HU" sz="1100"/>
            </a:lvl1pPr>
            <a:extLst/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98" name="Rectangle 37"/>
          <p:cNvSpPr>
            <a:spLocks noGrp="1"/>
          </p:cNvSpPr>
          <p:nvPr>
            <p:ph type="body" sz="quarter" idx="14"/>
          </p:nvPr>
        </p:nvSpPr>
        <p:spPr>
          <a:xfrm>
            <a:off x="7696200" y="381000"/>
            <a:ext cx="685800" cy="228600"/>
          </a:xfrm>
          <a:solidFill>
            <a:schemeClr val="accent6">
              <a:shade val="75000"/>
            </a:schemeClr>
          </a:solidFill>
        </p:spPr>
        <p:txBody>
          <a:bodyPr anchor="ctr"/>
          <a:lstStyle>
            <a:lvl1pPr algn="r" eaLnBrk="1" latinLnBrk="0" hangingPunct="1">
              <a:buFontTx/>
              <a:buNone/>
              <a:defRPr kumimoji="0" lang="hu-HU" sz="1100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4" name="Rectangle 37"/>
          <p:cNvSpPr>
            <a:spLocks noGrp="1"/>
          </p:cNvSpPr>
          <p:nvPr>
            <p:ph type="body" sz="quarter" idx="16"/>
          </p:nvPr>
        </p:nvSpPr>
        <p:spPr>
          <a:xfrm>
            <a:off x="7696200" y="838200"/>
            <a:ext cx="685800" cy="228600"/>
          </a:xfrm>
          <a:solidFill>
            <a:schemeClr val="accent6">
              <a:shade val="75000"/>
            </a:schemeClr>
          </a:solidFill>
        </p:spPr>
        <p:txBody>
          <a:bodyPr anchor="ctr"/>
          <a:lstStyle>
            <a:lvl1pPr algn="r" eaLnBrk="1" latinLnBrk="0" hangingPunct="1">
              <a:buFontTx/>
              <a:buNone/>
              <a:defRPr kumimoji="0" lang="hu-HU" sz="1100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2" name="Rectangle 37"/>
          <p:cNvSpPr>
            <a:spLocks noGrp="1"/>
          </p:cNvSpPr>
          <p:nvPr>
            <p:ph type="body" sz="quarter" idx="18"/>
          </p:nvPr>
        </p:nvSpPr>
        <p:spPr>
          <a:xfrm>
            <a:off x="7696200" y="1295400"/>
            <a:ext cx="685800" cy="228600"/>
          </a:xfrm>
          <a:solidFill>
            <a:schemeClr val="accent6">
              <a:shade val="75000"/>
            </a:schemeClr>
          </a:solidFill>
        </p:spPr>
        <p:txBody>
          <a:bodyPr anchor="ctr"/>
          <a:lstStyle>
            <a:lvl1pPr algn="r" eaLnBrk="1" latinLnBrk="0" hangingPunct="1">
              <a:buFontTx/>
              <a:buNone/>
              <a:defRPr kumimoji="0" lang="hu-HU" sz="1100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6" name="Rectangle 37"/>
          <p:cNvSpPr>
            <a:spLocks noGrp="1"/>
          </p:cNvSpPr>
          <p:nvPr>
            <p:ph type="body" sz="quarter" idx="20"/>
          </p:nvPr>
        </p:nvSpPr>
        <p:spPr>
          <a:xfrm>
            <a:off x="7696200" y="1752600"/>
            <a:ext cx="685800" cy="228600"/>
          </a:xfrm>
          <a:solidFill>
            <a:schemeClr val="accent6">
              <a:shade val="75000"/>
            </a:schemeClr>
          </a:solidFill>
        </p:spPr>
        <p:txBody>
          <a:bodyPr anchor="ctr"/>
          <a:lstStyle>
            <a:lvl1pPr algn="r" eaLnBrk="1" latinLnBrk="0" hangingPunct="1">
              <a:buFontTx/>
              <a:buNone/>
              <a:defRPr kumimoji="0" lang="hu-HU" sz="1100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8" name="Rectangle 37"/>
          <p:cNvSpPr>
            <a:spLocks noGrp="1"/>
          </p:cNvSpPr>
          <p:nvPr>
            <p:ph type="body" sz="quarter" idx="22"/>
          </p:nvPr>
        </p:nvSpPr>
        <p:spPr>
          <a:xfrm>
            <a:off x="7696200" y="2209800"/>
            <a:ext cx="685800" cy="228600"/>
          </a:xfrm>
          <a:solidFill>
            <a:schemeClr val="accent6">
              <a:shade val="75000"/>
            </a:schemeClr>
          </a:solidFill>
        </p:spPr>
        <p:txBody>
          <a:bodyPr anchor="ctr"/>
          <a:lstStyle>
            <a:lvl1pPr algn="r" eaLnBrk="1" latinLnBrk="0" hangingPunct="1">
              <a:buFontTx/>
              <a:buNone/>
              <a:defRPr kumimoji="0" lang="hu-HU" sz="1100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0" name="Rectangle 37"/>
          <p:cNvSpPr>
            <a:spLocks noGrp="1"/>
          </p:cNvSpPr>
          <p:nvPr>
            <p:ph type="body" sz="quarter" idx="24"/>
          </p:nvPr>
        </p:nvSpPr>
        <p:spPr>
          <a:xfrm>
            <a:off x="7696200" y="2667000"/>
            <a:ext cx="685800" cy="228600"/>
          </a:xfrm>
          <a:solidFill>
            <a:schemeClr val="accent6">
              <a:shade val="75000"/>
            </a:schemeClr>
          </a:solidFill>
        </p:spPr>
        <p:txBody>
          <a:bodyPr anchor="ctr"/>
          <a:lstStyle>
            <a:lvl1pPr algn="r" eaLnBrk="1" latinLnBrk="0" hangingPunct="1">
              <a:buFontTx/>
              <a:buNone/>
              <a:defRPr kumimoji="0" lang="hu-HU" sz="1100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2" name="Rectangle 37"/>
          <p:cNvSpPr>
            <a:spLocks noGrp="1"/>
          </p:cNvSpPr>
          <p:nvPr>
            <p:ph type="body" sz="quarter" idx="26"/>
          </p:nvPr>
        </p:nvSpPr>
        <p:spPr>
          <a:xfrm>
            <a:off x="7696200" y="3124200"/>
            <a:ext cx="685800" cy="228600"/>
          </a:xfrm>
          <a:solidFill>
            <a:schemeClr val="accent6">
              <a:shade val="75000"/>
            </a:schemeClr>
          </a:solidFill>
        </p:spPr>
        <p:txBody>
          <a:bodyPr anchor="ctr"/>
          <a:lstStyle>
            <a:lvl1pPr algn="r" eaLnBrk="1" latinLnBrk="0" hangingPunct="1">
              <a:buFontTx/>
              <a:buNone/>
              <a:defRPr kumimoji="0" lang="hu-HU" sz="1100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4" name="Rectangle 37"/>
          <p:cNvSpPr>
            <a:spLocks noGrp="1"/>
          </p:cNvSpPr>
          <p:nvPr>
            <p:ph type="body" sz="quarter" idx="28"/>
          </p:nvPr>
        </p:nvSpPr>
        <p:spPr>
          <a:xfrm>
            <a:off x="7696200" y="3581400"/>
            <a:ext cx="685800" cy="228600"/>
          </a:xfrm>
          <a:solidFill>
            <a:schemeClr val="accent6">
              <a:shade val="75000"/>
            </a:schemeClr>
          </a:solidFill>
        </p:spPr>
        <p:txBody>
          <a:bodyPr anchor="ctr"/>
          <a:lstStyle>
            <a:lvl1pPr algn="r" eaLnBrk="1" latinLnBrk="0" hangingPunct="1">
              <a:buFontTx/>
              <a:buNone/>
              <a:defRPr kumimoji="0" lang="hu-HU" sz="1100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6" name="Rectangle 37"/>
          <p:cNvSpPr>
            <a:spLocks noGrp="1"/>
          </p:cNvSpPr>
          <p:nvPr>
            <p:ph type="body" sz="quarter" idx="30"/>
          </p:nvPr>
        </p:nvSpPr>
        <p:spPr>
          <a:xfrm>
            <a:off x="7696200" y="4038600"/>
            <a:ext cx="685800" cy="228600"/>
          </a:xfrm>
          <a:solidFill>
            <a:schemeClr val="accent6">
              <a:shade val="75000"/>
            </a:schemeClr>
          </a:solidFill>
        </p:spPr>
        <p:txBody>
          <a:bodyPr anchor="ctr"/>
          <a:lstStyle>
            <a:lvl1pPr algn="r" eaLnBrk="1" latinLnBrk="0" hangingPunct="1">
              <a:buFontTx/>
              <a:buNone/>
              <a:defRPr kumimoji="0" lang="hu-HU" sz="1100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8" name="Rectangle 37"/>
          <p:cNvSpPr>
            <a:spLocks noGrp="1"/>
          </p:cNvSpPr>
          <p:nvPr>
            <p:ph type="body" sz="quarter" idx="32"/>
          </p:nvPr>
        </p:nvSpPr>
        <p:spPr>
          <a:xfrm>
            <a:off x="7696200" y="4495800"/>
            <a:ext cx="685800" cy="228600"/>
          </a:xfrm>
          <a:solidFill>
            <a:schemeClr val="accent6">
              <a:shade val="75000"/>
            </a:schemeClr>
          </a:solidFill>
        </p:spPr>
        <p:txBody>
          <a:bodyPr anchor="ctr"/>
          <a:lstStyle>
            <a:lvl1pPr algn="r" eaLnBrk="1" latinLnBrk="0" hangingPunct="1">
              <a:buFontTx/>
              <a:buNone/>
              <a:defRPr kumimoji="0" lang="hu-HU" sz="1100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27" name="Rectangle 37"/>
          <p:cNvSpPr>
            <a:spLocks noGrp="1"/>
          </p:cNvSpPr>
          <p:nvPr>
            <p:ph type="body" sz="quarter" idx="34"/>
          </p:nvPr>
        </p:nvSpPr>
        <p:spPr>
          <a:xfrm>
            <a:off x="7696200" y="4953000"/>
            <a:ext cx="685800" cy="228600"/>
          </a:xfrm>
          <a:solidFill>
            <a:schemeClr val="accent6">
              <a:shade val="75000"/>
            </a:schemeClr>
          </a:solidFill>
        </p:spPr>
        <p:txBody>
          <a:bodyPr anchor="ctr"/>
          <a:lstStyle>
            <a:lvl1pPr algn="r" eaLnBrk="1" latinLnBrk="0" hangingPunct="1">
              <a:buFontTx/>
              <a:buNone/>
              <a:defRPr kumimoji="0" lang="hu-HU" sz="1100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29" name="Rectangle 37"/>
          <p:cNvSpPr>
            <a:spLocks noGrp="1"/>
          </p:cNvSpPr>
          <p:nvPr>
            <p:ph type="body" sz="quarter" idx="36"/>
          </p:nvPr>
        </p:nvSpPr>
        <p:spPr>
          <a:xfrm>
            <a:off x="7696200" y="5410200"/>
            <a:ext cx="685800" cy="228600"/>
          </a:xfrm>
          <a:solidFill>
            <a:schemeClr val="accent6">
              <a:shade val="75000"/>
            </a:schemeClr>
          </a:solidFill>
        </p:spPr>
        <p:txBody>
          <a:bodyPr anchor="ctr"/>
          <a:lstStyle>
            <a:lvl1pPr algn="r" eaLnBrk="1" latinLnBrk="0" hangingPunct="1">
              <a:buFontTx/>
              <a:buNone/>
              <a:defRPr kumimoji="0" lang="hu-HU" sz="1100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30" name="Rectangle 37"/>
          <p:cNvSpPr>
            <a:spLocks noGrp="1"/>
          </p:cNvSpPr>
          <p:nvPr>
            <p:ph type="body" sz="quarter" idx="37"/>
          </p:nvPr>
        </p:nvSpPr>
        <p:spPr>
          <a:xfrm>
            <a:off x="310896" y="5867400"/>
            <a:ext cx="7385304" cy="228600"/>
          </a:xfrm>
          <a:solidFill>
            <a:schemeClr val="tx2">
              <a:tint val="40000"/>
            </a:schemeClr>
          </a:solidFill>
        </p:spPr>
        <p:txBody>
          <a:bodyPr anchor="ctr">
            <a:noAutofit/>
          </a:bodyPr>
          <a:lstStyle>
            <a:lvl1pPr eaLnBrk="1" latinLnBrk="0" hangingPunct="1">
              <a:buFontTx/>
              <a:buNone/>
              <a:defRPr kumimoji="0" lang="hu-HU" sz="1100"/>
            </a:lvl1pPr>
            <a:extLst/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31" name="Rectangle 37"/>
          <p:cNvSpPr>
            <a:spLocks noGrp="1"/>
          </p:cNvSpPr>
          <p:nvPr>
            <p:ph type="body" sz="quarter" idx="38"/>
          </p:nvPr>
        </p:nvSpPr>
        <p:spPr>
          <a:xfrm>
            <a:off x="7696200" y="5867400"/>
            <a:ext cx="685800" cy="228600"/>
          </a:xfrm>
          <a:solidFill>
            <a:schemeClr val="accent6">
              <a:shade val="75000"/>
            </a:schemeClr>
          </a:solidFill>
        </p:spPr>
        <p:txBody>
          <a:bodyPr anchor="ctr"/>
          <a:lstStyle>
            <a:lvl1pPr algn="r" eaLnBrk="1" latinLnBrk="0" hangingPunct="1">
              <a:buFontTx/>
              <a:buNone/>
              <a:defRPr kumimoji="0" lang="hu-HU" sz="1100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35" name="Rectangle 32"/>
          <p:cNvSpPr>
            <a:spLocks noGrp="1"/>
          </p:cNvSpPr>
          <p:nvPr>
            <p:ph type="dt" sz="half" idx="39"/>
          </p:nvPr>
        </p:nvSpPr>
        <p:spPr>
          <a:xfrm>
            <a:off x="7010400" y="76200"/>
            <a:ext cx="1371600" cy="228600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lang="hu-HU" sz="1100" b="0">
                <a:solidFill>
                  <a:prstClr val="black">
                    <a:tint val="65000"/>
                  </a:prstClr>
                </a:solidFill>
                <a:effectLst/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40BFACAD-46B9-4667-911E-609CA014E15A}" type="datetime1">
              <a:rPr lang="hu-HU"/>
              <a:pPr>
                <a:defRPr/>
              </a:pPr>
              <a:t>2014.04.02.</a:t>
            </a:fld>
            <a:endParaRPr/>
          </a:p>
        </p:txBody>
      </p:sp>
      <p:sp>
        <p:nvSpPr>
          <p:cNvPr id="36" name="Rectangle 33"/>
          <p:cNvSpPr>
            <a:spLocks noGrp="1"/>
          </p:cNvSpPr>
          <p:nvPr>
            <p:ph type="sldNum" sz="quarter" idx="4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9BA78B2F-80A5-49B8-8A87-BA812B360D4E}" type="slidenum">
              <a:rPr/>
              <a:pPr>
                <a:defRPr/>
              </a:pPr>
              <a:t>‹#›</a:t>
            </a:fld>
            <a:endParaRPr/>
          </a:p>
        </p:txBody>
      </p:sp>
      <p:sp>
        <p:nvSpPr>
          <p:cNvPr id="38" name="Rectangle 34"/>
          <p:cNvSpPr>
            <a:spLocks noGrp="1"/>
          </p:cNvSpPr>
          <p:nvPr>
            <p:ph type="ftr" sz="quarter" idx="4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562621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Rectangle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4CF1ED-0A82-4AD2-8DF0-4967465033DB}" type="slidenum">
              <a:rPr/>
              <a:pPr>
                <a:defRPr/>
              </a:pPr>
              <a:t>‹#›</a:t>
            </a:fld>
            <a:endParaRPr/>
          </a:p>
        </p:txBody>
      </p:sp>
      <p:sp>
        <p:nvSpPr>
          <p:cNvPr id="5" name="Rectangle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439470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08D28E-98C2-4287-831D-B91CAED9261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r>
              <a:rPr lang="en-US"/>
              <a:t>© Knoco Ltd – all rights reserved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41777612"/>
      </p:ext>
    </p:extLst>
  </p:cSld>
  <p:clrMapOvr>
    <a:masterClrMapping/>
  </p:clrMapOvr>
  <p:hf sldNum="0" hd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19263"/>
            <a:ext cx="4038600" cy="44116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263"/>
            <a:ext cx="4038600" cy="44116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GB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r>
              <a:rPr lang="en-US"/>
              <a:t>© Knoco Ltd – all rights reserved</a:t>
            </a:r>
            <a:endParaRPr lang="en-US" alt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1CF00A-AF2E-4FC5-B037-7880852C6D9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22967567"/>
      </p:ext>
    </p:extLst>
  </p:cSld>
  <p:clrMapOvr>
    <a:masterClrMapping/>
  </p:clrMapOvr>
  <p:hf sldNum="0" hd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ép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6237312"/>
            <a:ext cx="1487301" cy="512022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>
            <a:normAutofit/>
          </a:bodyPr>
          <a:lstStyle>
            <a:lvl1pPr algn="l">
              <a:defRPr sz="2400" b="1"/>
            </a:lvl1pPr>
          </a:lstStyle>
          <a:p>
            <a:r>
              <a:rPr lang="hu-HU" dirty="0" smtClean="0"/>
              <a:t>Mintacím szerkesztése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635896" y="4903"/>
            <a:ext cx="5508103" cy="6853095"/>
          </a:xfrm>
          <a:solidFill>
            <a:schemeClr val="bg1">
              <a:lumMod val="50000"/>
              <a:alpha val="12000"/>
            </a:schemeClr>
          </a:solidFill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dirty="0" smtClean="0"/>
              <a:t>Mintaszöveg szerkesztése</a:t>
            </a:r>
          </a:p>
          <a:p>
            <a:pPr lvl="1"/>
            <a:r>
              <a:rPr lang="hu-HU" dirty="0" smtClean="0"/>
              <a:t>Második szint</a:t>
            </a:r>
          </a:p>
          <a:p>
            <a:pPr lvl="2"/>
            <a:r>
              <a:rPr lang="hu-HU" dirty="0" smtClean="0"/>
              <a:t>Harmadik szint</a:t>
            </a:r>
          </a:p>
          <a:p>
            <a:pPr lvl="3"/>
            <a:r>
              <a:rPr lang="hu-HU" dirty="0" smtClean="0"/>
              <a:t>Negyedik szint</a:t>
            </a:r>
          </a:p>
          <a:p>
            <a:pPr lvl="4"/>
            <a:r>
              <a:rPr lang="hu-HU" dirty="0" smtClean="0"/>
              <a:t>Ötödik szint</a:t>
            </a:r>
            <a:endParaRPr lang="hu-HU" dirty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dirty="0" smtClean="0"/>
              <a:t>Mintaszöveg szerkesztése</a:t>
            </a:r>
          </a:p>
        </p:txBody>
      </p:sp>
      <p:sp>
        <p:nvSpPr>
          <p:cNvPr id="8" name="Téglalap 7"/>
          <p:cNvSpPr/>
          <p:nvPr userDrawn="1"/>
        </p:nvSpPr>
        <p:spPr>
          <a:xfrm>
            <a:off x="3455877" y="4904"/>
            <a:ext cx="180020" cy="6853095"/>
          </a:xfrm>
          <a:prstGeom prst="rect">
            <a:avLst/>
          </a:prstGeom>
          <a:solidFill>
            <a:srgbClr val="010340"/>
          </a:solidFill>
          <a:ln>
            <a:solidFill>
              <a:srgbClr val="0103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prstClr val="white"/>
              </a:solidFill>
            </a:endParaRPr>
          </a:p>
        </p:txBody>
      </p:sp>
      <p:sp>
        <p:nvSpPr>
          <p:cNvPr id="5" name="Szövegdoboz 4"/>
          <p:cNvSpPr txBox="1"/>
          <p:nvPr userDrawn="1"/>
        </p:nvSpPr>
        <p:spPr>
          <a:xfrm>
            <a:off x="3663662" y="6324046"/>
            <a:ext cx="3600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b="1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MTA TM Konferencia </a:t>
            </a:r>
            <a:r>
              <a:rPr lang="hu-HU" sz="1400" b="1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2014. április 3</a:t>
            </a:r>
            <a:r>
              <a:rPr lang="hu-HU" sz="1600" b="1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.</a:t>
            </a:r>
            <a:endParaRPr lang="hu-HU" sz="1600" b="1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21255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81467-E844-4721-B9A3-9DBA322CF873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2014.04.02.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0CD99-FD9B-4CB1-ACD7-C41C18EF46B0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99022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81467-E844-4721-B9A3-9DBA322CF873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2014.04.02.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0CD99-FD9B-4CB1-ACD7-C41C18EF46B0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47159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81467-E844-4721-B9A3-9DBA322CF873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2014.04.02.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0CD99-FD9B-4CB1-ACD7-C41C18EF46B0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172789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81467-E844-4721-B9A3-9DBA322CF873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2014.04.02.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0CD99-FD9B-4CB1-ACD7-C41C18EF46B0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05553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81467-E844-4721-B9A3-9DBA322CF873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2014.04.02.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0CD99-FD9B-4CB1-ACD7-C41C18EF46B0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05931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81467-E844-4721-B9A3-9DBA322CF873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2014.04.02.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0CD99-FD9B-4CB1-ACD7-C41C18EF46B0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9691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8"/>
          <p:cNvSpPr/>
          <p:nvPr/>
        </p:nvSpPr>
        <p:spPr>
          <a:xfrm>
            <a:off x="0" y="609600"/>
            <a:ext cx="9144000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lang="hu-HU">
              <a:solidFill>
                <a:prstClr val="black"/>
              </a:solidFill>
            </a:endParaRPr>
          </a:p>
        </p:txBody>
      </p:sp>
      <p:sp>
        <p:nvSpPr>
          <p:cNvPr id="4" name="Rectangle 10"/>
          <p:cNvSpPr/>
          <p:nvPr/>
        </p:nvSpPr>
        <p:spPr>
          <a:xfrm>
            <a:off x="0" y="1219200"/>
            <a:ext cx="9144000" cy="26988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lang="hu-HU">
              <a:solidFill>
                <a:prstClr val="black"/>
              </a:solidFill>
            </a:endParaRPr>
          </a:p>
        </p:txBody>
      </p:sp>
      <p:pic>
        <p:nvPicPr>
          <p:cNvPr id="5" name="Picture 10" descr="2004 logo_atlatszohatt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5425" y="6302375"/>
            <a:ext cx="152400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8600" y="4114800"/>
            <a:ext cx="7239000" cy="533400"/>
          </a:xfrm>
          <a:noFill/>
        </p:spPr>
        <p:txBody>
          <a:bodyPr/>
          <a:lstStyle>
            <a:lvl1pPr algn="l" eaLnBrk="1" latinLnBrk="0" hangingPunct="1">
              <a:defRPr kumimoji="0" lang="hu-HU" sz="2000" b="0" cap="all" spc="15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6" name="Rectangle 3"/>
          <p:cNvSpPr>
            <a:spLocks noGrp="1"/>
          </p:cNvSpPr>
          <p:nvPr>
            <p:ph type="dt" sz="half" idx="10"/>
          </p:nvPr>
        </p:nvSpPr>
        <p:spPr>
          <a:xfrm>
            <a:off x="228600" y="6477000"/>
            <a:ext cx="1600200" cy="304800"/>
          </a:xfrm>
          <a:prstGeom prst="rect">
            <a:avLst/>
          </a:prstGeom>
        </p:spPr>
        <p:txBody>
          <a:bodyPr vert="horz" anchor="ctr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lang="hu-HU" sz="1000" b="0">
                <a:solidFill>
                  <a:srgbClr val="A0A0A0"/>
                </a:solidFill>
                <a:effectLst/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949EBA46-9D3E-4CD4-A5BF-93C60F655AB1}" type="datetime1">
              <a:rPr lang="hu-HU"/>
              <a:pPr>
                <a:defRPr/>
              </a:pPr>
              <a:t>2014.04.02.</a:t>
            </a:fld>
            <a:endParaRPr/>
          </a:p>
        </p:txBody>
      </p:sp>
      <p:sp>
        <p:nvSpPr>
          <p:cNvPr id="7" name="Rectangl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latinLnBrk="0" hangingPunct="1">
              <a:defRPr kumimoji="0" lang="hu-HU">
                <a:solidFill>
                  <a:prstClr val="white"/>
                </a:solidFill>
              </a:defRPr>
            </a:lvl1pPr>
            <a:extLst/>
          </a:lstStyle>
          <a:p>
            <a:pPr>
              <a:defRPr/>
            </a:pPr>
            <a:endParaRPr/>
          </a:p>
        </p:txBody>
      </p:sp>
      <p:sp>
        <p:nvSpPr>
          <p:cNvPr id="8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6477000" y="6477000"/>
            <a:ext cx="1020763" cy="304800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2B70DEC9-E879-478B-B2B2-9F98F595603F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4410914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81467-E844-4721-B9A3-9DBA322CF873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2014.04.02.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0CD99-FD9B-4CB1-ACD7-C41C18EF46B0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444193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81467-E844-4721-B9A3-9DBA322CF873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2014.04.02.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0CD99-FD9B-4CB1-ACD7-C41C18EF46B0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548653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81467-E844-4721-B9A3-9DBA322CF873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2014.04.02.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0CD99-FD9B-4CB1-ACD7-C41C18EF46B0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211651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81467-E844-4721-B9A3-9DBA322CF873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2014.04.02.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0CD99-FD9B-4CB1-ACD7-C41C18EF46B0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774313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8"/>
          <p:cNvSpPr/>
          <p:nvPr/>
        </p:nvSpPr>
        <p:spPr>
          <a:xfrm>
            <a:off x="0" y="609600"/>
            <a:ext cx="9144000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hu-HU">
              <a:solidFill>
                <a:prstClr val="black"/>
              </a:solidFill>
            </a:endParaRPr>
          </a:p>
        </p:txBody>
      </p:sp>
      <p:sp>
        <p:nvSpPr>
          <p:cNvPr id="4" name="Rectangle 10"/>
          <p:cNvSpPr/>
          <p:nvPr/>
        </p:nvSpPr>
        <p:spPr>
          <a:xfrm>
            <a:off x="0" y="1219200"/>
            <a:ext cx="9144000" cy="26988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hu-HU">
              <a:solidFill>
                <a:prstClr val="black"/>
              </a:solidFill>
            </a:endParaRPr>
          </a:p>
        </p:txBody>
      </p:sp>
      <p:pic>
        <p:nvPicPr>
          <p:cNvPr id="5" name="Picture 10" descr="2004 logo_atlatszohatt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5425" y="6302375"/>
            <a:ext cx="152400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8600" y="4114800"/>
            <a:ext cx="7239000" cy="533400"/>
          </a:xfrm>
          <a:noFill/>
        </p:spPr>
        <p:txBody>
          <a:bodyPr/>
          <a:lstStyle>
            <a:lvl1pPr algn="l" eaLnBrk="1" latinLnBrk="0" hangingPunct="1">
              <a:defRPr kumimoji="0" lang="hu-HU" sz="2000" b="0" cap="all" spc="150" baseline="0">
                <a:solidFill>
                  <a:schemeClr val="bg1"/>
                </a:solidFill>
              </a:defRPr>
            </a:lvl1pPr>
            <a:extLst/>
          </a:lstStyle>
          <a:p>
            <a:endParaRPr lang="hu-HU"/>
          </a:p>
        </p:txBody>
      </p:sp>
      <p:sp>
        <p:nvSpPr>
          <p:cNvPr id="6" name="Rectangle 3"/>
          <p:cNvSpPr>
            <a:spLocks noGrp="1"/>
          </p:cNvSpPr>
          <p:nvPr>
            <p:ph type="dt" sz="half" idx="10"/>
          </p:nvPr>
        </p:nvSpPr>
        <p:spPr>
          <a:xfrm>
            <a:off x="228600" y="6477000"/>
            <a:ext cx="1600200" cy="304800"/>
          </a:xfrm>
          <a:prstGeom prst="rect">
            <a:avLst/>
          </a:prstGeom>
        </p:spPr>
        <p:txBody>
          <a:bodyPr vert="horz" anchor="ctr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lang="hu-HU" sz="1000" b="0">
                <a:solidFill>
                  <a:srgbClr val="A0A0A0"/>
                </a:solidFill>
                <a:effectLst/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C02DB858-F9B1-4BDF-A469-2FEDCD9C10AA}" type="datetime1">
              <a:rPr lang="hu-HU"/>
              <a:pPr>
                <a:defRPr/>
              </a:pPr>
              <a:t>2014.04.02.</a:t>
            </a:fld>
            <a:endParaRPr/>
          </a:p>
        </p:txBody>
      </p:sp>
      <p:sp>
        <p:nvSpPr>
          <p:cNvPr id="7" name="Rectangl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latinLnBrk="0" hangingPunct="1">
              <a:defRPr kumimoji="0" lang="hu-HU">
                <a:solidFill>
                  <a:prstClr val="white"/>
                </a:solidFill>
              </a:defRPr>
            </a:lvl1pPr>
            <a:extLst/>
          </a:lstStyle>
          <a:p>
            <a:pPr>
              <a:defRPr/>
            </a:pPr>
            <a:endParaRPr/>
          </a:p>
        </p:txBody>
      </p:sp>
      <p:sp>
        <p:nvSpPr>
          <p:cNvPr id="8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6477000" y="6477000"/>
            <a:ext cx="1020763" cy="304800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542A7BCF-5E7A-4B43-B5F0-6105D61D9913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7301017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2_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8"/>
          <p:cNvSpPr/>
          <p:nvPr/>
        </p:nvSpPr>
        <p:spPr>
          <a:xfrm>
            <a:off x="0" y="609600"/>
            <a:ext cx="9144000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hu-HU">
              <a:solidFill>
                <a:prstClr val="black"/>
              </a:solidFill>
            </a:endParaRPr>
          </a:p>
        </p:txBody>
      </p:sp>
      <p:sp>
        <p:nvSpPr>
          <p:cNvPr id="4" name="Rectangle 10"/>
          <p:cNvSpPr/>
          <p:nvPr/>
        </p:nvSpPr>
        <p:spPr>
          <a:xfrm>
            <a:off x="0" y="1219200"/>
            <a:ext cx="9144000" cy="26988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hu-HU">
              <a:solidFill>
                <a:prstClr val="black"/>
              </a:solidFill>
            </a:endParaRPr>
          </a:p>
        </p:txBody>
      </p:sp>
      <p:pic>
        <p:nvPicPr>
          <p:cNvPr id="5" name="Picture 10" descr="2004 logo_atlatszohatt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5425" y="6302375"/>
            <a:ext cx="152400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8600" y="4114800"/>
            <a:ext cx="7239000" cy="533400"/>
          </a:xfrm>
          <a:noFill/>
        </p:spPr>
        <p:txBody>
          <a:bodyPr/>
          <a:lstStyle>
            <a:lvl1pPr algn="l" eaLnBrk="1" latinLnBrk="0" hangingPunct="1">
              <a:defRPr kumimoji="0" lang="hu-HU" sz="2000" b="0" cap="all" spc="150" baseline="0">
                <a:solidFill>
                  <a:schemeClr val="bg1"/>
                </a:solidFill>
              </a:defRPr>
            </a:lvl1pPr>
            <a:extLst/>
          </a:lstStyle>
          <a:p>
            <a:endParaRPr lang="hu-HU"/>
          </a:p>
        </p:txBody>
      </p:sp>
      <p:sp>
        <p:nvSpPr>
          <p:cNvPr id="6" name="Rectangle 3"/>
          <p:cNvSpPr>
            <a:spLocks noGrp="1"/>
          </p:cNvSpPr>
          <p:nvPr>
            <p:ph type="dt" sz="half" idx="10"/>
          </p:nvPr>
        </p:nvSpPr>
        <p:spPr>
          <a:xfrm>
            <a:off x="228600" y="6477000"/>
            <a:ext cx="1600200" cy="304800"/>
          </a:xfrm>
          <a:prstGeom prst="rect">
            <a:avLst/>
          </a:prstGeom>
        </p:spPr>
        <p:txBody>
          <a:bodyPr vert="horz" anchor="ctr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lang="hu-HU" sz="1000" b="0">
                <a:solidFill>
                  <a:srgbClr val="A0A0A0"/>
                </a:solidFill>
                <a:effectLst/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C02DB858-F9B1-4BDF-A469-2FEDCD9C10AA}" type="datetime1">
              <a:rPr lang="hu-HU"/>
              <a:pPr>
                <a:defRPr/>
              </a:pPr>
              <a:t>2014.04.02.</a:t>
            </a:fld>
            <a:endParaRPr/>
          </a:p>
        </p:txBody>
      </p:sp>
      <p:sp>
        <p:nvSpPr>
          <p:cNvPr id="7" name="Rectangl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latinLnBrk="0" hangingPunct="1">
              <a:defRPr kumimoji="0" lang="hu-HU">
                <a:solidFill>
                  <a:prstClr val="white"/>
                </a:solidFill>
              </a:defRPr>
            </a:lvl1pPr>
            <a:extLst/>
          </a:lstStyle>
          <a:p>
            <a:pPr>
              <a:defRPr/>
            </a:pPr>
            <a:endParaRPr/>
          </a:p>
        </p:txBody>
      </p:sp>
      <p:sp>
        <p:nvSpPr>
          <p:cNvPr id="8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6477000" y="6477000"/>
            <a:ext cx="1020763" cy="304800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542A7BCF-5E7A-4B43-B5F0-6105D61D9913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7301017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3_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8"/>
          <p:cNvSpPr/>
          <p:nvPr/>
        </p:nvSpPr>
        <p:spPr>
          <a:xfrm>
            <a:off x="0" y="609600"/>
            <a:ext cx="9144000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hu-HU">
              <a:solidFill>
                <a:prstClr val="black"/>
              </a:solidFill>
            </a:endParaRPr>
          </a:p>
        </p:txBody>
      </p:sp>
      <p:sp>
        <p:nvSpPr>
          <p:cNvPr id="4" name="Rectangle 10"/>
          <p:cNvSpPr/>
          <p:nvPr/>
        </p:nvSpPr>
        <p:spPr>
          <a:xfrm>
            <a:off x="0" y="1219200"/>
            <a:ext cx="9144000" cy="26988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hu-HU">
              <a:solidFill>
                <a:prstClr val="black"/>
              </a:solidFill>
            </a:endParaRPr>
          </a:p>
        </p:txBody>
      </p:sp>
      <p:pic>
        <p:nvPicPr>
          <p:cNvPr id="5" name="Picture 10" descr="2004 logo_atlatszohatt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5425" y="6302375"/>
            <a:ext cx="152400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8600" y="4114800"/>
            <a:ext cx="7239000" cy="533400"/>
          </a:xfrm>
          <a:noFill/>
        </p:spPr>
        <p:txBody>
          <a:bodyPr/>
          <a:lstStyle>
            <a:lvl1pPr algn="l" eaLnBrk="1" latinLnBrk="0" hangingPunct="1">
              <a:defRPr kumimoji="0" lang="hu-HU" sz="2000" b="0" cap="all" spc="150" baseline="0">
                <a:solidFill>
                  <a:schemeClr val="bg1"/>
                </a:solidFill>
              </a:defRPr>
            </a:lvl1pPr>
            <a:extLst/>
          </a:lstStyle>
          <a:p>
            <a:endParaRPr lang="hu-HU"/>
          </a:p>
        </p:txBody>
      </p:sp>
      <p:sp>
        <p:nvSpPr>
          <p:cNvPr id="6" name="Rectangle 3"/>
          <p:cNvSpPr>
            <a:spLocks noGrp="1"/>
          </p:cNvSpPr>
          <p:nvPr>
            <p:ph type="dt" sz="half" idx="10"/>
          </p:nvPr>
        </p:nvSpPr>
        <p:spPr>
          <a:xfrm>
            <a:off x="228600" y="6477000"/>
            <a:ext cx="1600200" cy="304800"/>
          </a:xfrm>
          <a:prstGeom prst="rect">
            <a:avLst/>
          </a:prstGeom>
        </p:spPr>
        <p:txBody>
          <a:bodyPr vert="horz" anchor="ctr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lang="hu-HU" sz="1000" b="0">
                <a:solidFill>
                  <a:srgbClr val="A0A0A0"/>
                </a:solidFill>
                <a:effectLst/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C02DB858-F9B1-4BDF-A469-2FEDCD9C10AA}" type="datetime1">
              <a:rPr lang="hu-HU"/>
              <a:pPr>
                <a:defRPr/>
              </a:pPr>
              <a:t>2014.04.02.</a:t>
            </a:fld>
            <a:endParaRPr/>
          </a:p>
        </p:txBody>
      </p:sp>
      <p:sp>
        <p:nvSpPr>
          <p:cNvPr id="7" name="Rectangl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latinLnBrk="0" hangingPunct="1">
              <a:defRPr kumimoji="0" lang="hu-HU">
                <a:solidFill>
                  <a:prstClr val="white"/>
                </a:solidFill>
              </a:defRPr>
            </a:lvl1pPr>
            <a:extLst/>
          </a:lstStyle>
          <a:p>
            <a:pPr>
              <a:defRPr/>
            </a:pPr>
            <a:endParaRPr/>
          </a:p>
        </p:txBody>
      </p:sp>
      <p:sp>
        <p:nvSpPr>
          <p:cNvPr id="8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6477000" y="6477000"/>
            <a:ext cx="1020763" cy="304800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542A7BCF-5E7A-4B43-B5F0-6105D61D9913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7301017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4_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8"/>
          <p:cNvSpPr/>
          <p:nvPr/>
        </p:nvSpPr>
        <p:spPr>
          <a:xfrm>
            <a:off x="0" y="609600"/>
            <a:ext cx="9144000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hu-HU">
              <a:solidFill>
                <a:prstClr val="black"/>
              </a:solidFill>
            </a:endParaRPr>
          </a:p>
        </p:txBody>
      </p:sp>
      <p:sp>
        <p:nvSpPr>
          <p:cNvPr id="4" name="Rectangle 10"/>
          <p:cNvSpPr/>
          <p:nvPr/>
        </p:nvSpPr>
        <p:spPr>
          <a:xfrm>
            <a:off x="0" y="1219200"/>
            <a:ext cx="9144000" cy="26988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hu-HU">
              <a:solidFill>
                <a:prstClr val="black"/>
              </a:solidFill>
            </a:endParaRPr>
          </a:p>
        </p:txBody>
      </p:sp>
      <p:pic>
        <p:nvPicPr>
          <p:cNvPr id="5" name="Picture 10" descr="2004 logo_atlatszohatt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5425" y="6302375"/>
            <a:ext cx="152400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8600" y="4114800"/>
            <a:ext cx="7239000" cy="533400"/>
          </a:xfrm>
          <a:noFill/>
        </p:spPr>
        <p:txBody>
          <a:bodyPr/>
          <a:lstStyle>
            <a:lvl1pPr algn="l" eaLnBrk="1" latinLnBrk="0" hangingPunct="1">
              <a:defRPr kumimoji="0" lang="hu-HU" sz="2000" b="0" cap="all" spc="150" baseline="0">
                <a:solidFill>
                  <a:schemeClr val="bg1"/>
                </a:solidFill>
              </a:defRPr>
            </a:lvl1pPr>
            <a:extLst/>
          </a:lstStyle>
          <a:p>
            <a:endParaRPr lang="hu-HU"/>
          </a:p>
        </p:txBody>
      </p:sp>
      <p:sp>
        <p:nvSpPr>
          <p:cNvPr id="6" name="Rectangle 3"/>
          <p:cNvSpPr>
            <a:spLocks noGrp="1"/>
          </p:cNvSpPr>
          <p:nvPr>
            <p:ph type="dt" sz="half" idx="10"/>
          </p:nvPr>
        </p:nvSpPr>
        <p:spPr>
          <a:xfrm>
            <a:off x="228600" y="6477000"/>
            <a:ext cx="1600200" cy="304800"/>
          </a:xfrm>
          <a:prstGeom prst="rect">
            <a:avLst/>
          </a:prstGeom>
        </p:spPr>
        <p:txBody>
          <a:bodyPr vert="horz" anchor="ctr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lang="hu-HU" sz="1000" b="0">
                <a:solidFill>
                  <a:srgbClr val="A0A0A0"/>
                </a:solidFill>
                <a:effectLst/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C02DB858-F9B1-4BDF-A469-2FEDCD9C10AA}" type="datetime1">
              <a:rPr lang="hu-HU"/>
              <a:pPr>
                <a:defRPr/>
              </a:pPr>
              <a:t>2014.04.02.</a:t>
            </a:fld>
            <a:endParaRPr/>
          </a:p>
        </p:txBody>
      </p:sp>
      <p:sp>
        <p:nvSpPr>
          <p:cNvPr id="7" name="Rectangl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latinLnBrk="0" hangingPunct="1">
              <a:defRPr kumimoji="0" lang="hu-HU">
                <a:solidFill>
                  <a:prstClr val="white"/>
                </a:solidFill>
              </a:defRPr>
            </a:lvl1pPr>
            <a:extLst/>
          </a:lstStyle>
          <a:p>
            <a:pPr>
              <a:defRPr/>
            </a:pPr>
            <a:endParaRPr/>
          </a:p>
        </p:txBody>
      </p:sp>
      <p:sp>
        <p:nvSpPr>
          <p:cNvPr id="8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6477000" y="6477000"/>
            <a:ext cx="1020763" cy="304800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542A7BCF-5E7A-4B43-B5F0-6105D61D9913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7301017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5_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8"/>
          <p:cNvSpPr/>
          <p:nvPr/>
        </p:nvSpPr>
        <p:spPr>
          <a:xfrm>
            <a:off x="0" y="609600"/>
            <a:ext cx="9144000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hu-HU">
              <a:solidFill>
                <a:prstClr val="black"/>
              </a:solidFill>
            </a:endParaRPr>
          </a:p>
        </p:txBody>
      </p:sp>
      <p:sp>
        <p:nvSpPr>
          <p:cNvPr id="4" name="Rectangle 10"/>
          <p:cNvSpPr/>
          <p:nvPr/>
        </p:nvSpPr>
        <p:spPr>
          <a:xfrm>
            <a:off x="0" y="1219200"/>
            <a:ext cx="9144000" cy="26988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hu-HU">
              <a:solidFill>
                <a:prstClr val="black"/>
              </a:solidFill>
            </a:endParaRPr>
          </a:p>
        </p:txBody>
      </p:sp>
      <p:pic>
        <p:nvPicPr>
          <p:cNvPr id="5" name="Picture 10" descr="2004 logo_atlatszohatt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5425" y="6302375"/>
            <a:ext cx="152400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8600" y="4114800"/>
            <a:ext cx="7239000" cy="533400"/>
          </a:xfrm>
          <a:noFill/>
        </p:spPr>
        <p:txBody>
          <a:bodyPr/>
          <a:lstStyle>
            <a:lvl1pPr algn="l" eaLnBrk="1" latinLnBrk="0" hangingPunct="1">
              <a:defRPr kumimoji="0" lang="hu-HU" sz="2000" b="0" cap="all" spc="150" baseline="0">
                <a:solidFill>
                  <a:schemeClr val="bg1"/>
                </a:solidFill>
              </a:defRPr>
            </a:lvl1pPr>
            <a:extLst/>
          </a:lstStyle>
          <a:p>
            <a:endParaRPr lang="hu-HU"/>
          </a:p>
        </p:txBody>
      </p:sp>
      <p:sp>
        <p:nvSpPr>
          <p:cNvPr id="6" name="Rectangle 3"/>
          <p:cNvSpPr>
            <a:spLocks noGrp="1"/>
          </p:cNvSpPr>
          <p:nvPr>
            <p:ph type="dt" sz="half" idx="10"/>
          </p:nvPr>
        </p:nvSpPr>
        <p:spPr>
          <a:xfrm>
            <a:off x="228600" y="6477000"/>
            <a:ext cx="1600200" cy="304800"/>
          </a:xfrm>
          <a:prstGeom prst="rect">
            <a:avLst/>
          </a:prstGeom>
        </p:spPr>
        <p:txBody>
          <a:bodyPr vert="horz" anchor="ctr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lang="hu-HU" sz="1000" b="0">
                <a:solidFill>
                  <a:srgbClr val="A0A0A0"/>
                </a:solidFill>
                <a:effectLst/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C02DB858-F9B1-4BDF-A469-2FEDCD9C10AA}" type="datetime1">
              <a:rPr lang="hu-HU"/>
              <a:pPr>
                <a:defRPr/>
              </a:pPr>
              <a:t>2014.04.02.</a:t>
            </a:fld>
            <a:endParaRPr/>
          </a:p>
        </p:txBody>
      </p:sp>
      <p:sp>
        <p:nvSpPr>
          <p:cNvPr id="7" name="Rectangl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latinLnBrk="0" hangingPunct="1">
              <a:defRPr kumimoji="0" lang="hu-HU">
                <a:solidFill>
                  <a:prstClr val="white"/>
                </a:solidFill>
              </a:defRPr>
            </a:lvl1pPr>
            <a:extLst/>
          </a:lstStyle>
          <a:p>
            <a:pPr>
              <a:defRPr/>
            </a:pPr>
            <a:endParaRPr/>
          </a:p>
        </p:txBody>
      </p:sp>
      <p:sp>
        <p:nvSpPr>
          <p:cNvPr id="8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6477000" y="6477000"/>
            <a:ext cx="1020763" cy="304800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542A7BCF-5E7A-4B43-B5F0-6105D61D9913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7301017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6_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8"/>
          <p:cNvSpPr/>
          <p:nvPr/>
        </p:nvSpPr>
        <p:spPr>
          <a:xfrm>
            <a:off x="0" y="609600"/>
            <a:ext cx="9144000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hu-HU">
              <a:solidFill>
                <a:prstClr val="black"/>
              </a:solidFill>
            </a:endParaRPr>
          </a:p>
        </p:txBody>
      </p:sp>
      <p:sp>
        <p:nvSpPr>
          <p:cNvPr id="4" name="Rectangle 10"/>
          <p:cNvSpPr/>
          <p:nvPr/>
        </p:nvSpPr>
        <p:spPr>
          <a:xfrm>
            <a:off x="0" y="1219200"/>
            <a:ext cx="9144000" cy="26988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hu-HU">
              <a:solidFill>
                <a:prstClr val="black"/>
              </a:solidFill>
            </a:endParaRPr>
          </a:p>
        </p:txBody>
      </p:sp>
      <p:pic>
        <p:nvPicPr>
          <p:cNvPr id="5" name="Picture 10" descr="2004 logo_atlatszohatt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5425" y="6302375"/>
            <a:ext cx="152400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8600" y="4114800"/>
            <a:ext cx="7239000" cy="533400"/>
          </a:xfrm>
          <a:noFill/>
        </p:spPr>
        <p:txBody>
          <a:bodyPr/>
          <a:lstStyle>
            <a:lvl1pPr algn="l" eaLnBrk="1" latinLnBrk="0" hangingPunct="1">
              <a:defRPr kumimoji="0" lang="hu-HU" sz="2000" b="0" cap="all" spc="150" baseline="0">
                <a:solidFill>
                  <a:schemeClr val="bg1"/>
                </a:solidFill>
              </a:defRPr>
            </a:lvl1pPr>
            <a:extLst/>
          </a:lstStyle>
          <a:p>
            <a:endParaRPr lang="hu-HU"/>
          </a:p>
        </p:txBody>
      </p:sp>
      <p:sp>
        <p:nvSpPr>
          <p:cNvPr id="6" name="Rectangle 3"/>
          <p:cNvSpPr>
            <a:spLocks noGrp="1"/>
          </p:cNvSpPr>
          <p:nvPr>
            <p:ph type="dt" sz="half" idx="10"/>
          </p:nvPr>
        </p:nvSpPr>
        <p:spPr>
          <a:xfrm>
            <a:off x="228600" y="6477000"/>
            <a:ext cx="1600200" cy="304800"/>
          </a:xfrm>
          <a:prstGeom prst="rect">
            <a:avLst/>
          </a:prstGeom>
        </p:spPr>
        <p:txBody>
          <a:bodyPr vert="horz" anchor="ctr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lang="hu-HU" sz="1000" b="0">
                <a:solidFill>
                  <a:srgbClr val="A0A0A0"/>
                </a:solidFill>
                <a:effectLst/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C02DB858-F9B1-4BDF-A469-2FEDCD9C10AA}" type="datetime1">
              <a:rPr lang="hu-HU"/>
              <a:pPr>
                <a:defRPr/>
              </a:pPr>
              <a:t>2014.04.02.</a:t>
            </a:fld>
            <a:endParaRPr/>
          </a:p>
        </p:txBody>
      </p:sp>
      <p:sp>
        <p:nvSpPr>
          <p:cNvPr id="7" name="Rectangl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latinLnBrk="0" hangingPunct="1">
              <a:defRPr kumimoji="0" lang="hu-HU">
                <a:solidFill>
                  <a:prstClr val="white"/>
                </a:solidFill>
              </a:defRPr>
            </a:lvl1pPr>
            <a:extLst/>
          </a:lstStyle>
          <a:p>
            <a:pPr>
              <a:defRPr/>
            </a:pPr>
            <a:endParaRPr/>
          </a:p>
        </p:txBody>
      </p:sp>
      <p:sp>
        <p:nvSpPr>
          <p:cNvPr id="8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6477000" y="6477000"/>
            <a:ext cx="1020763" cy="304800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542A7BCF-5E7A-4B43-B5F0-6105D61D9913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730101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sak címs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hu-HU" smtClean="0"/>
              <a:t>Mintacím szerkesztése</a:t>
            </a:r>
            <a:endParaRPr/>
          </a:p>
        </p:txBody>
      </p:sp>
      <p:sp>
        <p:nvSpPr>
          <p:cNvPr id="19" name="Rectangle 8"/>
          <p:cNvSpPr>
            <a:spLocks noGrp="1"/>
          </p:cNvSpPr>
          <p:nvPr>
            <p:ph type="body" sz="quarter" idx="13"/>
          </p:nvPr>
        </p:nvSpPr>
        <p:spPr>
          <a:xfrm>
            <a:off x="304800" y="381000"/>
            <a:ext cx="8077200" cy="228600"/>
          </a:xfrm>
          <a:solidFill>
            <a:schemeClr val="accent6">
              <a:shade val="75000"/>
            </a:schemeClr>
          </a:solidFill>
        </p:spPr>
        <p:txBody>
          <a:bodyPr/>
          <a:lstStyle>
            <a:lvl1pPr eaLnBrk="1" latinLnBrk="0" hangingPunct="1">
              <a:defRPr kumimoji="0" lang="hu-HU"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6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A5C915-E061-4D75-8C0B-F1BB77B7C76B}" type="slidenum">
              <a:rPr/>
              <a:pPr>
                <a:defRPr/>
              </a:pPr>
              <a:t>‹#›</a:t>
            </a:fld>
            <a:endParaRPr/>
          </a:p>
        </p:txBody>
      </p:sp>
      <p:sp>
        <p:nvSpPr>
          <p:cNvPr id="5" name="Rectangle 12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4135042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ép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6237312"/>
            <a:ext cx="1487301" cy="512022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>
            <a:normAutofit/>
          </a:bodyPr>
          <a:lstStyle>
            <a:lvl1pPr algn="l">
              <a:defRPr sz="2400" b="1"/>
            </a:lvl1pPr>
          </a:lstStyle>
          <a:p>
            <a:r>
              <a:rPr lang="hu-HU" dirty="0" smtClean="0"/>
              <a:t>Mintacím szerkesztése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635896" y="4903"/>
            <a:ext cx="5508103" cy="6853095"/>
          </a:xfrm>
          <a:solidFill>
            <a:schemeClr val="bg1">
              <a:lumMod val="50000"/>
              <a:alpha val="12000"/>
            </a:schemeClr>
          </a:solidFill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dirty="0" smtClean="0"/>
              <a:t>Mintaszöveg szerkesztése</a:t>
            </a:r>
          </a:p>
          <a:p>
            <a:pPr lvl="1"/>
            <a:r>
              <a:rPr lang="hu-HU" dirty="0" smtClean="0"/>
              <a:t>Második szint</a:t>
            </a:r>
          </a:p>
          <a:p>
            <a:pPr lvl="2"/>
            <a:r>
              <a:rPr lang="hu-HU" dirty="0" smtClean="0"/>
              <a:t>Harmadik szint</a:t>
            </a:r>
          </a:p>
          <a:p>
            <a:pPr lvl="3"/>
            <a:r>
              <a:rPr lang="hu-HU" dirty="0" smtClean="0"/>
              <a:t>Negyedik szint</a:t>
            </a:r>
          </a:p>
          <a:p>
            <a:pPr lvl="4"/>
            <a:r>
              <a:rPr lang="hu-HU" dirty="0" smtClean="0"/>
              <a:t>Ötödik szint</a:t>
            </a:r>
            <a:endParaRPr lang="hu-HU" dirty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dirty="0" smtClean="0"/>
              <a:t>Mintaszöveg szerkesztése</a:t>
            </a:r>
          </a:p>
        </p:txBody>
      </p:sp>
      <p:sp>
        <p:nvSpPr>
          <p:cNvPr id="8" name="Téglalap 7"/>
          <p:cNvSpPr/>
          <p:nvPr userDrawn="1"/>
        </p:nvSpPr>
        <p:spPr>
          <a:xfrm>
            <a:off x="3455877" y="4904"/>
            <a:ext cx="180020" cy="6853095"/>
          </a:xfrm>
          <a:prstGeom prst="rect">
            <a:avLst/>
          </a:prstGeom>
          <a:solidFill>
            <a:srgbClr val="010340"/>
          </a:solidFill>
          <a:ln>
            <a:solidFill>
              <a:srgbClr val="0103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prstClr val="white"/>
              </a:solidFill>
            </a:endParaRPr>
          </a:p>
        </p:txBody>
      </p:sp>
      <p:sp>
        <p:nvSpPr>
          <p:cNvPr id="18" name="Szövegdoboz 17"/>
          <p:cNvSpPr txBox="1"/>
          <p:nvPr userDrawn="1"/>
        </p:nvSpPr>
        <p:spPr>
          <a:xfrm>
            <a:off x="3923928" y="6324046"/>
            <a:ext cx="33123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b="1" dirty="0">
                <a:solidFill>
                  <a:prstClr val="black">
                    <a:lumMod val="50000"/>
                    <a:lumOff val="50000"/>
                  </a:prstClr>
                </a:solidFill>
              </a:rPr>
              <a:t>MTA TM Konferencia </a:t>
            </a:r>
            <a:r>
              <a:rPr lang="hu-HU" sz="1400" b="1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2014. április 3.</a:t>
            </a:r>
            <a:endParaRPr lang="hu-HU" sz="1600" b="1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273715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81467-E844-4721-B9A3-9DBA322CF873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2014.04.02.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0CD99-FD9B-4CB1-ACD7-C41C18EF46B0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322603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81467-E844-4721-B9A3-9DBA322CF873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2014.04.02.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0CD99-FD9B-4CB1-ACD7-C41C18EF46B0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2672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81467-E844-4721-B9A3-9DBA322CF873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2014.04.02.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0CD99-FD9B-4CB1-ACD7-C41C18EF46B0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80830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81467-E844-4721-B9A3-9DBA322CF873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2014.04.02.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0CD99-FD9B-4CB1-ACD7-C41C18EF46B0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301337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81467-E844-4721-B9A3-9DBA322CF873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2014.04.02.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0CD99-FD9B-4CB1-ACD7-C41C18EF46B0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989944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81467-E844-4721-B9A3-9DBA322CF873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2014.04.02.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0CD99-FD9B-4CB1-ACD7-C41C18EF46B0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844063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81467-E844-4721-B9A3-9DBA322CF873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2014.04.02.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0CD99-FD9B-4CB1-ACD7-C41C18EF46B0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567276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81467-E844-4721-B9A3-9DBA322CF873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2014.04.02.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0CD99-FD9B-4CB1-ACD7-C41C18EF46B0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060227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81467-E844-4721-B9A3-9DBA322CF873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2014.04.02.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0CD99-FD9B-4CB1-ACD7-C41C18EF46B0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96319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2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hu-HU" smtClean="0"/>
              <a:t>Mintacím szerkesztése</a:t>
            </a:r>
            <a:endParaRPr/>
          </a:p>
        </p:txBody>
      </p:sp>
      <p:sp>
        <p:nvSpPr>
          <p:cNvPr id="3" name="Rectangle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B5938E-E589-4655-A731-5507D40C558C}" type="slidenum">
              <a:rPr/>
              <a:pPr>
                <a:defRPr/>
              </a:pPr>
              <a:t>‹#›</a:t>
            </a:fld>
            <a:endParaRPr/>
          </a:p>
        </p:txBody>
      </p:sp>
      <p:sp>
        <p:nvSpPr>
          <p:cNvPr id="4" name="Rectangle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2694600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81467-E844-4721-B9A3-9DBA322CF873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2014.04.02.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0CD99-FD9B-4CB1-ACD7-C41C18EF46B0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68024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4C211-6B13-4856-80D3-108532989867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2014.04.02.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5918D-367F-4290-A6A3-8EFEE326CDC5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825338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4C211-6B13-4856-80D3-108532989867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2014.04.02.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5918D-367F-4290-A6A3-8EFEE326CDC5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045955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4C211-6B13-4856-80D3-108532989867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2014.04.02.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5918D-367F-4290-A6A3-8EFEE326CDC5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275704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4C211-6B13-4856-80D3-108532989867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2014.04.02.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5918D-367F-4290-A6A3-8EFEE326CDC5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298515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4C211-6B13-4856-80D3-108532989867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2014.04.02.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5918D-367F-4290-A6A3-8EFEE326CDC5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997120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4C211-6B13-4856-80D3-108532989867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2014.04.02.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5918D-367F-4290-A6A3-8EFEE326CDC5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40077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4C211-6B13-4856-80D3-108532989867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2014.04.02.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5918D-367F-4290-A6A3-8EFEE326CDC5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200603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4C211-6B13-4856-80D3-108532989867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2014.04.02.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5918D-367F-4290-A6A3-8EFEE326CDC5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998755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4C211-6B13-4856-80D3-108532989867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2014.04.02.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5918D-367F-4290-A6A3-8EFEE326CDC5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975346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képhe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hu-HU" smtClean="0"/>
              <a:t>Mintacím szerkesztése</a:t>
            </a:r>
            <a:endParaRPr/>
          </a:p>
        </p:txBody>
      </p:sp>
      <p:sp>
        <p:nvSpPr>
          <p:cNvPr id="8" name="Rectangle 8"/>
          <p:cNvSpPr>
            <a:spLocks noGrp="1"/>
          </p:cNvSpPr>
          <p:nvPr>
            <p:ph type="body" sz="quarter" idx="13"/>
          </p:nvPr>
        </p:nvSpPr>
        <p:spPr>
          <a:xfrm>
            <a:off x="304800" y="381000"/>
            <a:ext cx="8077200" cy="228600"/>
          </a:xfrm>
          <a:solidFill>
            <a:schemeClr val="accent6">
              <a:shade val="75000"/>
            </a:schemeClr>
          </a:solidFill>
        </p:spPr>
        <p:txBody>
          <a:bodyPr/>
          <a:lstStyle>
            <a:lvl1pPr eaLnBrk="1" latinLnBrk="0" hangingPunct="1">
              <a:defRPr kumimoji="0" lang="hu-HU"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11" name="Rectangle 11"/>
          <p:cNvSpPr>
            <a:spLocks noGrp="1"/>
          </p:cNvSpPr>
          <p:nvPr>
            <p:ph sz="quarter" idx="15"/>
          </p:nvPr>
        </p:nvSpPr>
        <p:spPr>
          <a:xfrm>
            <a:off x="304800" y="609600"/>
            <a:ext cx="8077200" cy="5638800"/>
          </a:xfrm>
        </p:spPr>
        <p:txBody>
          <a:bodyPr/>
          <a:lstStyle>
            <a:extLst/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/>
          </a:p>
        </p:txBody>
      </p:sp>
      <p:sp>
        <p:nvSpPr>
          <p:cNvPr id="5" name="Rectangle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2BEFB4-A2B6-4E24-8F0F-89F3DD422577}" type="slidenum">
              <a:rPr/>
              <a:pPr>
                <a:defRPr/>
              </a:pPr>
              <a:t>‹#›</a:t>
            </a:fld>
            <a:endParaRPr/>
          </a:p>
        </p:txBody>
      </p:sp>
      <p:sp>
        <p:nvSpPr>
          <p:cNvPr id="6" name="Rectangle 12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1782218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4C211-6B13-4856-80D3-108532989867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2014.04.02.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5918D-367F-4290-A6A3-8EFEE326CDC5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861098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4C211-6B13-4856-80D3-108532989867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2014.04.02.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5918D-367F-4290-A6A3-8EFEE326CDC5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903829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>
            <a:spLocks noChangeArrowheads="1"/>
          </p:cNvSpPr>
          <p:nvPr/>
        </p:nvSpPr>
        <p:spPr bwMode="auto">
          <a:xfrm rot="16200000">
            <a:off x="4419600" y="152400"/>
            <a:ext cx="304800" cy="9144000"/>
          </a:xfrm>
          <a:prstGeom prst="rect">
            <a:avLst/>
          </a:prstGeom>
          <a:gradFill rotWithShape="1">
            <a:gsLst>
              <a:gs pos="0">
                <a:srgbClr val="FFFFFF">
                  <a:alpha val="0"/>
                </a:srgbClr>
              </a:gs>
              <a:gs pos="100000">
                <a:schemeClr val="tx1">
                  <a:alpha val="79999"/>
                </a:schemeClr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25400" cap="rnd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hu-HU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" name="Rectangle 10"/>
          <p:cNvSpPr/>
          <p:nvPr/>
        </p:nvSpPr>
        <p:spPr>
          <a:xfrm>
            <a:off x="0" y="3505200"/>
            <a:ext cx="9144000" cy="11430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hu-HU">
              <a:solidFill>
                <a:prstClr val="black"/>
              </a:solidFill>
            </a:endParaRPr>
          </a:p>
        </p:txBody>
      </p:sp>
      <p:sp>
        <p:nvSpPr>
          <p:cNvPr id="6" name="Rectangle 10"/>
          <p:cNvSpPr/>
          <p:nvPr/>
        </p:nvSpPr>
        <p:spPr>
          <a:xfrm>
            <a:off x="0" y="0"/>
            <a:ext cx="9144000" cy="4038600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hu-HU">
              <a:solidFill>
                <a:prstClr val="black"/>
              </a:solidFill>
            </a:endParaRPr>
          </a:p>
        </p:txBody>
      </p:sp>
      <p:sp>
        <p:nvSpPr>
          <p:cNvPr id="7" name="Rectangle 11"/>
          <p:cNvSpPr/>
          <p:nvPr/>
        </p:nvSpPr>
        <p:spPr>
          <a:xfrm>
            <a:off x="0" y="4646613"/>
            <a:ext cx="9144000" cy="26987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hu-HU">
              <a:solidFill>
                <a:prstClr val="black"/>
              </a:solidFill>
            </a:endParaRPr>
          </a:p>
        </p:txBody>
      </p:sp>
      <p:pic>
        <p:nvPicPr>
          <p:cNvPr id="8" name="Picture 12" descr="2004 logo_atlatszohatte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6003925"/>
            <a:ext cx="2362200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2"/>
          <p:cNvSpPr>
            <a:spLocks noGrp="1"/>
          </p:cNvSpPr>
          <p:nvPr>
            <p:ph type="ctrTitle"/>
          </p:nvPr>
        </p:nvSpPr>
        <p:spPr>
          <a:xfrm>
            <a:off x="228600" y="4114800"/>
            <a:ext cx="7239000" cy="533400"/>
          </a:xfrm>
          <a:noFill/>
        </p:spPr>
        <p:txBody>
          <a:bodyPr/>
          <a:lstStyle>
            <a:lvl1pPr algn="l" eaLnBrk="1" latinLnBrk="0" hangingPunct="1">
              <a:defRPr kumimoji="0" lang="hu-HU" sz="2000" b="0" cap="all" spc="15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hu-HU" smtClean="0"/>
              <a:t>Mintacím szerkesztése</a:t>
            </a:r>
            <a:endParaRPr/>
          </a:p>
        </p:txBody>
      </p:sp>
      <p:sp>
        <p:nvSpPr>
          <p:cNvPr id="3" name="Rectangle 3"/>
          <p:cNvSpPr>
            <a:spLocks noGrp="1"/>
          </p:cNvSpPr>
          <p:nvPr>
            <p:ph type="subTitle" idx="1"/>
          </p:nvPr>
        </p:nvSpPr>
        <p:spPr>
          <a:xfrm>
            <a:off x="228600" y="4706112"/>
            <a:ext cx="6934200" cy="228600"/>
          </a:xfrm>
          <a:solidFill>
            <a:schemeClr val="bg1"/>
          </a:solidFill>
        </p:spPr>
        <p:txBody>
          <a:bodyPr/>
          <a:lstStyle>
            <a:lvl1pPr marL="0" indent="0" algn="l" eaLnBrk="1" latinLnBrk="0" hangingPunct="1">
              <a:buNone/>
              <a:defRPr kumimoji="0" lang="hu-HU" sz="1100" b="1">
                <a:solidFill>
                  <a:schemeClr val="accent4">
                    <a:shade val="50000"/>
                  </a:schemeClr>
                </a:solidFill>
              </a:defRPr>
            </a:lvl1pPr>
            <a:lvl2pPr marL="457200" indent="0" algn="ctr" eaLnBrk="1" latinLnBrk="0" hangingPunct="1">
              <a:buNone/>
            </a:lvl2pPr>
            <a:lvl3pPr marL="914400" indent="0" algn="ctr" eaLnBrk="1" latinLnBrk="0" hangingPunct="1">
              <a:buNone/>
            </a:lvl3pPr>
            <a:lvl4pPr marL="1371600" indent="0" algn="ctr" eaLnBrk="1" latinLnBrk="0" hangingPunct="1">
              <a:buNone/>
            </a:lvl4pPr>
            <a:lvl5pPr marL="1828800" indent="0" algn="ctr" eaLnBrk="1" latinLnBrk="0" hangingPunct="1">
              <a:buNone/>
            </a:lvl5pPr>
            <a:lvl6pPr marL="2286000" indent="0" algn="ctr" eaLnBrk="1" latinLnBrk="0" hangingPunct="1">
              <a:buNone/>
            </a:lvl6pPr>
            <a:lvl7pPr marL="2743200" indent="0" algn="ctr" eaLnBrk="1" latinLnBrk="0" hangingPunct="1">
              <a:buNone/>
            </a:lvl7pPr>
            <a:lvl8pPr marL="3200400" indent="0" algn="ctr" eaLnBrk="1" latinLnBrk="0" hangingPunct="1">
              <a:buNone/>
            </a:lvl8pPr>
            <a:lvl9pPr marL="3657600" indent="0" algn="ctr" eaLnBrk="1" latinLnBrk="0" hangingPunct="1">
              <a:buNone/>
            </a:lvl9pPr>
            <a:extLst/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9" name="Rectangle 15"/>
          <p:cNvSpPr>
            <a:spLocks noGrp="1"/>
          </p:cNvSpPr>
          <p:nvPr>
            <p:ph type="sldNum" sz="quarter" idx="10"/>
          </p:nvPr>
        </p:nvSpPr>
        <p:spPr>
          <a:xfrm>
            <a:off x="6477000" y="6477000"/>
            <a:ext cx="1020763" cy="304800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236B7406-D428-4707-9255-85D92A2AFD47}" type="slidenum">
              <a:rPr/>
              <a:pPr>
                <a:defRPr/>
              </a:pPr>
              <a:t>‹#›</a:t>
            </a:fld>
            <a:endParaRPr/>
          </a:p>
        </p:txBody>
      </p:sp>
      <p:sp>
        <p:nvSpPr>
          <p:cNvPr id="10" name="Rectangle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/>
          </a:p>
        </p:txBody>
      </p:sp>
      <p:sp>
        <p:nvSpPr>
          <p:cNvPr id="11" name="Date Placeholder 9"/>
          <p:cNvSpPr>
            <a:spLocks noGrp="1"/>
          </p:cNvSpPr>
          <p:nvPr>
            <p:ph type="dt" sz="half" idx="12"/>
          </p:nvPr>
        </p:nvSpPr>
        <p:spPr>
          <a:xfrm>
            <a:off x="228600" y="6477000"/>
            <a:ext cx="1600200" cy="304800"/>
          </a:xfrm>
          <a:prstGeom prst="rect">
            <a:avLst/>
          </a:prstGeom>
        </p:spPr>
        <p:txBody>
          <a:bodyPr vert="horz" anchor="ctr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lang="hu-HU" sz="1000" b="0">
                <a:solidFill>
                  <a:srgbClr val="A0A0A0"/>
                </a:solidFill>
                <a:effectLst/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274C229F-65AE-4634-B914-5CEEB83016B6}" type="datetime1">
              <a:rPr lang="hu-HU"/>
              <a:pPr>
                <a:defRPr/>
              </a:pPr>
              <a:t>2014.04.02.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1870137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pir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10"/>
          <p:cNvSpPr/>
          <p:nvPr/>
        </p:nvSpPr>
        <p:spPr>
          <a:xfrm>
            <a:off x="8610600" y="0"/>
            <a:ext cx="533400" cy="6858000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hu-HU">
              <a:solidFill>
                <a:prstClr val="black"/>
              </a:solidFill>
            </a:endParaRPr>
          </a:p>
        </p:txBody>
      </p:sp>
      <p:sp>
        <p:nvSpPr>
          <p:cNvPr id="33" name="Rectangle 10"/>
          <p:cNvSpPr/>
          <p:nvPr/>
        </p:nvSpPr>
        <p:spPr>
          <a:xfrm>
            <a:off x="0" y="0"/>
            <a:ext cx="76200" cy="6858000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hu-HU">
              <a:solidFill>
                <a:prstClr val="black"/>
              </a:solidFill>
            </a:endParaRPr>
          </a:p>
        </p:txBody>
      </p:sp>
      <p:pic>
        <p:nvPicPr>
          <p:cNvPr id="34" name="Picture 10" descr="2004 logo_atlatszohatt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5425" y="6302375"/>
            <a:ext cx="152400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hu-HU" smtClean="0"/>
              <a:t>Mintacím szerkesztése</a:t>
            </a:r>
            <a:endParaRPr/>
          </a:p>
        </p:txBody>
      </p:sp>
      <p:sp>
        <p:nvSpPr>
          <p:cNvPr id="37" name="Rectangle 37"/>
          <p:cNvSpPr>
            <a:spLocks noGrp="1"/>
          </p:cNvSpPr>
          <p:nvPr>
            <p:ph type="body" sz="quarter" idx="13"/>
          </p:nvPr>
        </p:nvSpPr>
        <p:spPr>
          <a:xfrm>
            <a:off x="310896" y="381000"/>
            <a:ext cx="7385304" cy="228600"/>
          </a:xfrm>
          <a:solidFill>
            <a:schemeClr val="tx2">
              <a:tint val="40000"/>
            </a:schemeClr>
          </a:solidFill>
        </p:spPr>
        <p:txBody>
          <a:bodyPr anchor="ctr"/>
          <a:lstStyle>
            <a:lvl1pPr eaLnBrk="1" latinLnBrk="0" hangingPunct="1">
              <a:buFontTx/>
              <a:buNone/>
              <a:defRPr kumimoji="0" lang="hu-HU" sz="1100"/>
            </a:lvl1pPr>
            <a:extLst/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3" name="Rectangle 37"/>
          <p:cNvSpPr>
            <a:spLocks noGrp="1"/>
          </p:cNvSpPr>
          <p:nvPr>
            <p:ph type="body" sz="quarter" idx="15"/>
          </p:nvPr>
        </p:nvSpPr>
        <p:spPr>
          <a:xfrm>
            <a:off x="304800" y="838200"/>
            <a:ext cx="7391400" cy="228600"/>
          </a:xfrm>
          <a:solidFill>
            <a:schemeClr val="tx2">
              <a:tint val="40000"/>
            </a:schemeClr>
          </a:solidFill>
        </p:spPr>
        <p:txBody>
          <a:bodyPr anchor="ctr"/>
          <a:lstStyle>
            <a:lvl1pPr eaLnBrk="1" latinLnBrk="0" hangingPunct="1">
              <a:buFontTx/>
              <a:buNone/>
              <a:defRPr kumimoji="0" lang="hu-HU" sz="1100"/>
            </a:lvl1pPr>
            <a:extLst/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1" name="Rectangle 37"/>
          <p:cNvSpPr>
            <a:spLocks noGrp="1"/>
          </p:cNvSpPr>
          <p:nvPr>
            <p:ph type="body" sz="quarter" idx="17"/>
          </p:nvPr>
        </p:nvSpPr>
        <p:spPr>
          <a:xfrm>
            <a:off x="310896" y="1295400"/>
            <a:ext cx="7385304" cy="228600"/>
          </a:xfrm>
          <a:solidFill>
            <a:schemeClr val="tx2">
              <a:tint val="40000"/>
            </a:schemeClr>
          </a:solidFill>
        </p:spPr>
        <p:txBody>
          <a:bodyPr anchor="ctr"/>
          <a:lstStyle>
            <a:lvl1pPr eaLnBrk="1" latinLnBrk="0" hangingPunct="1">
              <a:buFontTx/>
              <a:buNone/>
              <a:defRPr kumimoji="0" lang="hu-HU" sz="1100"/>
            </a:lvl1pPr>
            <a:extLst/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5" name="Rectangle 37"/>
          <p:cNvSpPr>
            <a:spLocks noGrp="1"/>
          </p:cNvSpPr>
          <p:nvPr>
            <p:ph type="body" sz="quarter" idx="19"/>
          </p:nvPr>
        </p:nvSpPr>
        <p:spPr>
          <a:xfrm>
            <a:off x="310896" y="1752600"/>
            <a:ext cx="7385304" cy="228600"/>
          </a:xfrm>
          <a:solidFill>
            <a:schemeClr val="tx2">
              <a:tint val="40000"/>
            </a:schemeClr>
          </a:solidFill>
        </p:spPr>
        <p:txBody>
          <a:bodyPr anchor="ctr"/>
          <a:lstStyle>
            <a:lvl1pPr eaLnBrk="1" latinLnBrk="0" hangingPunct="1">
              <a:buFontTx/>
              <a:buNone/>
              <a:defRPr kumimoji="0" lang="hu-HU" sz="1100" baseline="0"/>
            </a:lvl1pPr>
            <a:extLst/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7" name="Rectangle 37"/>
          <p:cNvSpPr>
            <a:spLocks noGrp="1"/>
          </p:cNvSpPr>
          <p:nvPr>
            <p:ph type="body" sz="quarter" idx="21"/>
          </p:nvPr>
        </p:nvSpPr>
        <p:spPr>
          <a:xfrm>
            <a:off x="310896" y="2209800"/>
            <a:ext cx="7385304" cy="228600"/>
          </a:xfrm>
          <a:solidFill>
            <a:schemeClr val="tx2">
              <a:tint val="40000"/>
            </a:schemeClr>
          </a:solidFill>
        </p:spPr>
        <p:txBody>
          <a:bodyPr anchor="ctr"/>
          <a:lstStyle>
            <a:lvl1pPr eaLnBrk="1" latinLnBrk="0" hangingPunct="1">
              <a:buFontTx/>
              <a:buNone/>
              <a:defRPr kumimoji="0" lang="hu-HU" sz="1100" baseline="0"/>
            </a:lvl1pPr>
            <a:extLst/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9" name="Rectangle 37"/>
          <p:cNvSpPr>
            <a:spLocks noGrp="1"/>
          </p:cNvSpPr>
          <p:nvPr>
            <p:ph type="body" sz="quarter" idx="23"/>
          </p:nvPr>
        </p:nvSpPr>
        <p:spPr>
          <a:xfrm>
            <a:off x="310896" y="2667000"/>
            <a:ext cx="7385304" cy="228600"/>
          </a:xfrm>
          <a:solidFill>
            <a:schemeClr val="tx2">
              <a:tint val="40000"/>
            </a:schemeClr>
          </a:solidFill>
        </p:spPr>
        <p:txBody>
          <a:bodyPr anchor="ctr"/>
          <a:lstStyle>
            <a:lvl1pPr eaLnBrk="1" latinLnBrk="0" hangingPunct="1">
              <a:buFontTx/>
              <a:buNone/>
              <a:defRPr kumimoji="0" lang="hu-HU" sz="1100"/>
            </a:lvl1pPr>
            <a:extLst/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1" name="Rectangle 37"/>
          <p:cNvSpPr>
            <a:spLocks noGrp="1"/>
          </p:cNvSpPr>
          <p:nvPr>
            <p:ph type="body" sz="quarter" idx="25"/>
          </p:nvPr>
        </p:nvSpPr>
        <p:spPr>
          <a:xfrm>
            <a:off x="310896" y="3124200"/>
            <a:ext cx="7385304" cy="228600"/>
          </a:xfrm>
          <a:solidFill>
            <a:schemeClr val="tx2">
              <a:tint val="40000"/>
            </a:schemeClr>
          </a:solidFill>
        </p:spPr>
        <p:txBody>
          <a:bodyPr anchor="ctr"/>
          <a:lstStyle>
            <a:lvl1pPr eaLnBrk="1" latinLnBrk="0" hangingPunct="1">
              <a:buFontTx/>
              <a:buNone/>
              <a:defRPr kumimoji="0" lang="hu-HU" sz="1100"/>
            </a:lvl1pPr>
            <a:extLst/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3" name="Rectangle 37"/>
          <p:cNvSpPr>
            <a:spLocks noGrp="1"/>
          </p:cNvSpPr>
          <p:nvPr>
            <p:ph type="body" sz="quarter" idx="27"/>
          </p:nvPr>
        </p:nvSpPr>
        <p:spPr>
          <a:xfrm>
            <a:off x="310896" y="3581400"/>
            <a:ext cx="7385304" cy="228600"/>
          </a:xfrm>
          <a:solidFill>
            <a:schemeClr val="tx2">
              <a:tint val="40000"/>
            </a:schemeClr>
          </a:solidFill>
        </p:spPr>
        <p:txBody>
          <a:bodyPr anchor="ctr"/>
          <a:lstStyle>
            <a:lvl1pPr eaLnBrk="1" latinLnBrk="0" hangingPunct="1">
              <a:buFontTx/>
              <a:buNone/>
              <a:defRPr kumimoji="0" lang="hu-HU" sz="1100"/>
            </a:lvl1pPr>
            <a:extLst/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5" name="Rectangle 37"/>
          <p:cNvSpPr>
            <a:spLocks noGrp="1"/>
          </p:cNvSpPr>
          <p:nvPr>
            <p:ph type="body" sz="quarter" idx="29"/>
          </p:nvPr>
        </p:nvSpPr>
        <p:spPr>
          <a:xfrm>
            <a:off x="310896" y="4038600"/>
            <a:ext cx="7385304" cy="228600"/>
          </a:xfrm>
          <a:solidFill>
            <a:schemeClr val="tx2">
              <a:tint val="40000"/>
            </a:schemeClr>
          </a:solidFill>
        </p:spPr>
        <p:txBody>
          <a:bodyPr anchor="ctr"/>
          <a:lstStyle>
            <a:lvl1pPr eaLnBrk="1" latinLnBrk="0" hangingPunct="1">
              <a:buFontTx/>
              <a:buNone/>
              <a:defRPr kumimoji="0" lang="hu-HU" sz="1100" baseline="0"/>
            </a:lvl1pPr>
            <a:extLst/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7" name="Rectangle 37"/>
          <p:cNvSpPr>
            <a:spLocks noGrp="1"/>
          </p:cNvSpPr>
          <p:nvPr>
            <p:ph type="body" sz="quarter" idx="31"/>
          </p:nvPr>
        </p:nvSpPr>
        <p:spPr>
          <a:xfrm>
            <a:off x="310896" y="4495800"/>
            <a:ext cx="7385304" cy="228600"/>
          </a:xfrm>
          <a:solidFill>
            <a:schemeClr val="tx2">
              <a:tint val="40000"/>
            </a:schemeClr>
          </a:solidFill>
        </p:spPr>
        <p:txBody>
          <a:bodyPr anchor="ctr"/>
          <a:lstStyle>
            <a:lvl1pPr eaLnBrk="1" latinLnBrk="0" hangingPunct="1">
              <a:buFontTx/>
              <a:buNone/>
              <a:defRPr kumimoji="0" lang="hu-HU" sz="1100"/>
            </a:lvl1pPr>
            <a:extLst/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26" name="Rectangle 37"/>
          <p:cNvSpPr>
            <a:spLocks noGrp="1"/>
          </p:cNvSpPr>
          <p:nvPr>
            <p:ph type="body" sz="quarter" idx="33"/>
          </p:nvPr>
        </p:nvSpPr>
        <p:spPr>
          <a:xfrm>
            <a:off x="310896" y="4953000"/>
            <a:ext cx="7385304" cy="228600"/>
          </a:xfrm>
          <a:solidFill>
            <a:schemeClr val="tx2">
              <a:tint val="40000"/>
            </a:schemeClr>
          </a:solidFill>
        </p:spPr>
        <p:txBody>
          <a:bodyPr anchor="ctr"/>
          <a:lstStyle>
            <a:lvl1pPr eaLnBrk="1" latinLnBrk="0" hangingPunct="1">
              <a:buFontTx/>
              <a:buNone/>
              <a:defRPr kumimoji="0" lang="hu-HU" sz="1100"/>
            </a:lvl1pPr>
            <a:extLst/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28" name="Rectangle 37"/>
          <p:cNvSpPr>
            <a:spLocks noGrp="1"/>
          </p:cNvSpPr>
          <p:nvPr>
            <p:ph type="body" sz="quarter" idx="35"/>
          </p:nvPr>
        </p:nvSpPr>
        <p:spPr>
          <a:xfrm>
            <a:off x="310896" y="5410200"/>
            <a:ext cx="7385304" cy="228600"/>
          </a:xfrm>
          <a:solidFill>
            <a:schemeClr val="tx2">
              <a:tint val="40000"/>
            </a:schemeClr>
          </a:solidFill>
        </p:spPr>
        <p:txBody>
          <a:bodyPr anchor="ctr"/>
          <a:lstStyle>
            <a:lvl1pPr eaLnBrk="1" latinLnBrk="0" hangingPunct="1">
              <a:buFontTx/>
              <a:buNone/>
              <a:defRPr kumimoji="0" lang="hu-HU" sz="1100"/>
            </a:lvl1pPr>
            <a:extLst/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98" name="Rectangle 37"/>
          <p:cNvSpPr>
            <a:spLocks noGrp="1"/>
          </p:cNvSpPr>
          <p:nvPr>
            <p:ph type="body" sz="quarter" idx="14"/>
          </p:nvPr>
        </p:nvSpPr>
        <p:spPr>
          <a:xfrm>
            <a:off x="7696200" y="381000"/>
            <a:ext cx="685800" cy="228600"/>
          </a:xfrm>
          <a:solidFill>
            <a:schemeClr val="accent6">
              <a:shade val="75000"/>
            </a:schemeClr>
          </a:solidFill>
        </p:spPr>
        <p:txBody>
          <a:bodyPr anchor="ctr"/>
          <a:lstStyle>
            <a:lvl1pPr algn="r" eaLnBrk="1" latinLnBrk="0" hangingPunct="1">
              <a:buFontTx/>
              <a:buNone/>
              <a:defRPr kumimoji="0" lang="hu-HU" sz="1100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4" name="Rectangle 37"/>
          <p:cNvSpPr>
            <a:spLocks noGrp="1"/>
          </p:cNvSpPr>
          <p:nvPr>
            <p:ph type="body" sz="quarter" idx="16"/>
          </p:nvPr>
        </p:nvSpPr>
        <p:spPr>
          <a:xfrm>
            <a:off x="7696200" y="838200"/>
            <a:ext cx="685800" cy="228600"/>
          </a:xfrm>
          <a:solidFill>
            <a:schemeClr val="accent6">
              <a:shade val="75000"/>
            </a:schemeClr>
          </a:solidFill>
        </p:spPr>
        <p:txBody>
          <a:bodyPr anchor="ctr"/>
          <a:lstStyle>
            <a:lvl1pPr algn="r" eaLnBrk="1" latinLnBrk="0" hangingPunct="1">
              <a:buFontTx/>
              <a:buNone/>
              <a:defRPr kumimoji="0" lang="hu-HU" sz="1100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2" name="Rectangle 37"/>
          <p:cNvSpPr>
            <a:spLocks noGrp="1"/>
          </p:cNvSpPr>
          <p:nvPr>
            <p:ph type="body" sz="quarter" idx="18"/>
          </p:nvPr>
        </p:nvSpPr>
        <p:spPr>
          <a:xfrm>
            <a:off x="7696200" y="1295400"/>
            <a:ext cx="685800" cy="228600"/>
          </a:xfrm>
          <a:solidFill>
            <a:schemeClr val="accent6">
              <a:shade val="75000"/>
            </a:schemeClr>
          </a:solidFill>
        </p:spPr>
        <p:txBody>
          <a:bodyPr anchor="ctr"/>
          <a:lstStyle>
            <a:lvl1pPr algn="r" eaLnBrk="1" latinLnBrk="0" hangingPunct="1">
              <a:buFontTx/>
              <a:buNone/>
              <a:defRPr kumimoji="0" lang="hu-HU" sz="1100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6" name="Rectangle 37"/>
          <p:cNvSpPr>
            <a:spLocks noGrp="1"/>
          </p:cNvSpPr>
          <p:nvPr>
            <p:ph type="body" sz="quarter" idx="20"/>
          </p:nvPr>
        </p:nvSpPr>
        <p:spPr>
          <a:xfrm>
            <a:off x="7696200" y="1752600"/>
            <a:ext cx="685800" cy="228600"/>
          </a:xfrm>
          <a:solidFill>
            <a:schemeClr val="accent6">
              <a:shade val="75000"/>
            </a:schemeClr>
          </a:solidFill>
        </p:spPr>
        <p:txBody>
          <a:bodyPr anchor="ctr"/>
          <a:lstStyle>
            <a:lvl1pPr algn="r" eaLnBrk="1" latinLnBrk="0" hangingPunct="1">
              <a:buFontTx/>
              <a:buNone/>
              <a:defRPr kumimoji="0" lang="hu-HU" sz="1100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8" name="Rectangle 37"/>
          <p:cNvSpPr>
            <a:spLocks noGrp="1"/>
          </p:cNvSpPr>
          <p:nvPr>
            <p:ph type="body" sz="quarter" idx="22"/>
          </p:nvPr>
        </p:nvSpPr>
        <p:spPr>
          <a:xfrm>
            <a:off x="7696200" y="2209800"/>
            <a:ext cx="685800" cy="228600"/>
          </a:xfrm>
          <a:solidFill>
            <a:schemeClr val="accent6">
              <a:shade val="75000"/>
            </a:schemeClr>
          </a:solidFill>
        </p:spPr>
        <p:txBody>
          <a:bodyPr anchor="ctr"/>
          <a:lstStyle>
            <a:lvl1pPr algn="r" eaLnBrk="1" latinLnBrk="0" hangingPunct="1">
              <a:buFontTx/>
              <a:buNone/>
              <a:defRPr kumimoji="0" lang="hu-HU" sz="1100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0" name="Rectangle 37"/>
          <p:cNvSpPr>
            <a:spLocks noGrp="1"/>
          </p:cNvSpPr>
          <p:nvPr>
            <p:ph type="body" sz="quarter" idx="24"/>
          </p:nvPr>
        </p:nvSpPr>
        <p:spPr>
          <a:xfrm>
            <a:off x="7696200" y="2667000"/>
            <a:ext cx="685800" cy="228600"/>
          </a:xfrm>
          <a:solidFill>
            <a:schemeClr val="accent6">
              <a:shade val="75000"/>
            </a:schemeClr>
          </a:solidFill>
        </p:spPr>
        <p:txBody>
          <a:bodyPr anchor="ctr"/>
          <a:lstStyle>
            <a:lvl1pPr algn="r" eaLnBrk="1" latinLnBrk="0" hangingPunct="1">
              <a:buFontTx/>
              <a:buNone/>
              <a:defRPr kumimoji="0" lang="hu-HU" sz="1100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2" name="Rectangle 37"/>
          <p:cNvSpPr>
            <a:spLocks noGrp="1"/>
          </p:cNvSpPr>
          <p:nvPr>
            <p:ph type="body" sz="quarter" idx="26"/>
          </p:nvPr>
        </p:nvSpPr>
        <p:spPr>
          <a:xfrm>
            <a:off x="7696200" y="3124200"/>
            <a:ext cx="685800" cy="228600"/>
          </a:xfrm>
          <a:solidFill>
            <a:schemeClr val="accent6">
              <a:shade val="75000"/>
            </a:schemeClr>
          </a:solidFill>
        </p:spPr>
        <p:txBody>
          <a:bodyPr anchor="ctr"/>
          <a:lstStyle>
            <a:lvl1pPr algn="r" eaLnBrk="1" latinLnBrk="0" hangingPunct="1">
              <a:buFontTx/>
              <a:buNone/>
              <a:defRPr kumimoji="0" lang="hu-HU" sz="1100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4" name="Rectangle 37"/>
          <p:cNvSpPr>
            <a:spLocks noGrp="1"/>
          </p:cNvSpPr>
          <p:nvPr>
            <p:ph type="body" sz="quarter" idx="28"/>
          </p:nvPr>
        </p:nvSpPr>
        <p:spPr>
          <a:xfrm>
            <a:off x="7696200" y="3581400"/>
            <a:ext cx="685800" cy="228600"/>
          </a:xfrm>
          <a:solidFill>
            <a:schemeClr val="accent6">
              <a:shade val="75000"/>
            </a:schemeClr>
          </a:solidFill>
        </p:spPr>
        <p:txBody>
          <a:bodyPr anchor="ctr"/>
          <a:lstStyle>
            <a:lvl1pPr algn="r" eaLnBrk="1" latinLnBrk="0" hangingPunct="1">
              <a:buFontTx/>
              <a:buNone/>
              <a:defRPr kumimoji="0" lang="hu-HU" sz="1100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6" name="Rectangle 37"/>
          <p:cNvSpPr>
            <a:spLocks noGrp="1"/>
          </p:cNvSpPr>
          <p:nvPr>
            <p:ph type="body" sz="quarter" idx="30"/>
          </p:nvPr>
        </p:nvSpPr>
        <p:spPr>
          <a:xfrm>
            <a:off x="7696200" y="4038600"/>
            <a:ext cx="685800" cy="228600"/>
          </a:xfrm>
          <a:solidFill>
            <a:schemeClr val="accent6">
              <a:shade val="75000"/>
            </a:schemeClr>
          </a:solidFill>
        </p:spPr>
        <p:txBody>
          <a:bodyPr anchor="ctr"/>
          <a:lstStyle>
            <a:lvl1pPr algn="r" eaLnBrk="1" latinLnBrk="0" hangingPunct="1">
              <a:buFontTx/>
              <a:buNone/>
              <a:defRPr kumimoji="0" lang="hu-HU" sz="1100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8" name="Rectangle 37"/>
          <p:cNvSpPr>
            <a:spLocks noGrp="1"/>
          </p:cNvSpPr>
          <p:nvPr>
            <p:ph type="body" sz="quarter" idx="32"/>
          </p:nvPr>
        </p:nvSpPr>
        <p:spPr>
          <a:xfrm>
            <a:off x="7696200" y="4495800"/>
            <a:ext cx="685800" cy="228600"/>
          </a:xfrm>
          <a:solidFill>
            <a:schemeClr val="accent6">
              <a:shade val="75000"/>
            </a:schemeClr>
          </a:solidFill>
        </p:spPr>
        <p:txBody>
          <a:bodyPr anchor="ctr"/>
          <a:lstStyle>
            <a:lvl1pPr algn="r" eaLnBrk="1" latinLnBrk="0" hangingPunct="1">
              <a:buFontTx/>
              <a:buNone/>
              <a:defRPr kumimoji="0" lang="hu-HU" sz="1100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27" name="Rectangle 37"/>
          <p:cNvSpPr>
            <a:spLocks noGrp="1"/>
          </p:cNvSpPr>
          <p:nvPr>
            <p:ph type="body" sz="quarter" idx="34"/>
          </p:nvPr>
        </p:nvSpPr>
        <p:spPr>
          <a:xfrm>
            <a:off x="7696200" y="4953000"/>
            <a:ext cx="685800" cy="228600"/>
          </a:xfrm>
          <a:solidFill>
            <a:schemeClr val="accent6">
              <a:shade val="75000"/>
            </a:schemeClr>
          </a:solidFill>
        </p:spPr>
        <p:txBody>
          <a:bodyPr anchor="ctr"/>
          <a:lstStyle>
            <a:lvl1pPr algn="r" eaLnBrk="1" latinLnBrk="0" hangingPunct="1">
              <a:buFontTx/>
              <a:buNone/>
              <a:defRPr kumimoji="0" lang="hu-HU" sz="1100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29" name="Rectangle 37"/>
          <p:cNvSpPr>
            <a:spLocks noGrp="1"/>
          </p:cNvSpPr>
          <p:nvPr>
            <p:ph type="body" sz="quarter" idx="36"/>
          </p:nvPr>
        </p:nvSpPr>
        <p:spPr>
          <a:xfrm>
            <a:off x="7696200" y="5410200"/>
            <a:ext cx="685800" cy="228600"/>
          </a:xfrm>
          <a:solidFill>
            <a:schemeClr val="accent6">
              <a:shade val="75000"/>
            </a:schemeClr>
          </a:solidFill>
        </p:spPr>
        <p:txBody>
          <a:bodyPr anchor="ctr"/>
          <a:lstStyle>
            <a:lvl1pPr algn="r" eaLnBrk="1" latinLnBrk="0" hangingPunct="1">
              <a:buFontTx/>
              <a:buNone/>
              <a:defRPr kumimoji="0" lang="hu-HU" sz="1100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30" name="Rectangle 37"/>
          <p:cNvSpPr>
            <a:spLocks noGrp="1"/>
          </p:cNvSpPr>
          <p:nvPr>
            <p:ph type="body" sz="quarter" idx="37"/>
          </p:nvPr>
        </p:nvSpPr>
        <p:spPr>
          <a:xfrm>
            <a:off x="310896" y="5867400"/>
            <a:ext cx="7385304" cy="228600"/>
          </a:xfrm>
          <a:solidFill>
            <a:schemeClr val="tx2">
              <a:tint val="40000"/>
            </a:schemeClr>
          </a:solidFill>
        </p:spPr>
        <p:txBody>
          <a:bodyPr anchor="ctr">
            <a:noAutofit/>
          </a:bodyPr>
          <a:lstStyle>
            <a:lvl1pPr eaLnBrk="1" latinLnBrk="0" hangingPunct="1">
              <a:buFontTx/>
              <a:buNone/>
              <a:defRPr kumimoji="0" lang="hu-HU" sz="1100"/>
            </a:lvl1pPr>
            <a:extLst/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31" name="Rectangle 37"/>
          <p:cNvSpPr>
            <a:spLocks noGrp="1"/>
          </p:cNvSpPr>
          <p:nvPr>
            <p:ph type="body" sz="quarter" idx="38"/>
          </p:nvPr>
        </p:nvSpPr>
        <p:spPr>
          <a:xfrm>
            <a:off x="7696200" y="5867400"/>
            <a:ext cx="685800" cy="228600"/>
          </a:xfrm>
          <a:solidFill>
            <a:schemeClr val="accent6">
              <a:shade val="75000"/>
            </a:schemeClr>
          </a:solidFill>
        </p:spPr>
        <p:txBody>
          <a:bodyPr anchor="ctr"/>
          <a:lstStyle>
            <a:lvl1pPr algn="r" eaLnBrk="1" latinLnBrk="0" hangingPunct="1">
              <a:buFontTx/>
              <a:buNone/>
              <a:defRPr kumimoji="0" lang="hu-HU" sz="1100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35" name="Rectangle 32"/>
          <p:cNvSpPr>
            <a:spLocks noGrp="1"/>
          </p:cNvSpPr>
          <p:nvPr>
            <p:ph type="dt" sz="half" idx="39"/>
          </p:nvPr>
        </p:nvSpPr>
        <p:spPr>
          <a:xfrm>
            <a:off x="7010400" y="76200"/>
            <a:ext cx="1371600" cy="228600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lang="hu-HU" sz="1100" b="0">
                <a:solidFill>
                  <a:prstClr val="black">
                    <a:tint val="65000"/>
                  </a:prstClr>
                </a:solidFill>
                <a:effectLst/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380CBD93-BD50-497B-A3D5-4DFA07572C4B}" type="datetime1">
              <a:rPr lang="hu-HU"/>
              <a:pPr>
                <a:defRPr/>
              </a:pPr>
              <a:t>2014.04.02.</a:t>
            </a:fld>
            <a:endParaRPr/>
          </a:p>
        </p:txBody>
      </p:sp>
      <p:sp>
        <p:nvSpPr>
          <p:cNvPr id="36" name="Rectangle 33"/>
          <p:cNvSpPr>
            <a:spLocks noGrp="1"/>
          </p:cNvSpPr>
          <p:nvPr>
            <p:ph type="sldNum" sz="quarter" idx="4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4814568-9695-46BC-BD3D-2354591BAEEE}" type="slidenum">
              <a:rPr/>
              <a:pPr>
                <a:defRPr/>
              </a:pPr>
              <a:t>‹#›</a:t>
            </a:fld>
            <a:endParaRPr/>
          </a:p>
        </p:txBody>
      </p:sp>
      <p:sp>
        <p:nvSpPr>
          <p:cNvPr id="38" name="Rectangle 34"/>
          <p:cNvSpPr>
            <a:spLocks noGrp="1"/>
          </p:cNvSpPr>
          <p:nvPr>
            <p:ph type="ftr" sz="quarter" idx="4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0468816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8"/>
          <p:cNvSpPr/>
          <p:nvPr/>
        </p:nvSpPr>
        <p:spPr>
          <a:xfrm>
            <a:off x="0" y="609600"/>
            <a:ext cx="9144000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hu-HU">
              <a:solidFill>
                <a:prstClr val="black"/>
              </a:solidFill>
            </a:endParaRPr>
          </a:p>
        </p:txBody>
      </p:sp>
      <p:sp>
        <p:nvSpPr>
          <p:cNvPr id="4" name="Rectangle 10"/>
          <p:cNvSpPr/>
          <p:nvPr/>
        </p:nvSpPr>
        <p:spPr>
          <a:xfrm>
            <a:off x="0" y="1219200"/>
            <a:ext cx="9144000" cy="26988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hu-HU">
              <a:solidFill>
                <a:prstClr val="black"/>
              </a:solidFill>
            </a:endParaRPr>
          </a:p>
        </p:txBody>
      </p:sp>
      <p:pic>
        <p:nvPicPr>
          <p:cNvPr id="5" name="Picture 10" descr="2004 logo_atlatszohatt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5425" y="6302375"/>
            <a:ext cx="152400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8600" y="4114800"/>
            <a:ext cx="7239000" cy="533400"/>
          </a:xfrm>
          <a:noFill/>
        </p:spPr>
        <p:txBody>
          <a:bodyPr/>
          <a:lstStyle>
            <a:lvl1pPr algn="l" eaLnBrk="1" latinLnBrk="0" hangingPunct="1">
              <a:defRPr kumimoji="0" lang="hu-HU" sz="2000" b="0" cap="all" spc="15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6" name="Rectangle 3"/>
          <p:cNvSpPr>
            <a:spLocks noGrp="1"/>
          </p:cNvSpPr>
          <p:nvPr>
            <p:ph type="dt" sz="half" idx="10"/>
          </p:nvPr>
        </p:nvSpPr>
        <p:spPr>
          <a:xfrm>
            <a:off x="228600" y="6477000"/>
            <a:ext cx="1600200" cy="304800"/>
          </a:xfrm>
          <a:prstGeom prst="rect">
            <a:avLst/>
          </a:prstGeom>
        </p:spPr>
        <p:txBody>
          <a:bodyPr vert="horz" anchor="ctr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lang="hu-HU" sz="1000" b="0">
                <a:solidFill>
                  <a:srgbClr val="A0A0A0"/>
                </a:solidFill>
                <a:effectLst/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7509306F-A835-4401-BC70-AE19B299E785}" type="datetime1">
              <a:rPr lang="hu-HU"/>
              <a:pPr>
                <a:defRPr/>
              </a:pPr>
              <a:t>2014.04.02.</a:t>
            </a:fld>
            <a:endParaRPr/>
          </a:p>
        </p:txBody>
      </p:sp>
      <p:sp>
        <p:nvSpPr>
          <p:cNvPr id="7" name="Rectangl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latinLnBrk="0" hangingPunct="1">
              <a:defRPr kumimoji="0" lang="hu-HU">
                <a:solidFill>
                  <a:prstClr val="white"/>
                </a:solidFill>
              </a:defRPr>
            </a:lvl1pPr>
            <a:extLst/>
          </a:lstStyle>
          <a:p>
            <a:pPr>
              <a:defRPr/>
            </a:pPr>
            <a:endParaRPr/>
          </a:p>
        </p:txBody>
      </p:sp>
      <p:sp>
        <p:nvSpPr>
          <p:cNvPr id="8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6477000" y="6477000"/>
            <a:ext cx="1020763" cy="304800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EEBD35F7-74C7-4069-8363-1FA3293575B7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1307021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sak címs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hu-HU" smtClean="0"/>
              <a:t>Mintacím szerkesztése</a:t>
            </a:r>
            <a:endParaRPr/>
          </a:p>
        </p:txBody>
      </p:sp>
      <p:sp>
        <p:nvSpPr>
          <p:cNvPr id="19" name="Rectangle 8"/>
          <p:cNvSpPr>
            <a:spLocks noGrp="1"/>
          </p:cNvSpPr>
          <p:nvPr>
            <p:ph type="body" sz="quarter" idx="13"/>
          </p:nvPr>
        </p:nvSpPr>
        <p:spPr>
          <a:xfrm>
            <a:off x="304800" y="381000"/>
            <a:ext cx="8077200" cy="228600"/>
          </a:xfrm>
          <a:solidFill>
            <a:schemeClr val="accent6">
              <a:shade val="75000"/>
            </a:schemeClr>
          </a:solidFill>
        </p:spPr>
        <p:txBody>
          <a:bodyPr/>
          <a:lstStyle>
            <a:lvl1pPr eaLnBrk="1" latinLnBrk="0" hangingPunct="1">
              <a:defRPr kumimoji="0" lang="hu-HU"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6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238629-1856-4C6E-BAE7-06C21112D5E2}" type="slidenum">
              <a:rPr/>
              <a:pPr>
                <a:defRPr/>
              </a:pPr>
              <a:t>‹#›</a:t>
            </a:fld>
            <a:endParaRPr/>
          </a:p>
        </p:txBody>
      </p:sp>
      <p:sp>
        <p:nvSpPr>
          <p:cNvPr id="5" name="Rectangle 12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8329844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2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hu-HU" smtClean="0"/>
              <a:t>Mintacím szerkesztése</a:t>
            </a:r>
            <a:endParaRPr/>
          </a:p>
        </p:txBody>
      </p:sp>
      <p:sp>
        <p:nvSpPr>
          <p:cNvPr id="3" name="Rectangle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4418C6-81D5-4846-9019-84B0943E141D}" type="slidenum">
              <a:rPr/>
              <a:pPr>
                <a:defRPr/>
              </a:pPr>
              <a:t>‹#›</a:t>
            </a:fld>
            <a:endParaRPr/>
          </a:p>
        </p:txBody>
      </p:sp>
      <p:sp>
        <p:nvSpPr>
          <p:cNvPr id="4" name="Rectangle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628896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képhe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hu-HU" smtClean="0"/>
              <a:t>Mintacím szerkesztése</a:t>
            </a:r>
            <a:endParaRPr/>
          </a:p>
        </p:txBody>
      </p:sp>
      <p:sp>
        <p:nvSpPr>
          <p:cNvPr id="8" name="Rectangle 8"/>
          <p:cNvSpPr>
            <a:spLocks noGrp="1"/>
          </p:cNvSpPr>
          <p:nvPr>
            <p:ph type="body" sz="quarter" idx="13"/>
          </p:nvPr>
        </p:nvSpPr>
        <p:spPr>
          <a:xfrm>
            <a:off x="304800" y="381000"/>
            <a:ext cx="8077200" cy="228600"/>
          </a:xfrm>
          <a:solidFill>
            <a:schemeClr val="accent6">
              <a:shade val="75000"/>
            </a:schemeClr>
          </a:solidFill>
        </p:spPr>
        <p:txBody>
          <a:bodyPr/>
          <a:lstStyle>
            <a:lvl1pPr eaLnBrk="1" latinLnBrk="0" hangingPunct="1">
              <a:defRPr kumimoji="0" lang="hu-HU"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11" name="Rectangle 11"/>
          <p:cNvSpPr>
            <a:spLocks noGrp="1"/>
          </p:cNvSpPr>
          <p:nvPr>
            <p:ph sz="quarter" idx="15"/>
          </p:nvPr>
        </p:nvSpPr>
        <p:spPr>
          <a:xfrm>
            <a:off x="304800" y="609600"/>
            <a:ext cx="8077200" cy="5638800"/>
          </a:xfrm>
        </p:spPr>
        <p:txBody>
          <a:bodyPr/>
          <a:lstStyle>
            <a:extLst/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/>
          </a:p>
        </p:txBody>
      </p:sp>
      <p:sp>
        <p:nvSpPr>
          <p:cNvPr id="5" name="Rectangle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60B5E1-8FE6-484C-9456-59E7B34C83AF}" type="slidenum">
              <a:rPr/>
              <a:pPr>
                <a:defRPr/>
              </a:pPr>
              <a:t>‹#›</a:t>
            </a:fld>
            <a:endParaRPr/>
          </a:p>
        </p:txBody>
      </p:sp>
      <p:sp>
        <p:nvSpPr>
          <p:cNvPr id="6" name="Rectangle 12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2964029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képhe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2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hu-HU" smtClean="0"/>
              <a:t>Mintacím szerkesztése</a:t>
            </a:r>
            <a:endParaRPr/>
          </a:p>
        </p:txBody>
      </p:sp>
      <p:sp>
        <p:nvSpPr>
          <p:cNvPr id="31" name="Rectangle 8"/>
          <p:cNvSpPr>
            <a:spLocks noGrp="1"/>
          </p:cNvSpPr>
          <p:nvPr>
            <p:ph type="body" sz="quarter" idx="13"/>
          </p:nvPr>
        </p:nvSpPr>
        <p:spPr>
          <a:xfrm>
            <a:off x="304800" y="381000"/>
            <a:ext cx="3965448" cy="228600"/>
          </a:xfrm>
          <a:solidFill>
            <a:schemeClr val="accent6">
              <a:shade val="75000"/>
            </a:schemeClr>
          </a:solidFill>
        </p:spPr>
        <p:txBody>
          <a:bodyPr/>
          <a:lstStyle>
            <a:lvl1pPr eaLnBrk="1" latinLnBrk="0" hangingPunct="1">
              <a:defRPr kumimoji="0" lang="hu-HU"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9" name="Rectangle 11"/>
          <p:cNvSpPr>
            <a:spLocks noGrp="1"/>
          </p:cNvSpPr>
          <p:nvPr>
            <p:ph sz="quarter" idx="15"/>
          </p:nvPr>
        </p:nvSpPr>
        <p:spPr>
          <a:xfrm>
            <a:off x="304800" y="609600"/>
            <a:ext cx="3962400" cy="5638800"/>
          </a:xfrm>
        </p:spPr>
        <p:txBody>
          <a:bodyPr/>
          <a:lstStyle>
            <a:extLst/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/>
          </a:p>
        </p:txBody>
      </p:sp>
      <p:sp>
        <p:nvSpPr>
          <p:cNvPr id="14" name="Rectangle 8"/>
          <p:cNvSpPr>
            <a:spLocks noGrp="1"/>
          </p:cNvSpPr>
          <p:nvPr>
            <p:ph type="body" sz="quarter" idx="16"/>
          </p:nvPr>
        </p:nvSpPr>
        <p:spPr>
          <a:xfrm>
            <a:off x="4416552" y="381000"/>
            <a:ext cx="3965448" cy="228600"/>
          </a:xfrm>
          <a:solidFill>
            <a:schemeClr val="accent6">
              <a:shade val="75000"/>
            </a:schemeClr>
          </a:solidFill>
        </p:spPr>
        <p:txBody>
          <a:bodyPr/>
          <a:lstStyle>
            <a:lvl1pPr eaLnBrk="1" latinLnBrk="0" hangingPunct="1">
              <a:defRPr kumimoji="0" lang="hu-HU"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15" name="Rectangle 11"/>
          <p:cNvSpPr>
            <a:spLocks noGrp="1"/>
          </p:cNvSpPr>
          <p:nvPr>
            <p:ph sz="quarter" idx="17"/>
          </p:nvPr>
        </p:nvSpPr>
        <p:spPr>
          <a:xfrm>
            <a:off x="4416552" y="609600"/>
            <a:ext cx="3962400" cy="5638800"/>
          </a:xfrm>
        </p:spPr>
        <p:txBody>
          <a:bodyPr/>
          <a:lstStyle>
            <a:extLst/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7412B1-42B7-41CE-858D-5B2A68326F60}" type="slidenum">
              <a:rPr/>
              <a:pPr>
                <a:defRPr/>
              </a:pPr>
              <a:t>‹#›</a:t>
            </a:fld>
            <a:endParaRPr/>
          </a:p>
        </p:txBody>
      </p:sp>
      <p:sp>
        <p:nvSpPr>
          <p:cNvPr id="8" name="Rectangle 12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2412204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éphely: 2 a bal, 1 a jobb oldal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hu-HU" smtClean="0"/>
              <a:t>Mintacím szerkesztése</a:t>
            </a:r>
            <a:endParaRPr/>
          </a:p>
        </p:txBody>
      </p:sp>
      <p:sp>
        <p:nvSpPr>
          <p:cNvPr id="9" name="Rectangle 8"/>
          <p:cNvSpPr>
            <a:spLocks noGrp="1"/>
          </p:cNvSpPr>
          <p:nvPr>
            <p:ph type="body" sz="quarter" idx="13"/>
          </p:nvPr>
        </p:nvSpPr>
        <p:spPr>
          <a:xfrm>
            <a:off x="304800" y="381000"/>
            <a:ext cx="3962400" cy="228600"/>
          </a:xfrm>
          <a:solidFill>
            <a:schemeClr val="accent6">
              <a:shade val="75000"/>
            </a:schemeClr>
          </a:solidFill>
        </p:spPr>
        <p:txBody>
          <a:bodyPr/>
          <a:lstStyle>
            <a:lvl1pPr eaLnBrk="1" latinLnBrk="0" hangingPunct="1">
              <a:defRPr kumimoji="0" lang="hu-HU"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18" name="Rectangle 11"/>
          <p:cNvSpPr>
            <a:spLocks noGrp="1"/>
          </p:cNvSpPr>
          <p:nvPr>
            <p:ph sz="quarter" idx="15"/>
          </p:nvPr>
        </p:nvSpPr>
        <p:spPr>
          <a:xfrm>
            <a:off x="304800" y="609600"/>
            <a:ext cx="3962400" cy="2706624"/>
          </a:xfrm>
        </p:spPr>
        <p:txBody>
          <a:bodyPr/>
          <a:lstStyle>
            <a:extLst/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/>
          </a:p>
        </p:txBody>
      </p:sp>
      <p:sp>
        <p:nvSpPr>
          <p:cNvPr id="15" name="Rectangle 8"/>
          <p:cNvSpPr>
            <a:spLocks noGrp="1"/>
          </p:cNvSpPr>
          <p:nvPr>
            <p:ph type="body" sz="quarter" idx="16"/>
          </p:nvPr>
        </p:nvSpPr>
        <p:spPr>
          <a:xfrm>
            <a:off x="301752" y="3319272"/>
            <a:ext cx="3965448" cy="228600"/>
          </a:xfrm>
          <a:solidFill>
            <a:schemeClr val="accent6">
              <a:shade val="75000"/>
            </a:schemeClr>
          </a:solidFill>
        </p:spPr>
        <p:txBody>
          <a:bodyPr/>
          <a:lstStyle>
            <a:lvl1pPr eaLnBrk="1" latinLnBrk="0" hangingPunct="1">
              <a:defRPr kumimoji="0" lang="hu-HU"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17" name="Rectangle 11"/>
          <p:cNvSpPr>
            <a:spLocks noGrp="1"/>
          </p:cNvSpPr>
          <p:nvPr>
            <p:ph sz="quarter" idx="17"/>
          </p:nvPr>
        </p:nvSpPr>
        <p:spPr>
          <a:xfrm>
            <a:off x="301752" y="3547872"/>
            <a:ext cx="3965448" cy="2706624"/>
          </a:xfrm>
        </p:spPr>
        <p:txBody>
          <a:bodyPr/>
          <a:lstStyle>
            <a:extLst/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/>
          </a:p>
        </p:txBody>
      </p:sp>
      <p:sp>
        <p:nvSpPr>
          <p:cNvPr id="20" name="Rectangle 8"/>
          <p:cNvSpPr>
            <a:spLocks noGrp="1"/>
          </p:cNvSpPr>
          <p:nvPr>
            <p:ph type="body" sz="quarter" idx="18"/>
          </p:nvPr>
        </p:nvSpPr>
        <p:spPr>
          <a:xfrm>
            <a:off x="4416552" y="381000"/>
            <a:ext cx="3965448" cy="228600"/>
          </a:xfrm>
          <a:solidFill>
            <a:schemeClr val="accent6">
              <a:shade val="75000"/>
            </a:schemeClr>
          </a:solidFill>
        </p:spPr>
        <p:txBody>
          <a:bodyPr/>
          <a:lstStyle>
            <a:lvl1pPr eaLnBrk="1" latinLnBrk="0" hangingPunct="1">
              <a:defRPr kumimoji="0" lang="hu-HU"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21" name="Rectangle 11"/>
          <p:cNvSpPr>
            <a:spLocks noGrp="1"/>
          </p:cNvSpPr>
          <p:nvPr>
            <p:ph sz="quarter" idx="19"/>
          </p:nvPr>
        </p:nvSpPr>
        <p:spPr>
          <a:xfrm>
            <a:off x="4416552" y="609600"/>
            <a:ext cx="3962400" cy="5638800"/>
          </a:xfrm>
        </p:spPr>
        <p:txBody>
          <a:bodyPr/>
          <a:lstStyle>
            <a:extLst/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/>
          </a:p>
        </p:txBody>
      </p:sp>
      <p:sp>
        <p:nvSpPr>
          <p:cNvPr id="10" name="Rectangle 6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3D827C-D517-4BBC-9477-68ADB60E53A2}" type="slidenum">
              <a:rPr/>
              <a:pPr>
                <a:defRPr/>
              </a:pPr>
              <a:t>‹#›</a:t>
            </a:fld>
            <a:endParaRPr/>
          </a:p>
        </p:txBody>
      </p:sp>
      <p:sp>
        <p:nvSpPr>
          <p:cNvPr id="11" name="Rectangle 12"/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239390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képhe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2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hu-HU" smtClean="0"/>
              <a:t>Mintacím szerkesztése</a:t>
            </a:r>
            <a:endParaRPr/>
          </a:p>
        </p:txBody>
      </p:sp>
      <p:sp>
        <p:nvSpPr>
          <p:cNvPr id="31" name="Rectangle 8"/>
          <p:cNvSpPr>
            <a:spLocks noGrp="1"/>
          </p:cNvSpPr>
          <p:nvPr>
            <p:ph type="body" sz="quarter" idx="13"/>
          </p:nvPr>
        </p:nvSpPr>
        <p:spPr>
          <a:xfrm>
            <a:off x="304800" y="381000"/>
            <a:ext cx="3965448" cy="228600"/>
          </a:xfrm>
          <a:solidFill>
            <a:schemeClr val="accent6">
              <a:shade val="75000"/>
            </a:schemeClr>
          </a:solidFill>
        </p:spPr>
        <p:txBody>
          <a:bodyPr/>
          <a:lstStyle>
            <a:lvl1pPr eaLnBrk="1" latinLnBrk="0" hangingPunct="1">
              <a:defRPr kumimoji="0" lang="hu-HU"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9" name="Rectangle 11"/>
          <p:cNvSpPr>
            <a:spLocks noGrp="1"/>
          </p:cNvSpPr>
          <p:nvPr>
            <p:ph sz="quarter" idx="15"/>
          </p:nvPr>
        </p:nvSpPr>
        <p:spPr>
          <a:xfrm>
            <a:off x="304800" y="609600"/>
            <a:ext cx="3962400" cy="5638800"/>
          </a:xfrm>
        </p:spPr>
        <p:txBody>
          <a:bodyPr/>
          <a:lstStyle>
            <a:extLst/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/>
          </a:p>
        </p:txBody>
      </p:sp>
      <p:sp>
        <p:nvSpPr>
          <p:cNvPr id="14" name="Rectangle 8"/>
          <p:cNvSpPr>
            <a:spLocks noGrp="1"/>
          </p:cNvSpPr>
          <p:nvPr>
            <p:ph type="body" sz="quarter" idx="16"/>
          </p:nvPr>
        </p:nvSpPr>
        <p:spPr>
          <a:xfrm>
            <a:off x="4416552" y="381000"/>
            <a:ext cx="3965448" cy="228600"/>
          </a:xfrm>
          <a:solidFill>
            <a:schemeClr val="accent6">
              <a:shade val="75000"/>
            </a:schemeClr>
          </a:solidFill>
        </p:spPr>
        <p:txBody>
          <a:bodyPr/>
          <a:lstStyle>
            <a:lvl1pPr eaLnBrk="1" latinLnBrk="0" hangingPunct="1">
              <a:defRPr kumimoji="0" lang="hu-HU"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15" name="Rectangle 11"/>
          <p:cNvSpPr>
            <a:spLocks noGrp="1"/>
          </p:cNvSpPr>
          <p:nvPr>
            <p:ph sz="quarter" idx="17"/>
          </p:nvPr>
        </p:nvSpPr>
        <p:spPr>
          <a:xfrm>
            <a:off x="4416552" y="609600"/>
            <a:ext cx="3962400" cy="5638800"/>
          </a:xfrm>
        </p:spPr>
        <p:txBody>
          <a:bodyPr/>
          <a:lstStyle>
            <a:extLst/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BCC01A-D289-424B-9183-A54C9AB8BF84}" type="slidenum">
              <a:rPr/>
              <a:pPr>
                <a:defRPr/>
              </a:pPr>
              <a:t>‹#›</a:t>
            </a:fld>
            <a:endParaRPr/>
          </a:p>
        </p:txBody>
      </p:sp>
      <p:sp>
        <p:nvSpPr>
          <p:cNvPr id="8" name="Rectangle 12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6845680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éphely: 1 a bal, 2 a jobb oldal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hu-HU" smtClean="0"/>
              <a:t>Mintacím szerkesztése</a:t>
            </a:r>
            <a:endParaRPr/>
          </a:p>
        </p:txBody>
      </p:sp>
      <p:sp>
        <p:nvSpPr>
          <p:cNvPr id="13" name="Rectangle 8"/>
          <p:cNvSpPr>
            <a:spLocks noGrp="1"/>
          </p:cNvSpPr>
          <p:nvPr>
            <p:ph type="body" sz="quarter" idx="13"/>
          </p:nvPr>
        </p:nvSpPr>
        <p:spPr>
          <a:xfrm>
            <a:off x="304800" y="381000"/>
            <a:ext cx="3965448" cy="228600"/>
          </a:xfrm>
          <a:solidFill>
            <a:schemeClr val="accent6">
              <a:shade val="75000"/>
            </a:schemeClr>
          </a:solidFill>
        </p:spPr>
        <p:txBody>
          <a:bodyPr/>
          <a:lstStyle>
            <a:lvl1pPr eaLnBrk="1" latinLnBrk="0" hangingPunct="1">
              <a:defRPr kumimoji="0" lang="hu-HU"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14" name="Rectangle 11"/>
          <p:cNvSpPr>
            <a:spLocks noGrp="1"/>
          </p:cNvSpPr>
          <p:nvPr>
            <p:ph sz="quarter" idx="15"/>
          </p:nvPr>
        </p:nvSpPr>
        <p:spPr>
          <a:xfrm>
            <a:off x="304800" y="609600"/>
            <a:ext cx="3962400" cy="5638800"/>
          </a:xfrm>
        </p:spPr>
        <p:txBody>
          <a:bodyPr/>
          <a:lstStyle>
            <a:extLst/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/>
          </a:p>
        </p:txBody>
      </p:sp>
      <p:sp>
        <p:nvSpPr>
          <p:cNvPr id="16" name="Rectangle 8"/>
          <p:cNvSpPr>
            <a:spLocks noGrp="1"/>
          </p:cNvSpPr>
          <p:nvPr>
            <p:ph type="body" sz="quarter" idx="16"/>
          </p:nvPr>
        </p:nvSpPr>
        <p:spPr>
          <a:xfrm>
            <a:off x="4419600" y="381000"/>
            <a:ext cx="3962400" cy="228600"/>
          </a:xfrm>
          <a:solidFill>
            <a:schemeClr val="accent6">
              <a:shade val="75000"/>
            </a:schemeClr>
          </a:solidFill>
        </p:spPr>
        <p:txBody>
          <a:bodyPr/>
          <a:lstStyle>
            <a:lvl1pPr eaLnBrk="1" latinLnBrk="0" hangingPunct="1">
              <a:defRPr kumimoji="0" lang="hu-HU"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17" name="Rectangle 11"/>
          <p:cNvSpPr>
            <a:spLocks noGrp="1"/>
          </p:cNvSpPr>
          <p:nvPr>
            <p:ph sz="quarter" idx="17"/>
          </p:nvPr>
        </p:nvSpPr>
        <p:spPr>
          <a:xfrm>
            <a:off x="4419600" y="609600"/>
            <a:ext cx="3962400" cy="2706624"/>
          </a:xfrm>
        </p:spPr>
        <p:txBody>
          <a:bodyPr/>
          <a:lstStyle>
            <a:extLst/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/>
          </a:p>
        </p:txBody>
      </p:sp>
      <p:sp>
        <p:nvSpPr>
          <p:cNvPr id="19" name="Rectangle 8"/>
          <p:cNvSpPr>
            <a:spLocks noGrp="1"/>
          </p:cNvSpPr>
          <p:nvPr>
            <p:ph type="body" sz="quarter" idx="18"/>
          </p:nvPr>
        </p:nvSpPr>
        <p:spPr>
          <a:xfrm>
            <a:off x="4416552" y="3319272"/>
            <a:ext cx="3965448" cy="228600"/>
          </a:xfrm>
          <a:solidFill>
            <a:schemeClr val="accent6">
              <a:shade val="75000"/>
            </a:schemeClr>
          </a:solidFill>
        </p:spPr>
        <p:txBody>
          <a:bodyPr/>
          <a:lstStyle>
            <a:lvl1pPr eaLnBrk="1" latinLnBrk="0" hangingPunct="1">
              <a:defRPr kumimoji="0" lang="hu-HU"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20" name="Rectangle 11"/>
          <p:cNvSpPr>
            <a:spLocks noGrp="1"/>
          </p:cNvSpPr>
          <p:nvPr>
            <p:ph sz="quarter" idx="19"/>
          </p:nvPr>
        </p:nvSpPr>
        <p:spPr>
          <a:xfrm>
            <a:off x="4416552" y="3547872"/>
            <a:ext cx="3965448" cy="2706624"/>
          </a:xfrm>
        </p:spPr>
        <p:txBody>
          <a:bodyPr/>
          <a:lstStyle>
            <a:extLst/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/>
          </a:p>
        </p:txBody>
      </p:sp>
      <p:sp>
        <p:nvSpPr>
          <p:cNvPr id="9" name="Rectangle 6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B486F8-9025-4E50-ABED-737F2BE54CA3}" type="slidenum">
              <a:rPr/>
              <a:pPr>
                <a:defRPr/>
              </a:pPr>
              <a:t>‹#›</a:t>
            </a:fld>
            <a:endParaRPr/>
          </a:p>
        </p:txBody>
      </p:sp>
      <p:sp>
        <p:nvSpPr>
          <p:cNvPr id="10" name="Rectangle 12"/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1151691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éphely: 1 felül, 2 al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hu-HU" smtClean="0"/>
              <a:t>Mintacím szerkesztése</a:t>
            </a:r>
            <a:endParaRPr/>
          </a:p>
        </p:txBody>
      </p:sp>
      <p:sp>
        <p:nvSpPr>
          <p:cNvPr id="13" name="Rectangle 8"/>
          <p:cNvSpPr>
            <a:spLocks noGrp="1"/>
          </p:cNvSpPr>
          <p:nvPr>
            <p:ph type="body" sz="quarter" idx="13"/>
          </p:nvPr>
        </p:nvSpPr>
        <p:spPr>
          <a:xfrm>
            <a:off x="304800" y="381000"/>
            <a:ext cx="8077200" cy="228600"/>
          </a:xfrm>
          <a:solidFill>
            <a:schemeClr val="accent6">
              <a:shade val="75000"/>
            </a:schemeClr>
          </a:solidFill>
        </p:spPr>
        <p:txBody>
          <a:bodyPr/>
          <a:lstStyle>
            <a:lvl1pPr eaLnBrk="1" latinLnBrk="0" hangingPunct="1">
              <a:defRPr kumimoji="0" lang="hu-HU"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15" name="Rectangle 11"/>
          <p:cNvSpPr>
            <a:spLocks noGrp="1"/>
          </p:cNvSpPr>
          <p:nvPr>
            <p:ph sz="quarter" idx="15"/>
          </p:nvPr>
        </p:nvSpPr>
        <p:spPr>
          <a:xfrm>
            <a:off x="301752" y="609600"/>
            <a:ext cx="8074152" cy="2706624"/>
          </a:xfrm>
        </p:spPr>
        <p:txBody>
          <a:bodyPr/>
          <a:lstStyle>
            <a:extLst/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/>
          </a:p>
        </p:txBody>
      </p:sp>
      <p:sp>
        <p:nvSpPr>
          <p:cNvPr id="17" name="Rectangle 8"/>
          <p:cNvSpPr>
            <a:spLocks noGrp="1"/>
          </p:cNvSpPr>
          <p:nvPr>
            <p:ph type="body" sz="quarter" idx="16"/>
          </p:nvPr>
        </p:nvSpPr>
        <p:spPr>
          <a:xfrm>
            <a:off x="301752" y="3319272"/>
            <a:ext cx="3965448" cy="228600"/>
          </a:xfrm>
          <a:solidFill>
            <a:schemeClr val="accent6">
              <a:shade val="75000"/>
            </a:schemeClr>
          </a:solidFill>
        </p:spPr>
        <p:txBody>
          <a:bodyPr/>
          <a:lstStyle>
            <a:lvl1pPr eaLnBrk="1" latinLnBrk="0" hangingPunct="1">
              <a:defRPr kumimoji="0" lang="hu-HU"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18" name="Rectangle 11"/>
          <p:cNvSpPr>
            <a:spLocks noGrp="1"/>
          </p:cNvSpPr>
          <p:nvPr>
            <p:ph sz="quarter" idx="17"/>
          </p:nvPr>
        </p:nvSpPr>
        <p:spPr>
          <a:xfrm>
            <a:off x="301752" y="3547872"/>
            <a:ext cx="3965448" cy="2706624"/>
          </a:xfrm>
        </p:spPr>
        <p:txBody>
          <a:bodyPr/>
          <a:lstStyle>
            <a:extLst/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/>
          </a:p>
        </p:txBody>
      </p:sp>
      <p:sp>
        <p:nvSpPr>
          <p:cNvPr id="21" name="Rectangle 8"/>
          <p:cNvSpPr>
            <a:spLocks noGrp="1"/>
          </p:cNvSpPr>
          <p:nvPr>
            <p:ph type="body" sz="quarter" idx="20"/>
          </p:nvPr>
        </p:nvSpPr>
        <p:spPr>
          <a:xfrm>
            <a:off x="4416552" y="3319272"/>
            <a:ext cx="3965448" cy="228600"/>
          </a:xfrm>
          <a:solidFill>
            <a:schemeClr val="accent6">
              <a:shade val="75000"/>
            </a:schemeClr>
          </a:solidFill>
        </p:spPr>
        <p:txBody>
          <a:bodyPr/>
          <a:lstStyle>
            <a:lvl1pPr eaLnBrk="1" latinLnBrk="0" hangingPunct="1">
              <a:defRPr kumimoji="0" lang="hu-HU"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23" name="Rectangle 11"/>
          <p:cNvSpPr>
            <a:spLocks noGrp="1"/>
          </p:cNvSpPr>
          <p:nvPr>
            <p:ph sz="quarter" idx="21"/>
          </p:nvPr>
        </p:nvSpPr>
        <p:spPr>
          <a:xfrm>
            <a:off x="4416552" y="3547872"/>
            <a:ext cx="3965448" cy="2706624"/>
          </a:xfrm>
        </p:spPr>
        <p:txBody>
          <a:bodyPr/>
          <a:lstStyle>
            <a:extLst/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/>
          </a:p>
        </p:txBody>
      </p:sp>
      <p:sp>
        <p:nvSpPr>
          <p:cNvPr id="9" name="Rectangle 6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15B55E-62BD-454A-B531-4ECE50ECE080}" type="slidenum">
              <a:rPr/>
              <a:pPr>
                <a:defRPr/>
              </a:pPr>
              <a:t>‹#›</a:t>
            </a:fld>
            <a:endParaRPr/>
          </a:p>
        </p:txBody>
      </p:sp>
      <p:sp>
        <p:nvSpPr>
          <p:cNvPr id="10" name="Rectangle 12"/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4521997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képhe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2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hu-HU" smtClean="0"/>
              <a:t>Mintacím szerkesztése</a:t>
            </a:r>
            <a:endParaRPr/>
          </a:p>
        </p:txBody>
      </p:sp>
      <p:sp>
        <p:nvSpPr>
          <p:cNvPr id="16" name="Rectangle 8"/>
          <p:cNvSpPr>
            <a:spLocks noGrp="1"/>
          </p:cNvSpPr>
          <p:nvPr>
            <p:ph type="body" sz="quarter" idx="13"/>
          </p:nvPr>
        </p:nvSpPr>
        <p:spPr>
          <a:xfrm>
            <a:off x="304800" y="381000"/>
            <a:ext cx="3962400" cy="228600"/>
          </a:xfrm>
          <a:solidFill>
            <a:schemeClr val="accent6">
              <a:shade val="75000"/>
            </a:schemeClr>
          </a:solidFill>
        </p:spPr>
        <p:txBody>
          <a:bodyPr/>
          <a:lstStyle>
            <a:lvl1pPr eaLnBrk="1" latinLnBrk="0" hangingPunct="1">
              <a:defRPr kumimoji="0" lang="hu-HU"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17" name="Rectangle 11"/>
          <p:cNvSpPr>
            <a:spLocks noGrp="1"/>
          </p:cNvSpPr>
          <p:nvPr>
            <p:ph sz="quarter" idx="15"/>
          </p:nvPr>
        </p:nvSpPr>
        <p:spPr>
          <a:xfrm>
            <a:off x="304800" y="609600"/>
            <a:ext cx="3962400" cy="2706624"/>
          </a:xfrm>
        </p:spPr>
        <p:txBody>
          <a:bodyPr/>
          <a:lstStyle>
            <a:extLst/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/>
          </a:p>
        </p:txBody>
      </p:sp>
      <p:sp>
        <p:nvSpPr>
          <p:cNvPr id="18" name="Rectangle 8"/>
          <p:cNvSpPr>
            <a:spLocks noGrp="1"/>
          </p:cNvSpPr>
          <p:nvPr>
            <p:ph type="body" sz="quarter" idx="16"/>
          </p:nvPr>
        </p:nvSpPr>
        <p:spPr>
          <a:xfrm>
            <a:off x="301752" y="3319272"/>
            <a:ext cx="3965448" cy="228600"/>
          </a:xfrm>
          <a:solidFill>
            <a:schemeClr val="accent6">
              <a:shade val="75000"/>
            </a:schemeClr>
          </a:solidFill>
        </p:spPr>
        <p:txBody>
          <a:bodyPr/>
          <a:lstStyle>
            <a:lvl1pPr eaLnBrk="1" latinLnBrk="0" hangingPunct="1">
              <a:defRPr kumimoji="0" lang="hu-HU"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20" name="Rectangle 11"/>
          <p:cNvSpPr>
            <a:spLocks noGrp="1"/>
          </p:cNvSpPr>
          <p:nvPr>
            <p:ph sz="quarter" idx="17"/>
          </p:nvPr>
        </p:nvSpPr>
        <p:spPr>
          <a:xfrm>
            <a:off x="301752" y="3547872"/>
            <a:ext cx="3965448" cy="2706624"/>
          </a:xfrm>
        </p:spPr>
        <p:txBody>
          <a:bodyPr/>
          <a:lstStyle>
            <a:extLst/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/>
          </a:p>
        </p:txBody>
      </p:sp>
      <p:sp>
        <p:nvSpPr>
          <p:cNvPr id="21" name="Rectangle 8"/>
          <p:cNvSpPr>
            <a:spLocks noGrp="1"/>
          </p:cNvSpPr>
          <p:nvPr>
            <p:ph type="body" sz="quarter" idx="18"/>
          </p:nvPr>
        </p:nvSpPr>
        <p:spPr>
          <a:xfrm>
            <a:off x="4419600" y="381000"/>
            <a:ext cx="3962400" cy="228600"/>
          </a:xfrm>
          <a:solidFill>
            <a:schemeClr val="accent6">
              <a:shade val="75000"/>
            </a:schemeClr>
          </a:solidFill>
        </p:spPr>
        <p:txBody>
          <a:bodyPr/>
          <a:lstStyle>
            <a:lvl1pPr eaLnBrk="1" latinLnBrk="0" hangingPunct="1">
              <a:defRPr kumimoji="0" lang="hu-HU"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24" name="Rectangle 11"/>
          <p:cNvSpPr>
            <a:spLocks noGrp="1"/>
          </p:cNvSpPr>
          <p:nvPr>
            <p:ph sz="quarter" idx="19"/>
          </p:nvPr>
        </p:nvSpPr>
        <p:spPr>
          <a:xfrm>
            <a:off x="4419600" y="609600"/>
            <a:ext cx="3962400" cy="2706624"/>
          </a:xfrm>
        </p:spPr>
        <p:txBody>
          <a:bodyPr/>
          <a:lstStyle>
            <a:extLst/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/>
          </a:p>
        </p:txBody>
      </p:sp>
      <p:sp>
        <p:nvSpPr>
          <p:cNvPr id="25" name="Rectangle 8"/>
          <p:cNvSpPr>
            <a:spLocks noGrp="1"/>
          </p:cNvSpPr>
          <p:nvPr>
            <p:ph type="body" sz="quarter" idx="20"/>
          </p:nvPr>
        </p:nvSpPr>
        <p:spPr>
          <a:xfrm>
            <a:off x="4416552" y="3319272"/>
            <a:ext cx="3965448" cy="228600"/>
          </a:xfrm>
          <a:solidFill>
            <a:schemeClr val="accent6">
              <a:shade val="75000"/>
            </a:schemeClr>
          </a:solidFill>
        </p:spPr>
        <p:txBody>
          <a:bodyPr/>
          <a:lstStyle>
            <a:lvl1pPr eaLnBrk="1" latinLnBrk="0" hangingPunct="1">
              <a:defRPr kumimoji="0" lang="hu-HU"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26" name="Rectangle 11"/>
          <p:cNvSpPr>
            <a:spLocks noGrp="1"/>
          </p:cNvSpPr>
          <p:nvPr>
            <p:ph sz="quarter" idx="21"/>
          </p:nvPr>
        </p:nvSpPr>
        <p:spPr>
          <a:xfrm>
            <a:off x="4416552" y="3547872"/>
            <a:ext cx="3965448" cy="2706624"/>
          </a:xfrm>
        </p:spPr>
        <p:txBody>
          <a:bodyPr/>
          <a:lstStyle>
            <a:extLst/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/>
          </a:p>
        </p:txBody>
      </p:sp>
      <p:sp>
        <p:nvSpPr>
          <p:cNvPr id="11" name="Rectangle 6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AD61AC-FCA8-4EEC-B7CE-391EC51DCED9}" type="slidenum">
              <a:rPr/>
              <a:pPr>
                <a:defRPr/>
              </a:pPr>
              <a:t>‹#›</a:t>
            </a:fld>
            <a:endParaRPr/>
          </a:p>
        </p:txBody>
      </p:sp>
      <p:sp>
        <p:nvSpPr>
          <p:cNvPr id="12" name="Rectangle 12"/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6826805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képhely: 1 a bal, 3 a jobb oldal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hu-HU" smtClean="0"/>
              <a:t>Mintacím szerkesztése</a:t>
            </a:r>
            <a:endParaRPr/>
          </a:p>
        </p:txBody>
      </p:sp>
      <p:sp>
        <p:nvSpPr>
          <p:cNvPr id="10" name="Rectangle 8"/>
          <p:cNvSpPr>
            <a:spLocks noGrp="1"/>
          </p:cNvSpPr>
          <p:nvPr>
            <p:ph type="body" sz="quarter" idx="14"/>
          </p:nvPr>
        </p:nvSpPr>
        <p:spPr>
          <a:xfrm>
            <a:off x="4419600" y="381000"/>
            <a:ext cx="3962400" cy="228600"/>
          </a:xfrm>
          <a:solidFill>
            <a:schemeClr val="accent6">
              <a:shade val="75000"/>
            </a:schemeClr>
          </a:solidFill>
        </p:spPr>
        <p:txBody>
          <a:bodyPr/>
          <a:lstStyle>
            <a:lvl1pPr eaLnBrk="1" latinLnBrk="0" hangingPunct="1">
              <a:defRPr kumimoji="0" lang="hu-HU"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8" name="Rectangle 11"/>
          <p:cNvSpPr>
            <a:spLocks noGrp="1"/>
          </p:cNvSpPr>
          <p:nvPr>
            <p:ph sz="quarter" idx="16"/>
          </p:nvPr>
        </p:nvSpPr>
        <p:spPr>
          <a:xfrm>
            <a:off x="4419600" y="609600"/>
            <a:ext cx="3962400" cy="1728216"/>
          </a:xfrm>
        </p:spPr>
        <p:txBody>
          <a:bodyPr/>
          <a:lstStyle>
            <a:extLst/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/>
          </a:p>
        </p:txBody>
      </p:sp>
      <p:sp>
        <p:nvSpPr>
          <p:cNvPr id="19" name="Rectangle 8"/>
          <p:cNvSpPr>
            <a:spLocks noGrp="1"/>
          </p:cNvSpPr>
          <p:nvPr>
            <p:ph type="body" sz="quarter" idx="13"/>
          </p:nvPr>
        </p:nvSpPr>
        <p:spPr>
          <a:xfrm>
            <a:off x="304800" y="381000"/>
            <a:ext cx="3965448" cy="228600"/>
          </a:xfrm>
          <a:solidFill>
            <a:schemeClr val="accent6">
              <a:shade val="75000"/>
            </a:schemeClr>
          </a:solidFill>
        </p:spPr>
        <p:txBody>
          <a:bodyPr/>
          <a:lstStyle>
            <a:lvl1pPr eaLnBrk="1" latinLnBrk="0" hangingPunct="1">
              <a:defRPr kumimoji="0" lang="hu-HU"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20" name="Rectangle 11"/>
          <p:cNvSpPr>
            <a:spLocks noGrp="1"/>
          </p:cNvSpPr>
          <p:nvPr>
            <p:ph sz="quarter" idx="15"/>
          </p:nvPr>
        </p:nvSpPr>
        <p:spPr>
          <a:xfrm>
            <a:off x="304800" y="609600"/>
            <a:ext cx="3962400" cy="5638800"/>
          </a:xfrm>
        </p:spPr>
        <p:txBody>
          <a:bodyPr/>
          <a:lstStyle>
            <a:extLst/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/>
          </a:p>
        </p:txBody>
      </p:sp>
      <p:sp>
        <p:nvSpPr>
          <p:cNvPr id="12" name="Rectangle 8"/>
          <p:cNvSpPr>
            <a:spLocks noGrp="1"/>
          </p:cNvSpPr>
          <p:nvPr>
            <p:ph type="body" sz="quarter" idx="17"/>
          </p:nvPr>
        </p:nvSpPr>
        <p:spPr>
          <a:xfrm>
            <a:off x="4416552" y="2340864"/>
            <a:ext cx="3962400" cy="228600"/>
          </a:xfrm>
          <a:solidFill>
            <a:schemeClr val="accent6">
              <a:shade val="75000"/>
            </a:schemeClr>
          </a:solidFill>
        </p:spPr>
        <p:txBody>
          <a:bodyPr/>
          <a:lstStyle>
            <a:lvl1pPr eaLnBrk="1" latinLnBrk="0" hangingPunct="1">
              <a:defRPr kumimoji="0" lang="hu-HU"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13" name="Rectangle 11"/>
          <p:cNvSpPr>
            <a:spLocks noGrp="1"/>
          </p:cNvSpPr>
          <p:nvPr>
            <p:ph sz="quarter" idx="18"/>
          </p:nvPr>
        </p:nvSpPr>
        <p:spPr>
          <a:xfrm>
            <a:off x="4416552" y="2569464"/>
            <a:ext cx="3962400" cy="1728216"/>
          </a:xfrm>
        </p:spPr>
        <p:txBody>
          <a:bodyPr/>
          <a:lstStyle>
            <a:extLst/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/>
          </a:p>
        </p:txBody>
      </p:sp>
      <p:sp>
        <p:nvSpPr>
          <p:cNvPr id="14" name="Rectangle 8"/>
          <p:cNvSpPr>
            <a:spLocks noGrp="1"/>
          </p:cNvSpPr>
          <p:nvPr>
            <p:ph type="body" sz="quarter" idx="19"/>
          </p:nvPr>
        </p:nvSpPr>
        <p:spPr>
          <a:xfrm>
            <a:off x="4419600" y="4291584"/>
            <a:ext cx="3962400" cy="228600"/>
          </a:xfrm>
          <a:solidFill>
            <a:schemeClr val="accent6">
              <a:shade val="75000"/>
            </a:schemeClr>
          </a:solidFill>
        </p:spPr>
        <p:txBody>
          <a:bodyPr/>
          <a:lstStyle>
            <a:lvl1pPr eaLnBrk="1" latinLnBrk="0" hangingPunct="1">
              <a:defRPr kumimoji="0" lang="hu-HU"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15" name="Rectangle 11"/>
          <p:cNvSpPr>
            <a:spLocks noGrp="1"/>
          </p:cNvSpPr>
          <p:nvPr>
            <p:ph sz="quarter" idx="20"/>
          </p:nvPr>
        </p:nvSpPr>
        <p:spPr>
          <a:xfrm>
            <a:off x="4419600" y="4520184"/>
            <a:ext cx="3962400" cy="1728216"/>
          </a:xfrm>
        </p:spPr>
        <p:txBody>
          <a:bodyPr/>
          <a:lstStyle>
            <a:extLst/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/>
          </a:p>
        </p:txBody>
      </p:sp>
      <p:sp>
        <p:nvSpPr>
          <p:cNvPr id="11" name="Rectangle 6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ABF43E-6C1D-4B3C-878A-F20728CF6572}" type="slidenum">
              <a:rPr/>
              <a:pPr>
                <a:defRPr/>
              </a:pPr>
              <a:t>‹#›</a:t>
            </a:fld>
            <a:endParaRPr/>
          </a:p>
        </p:txBody>
      </p:sp>
      <p:sp>
        <p:nvSpPr>
          <p:cNvPr id="16" name="Rectangle 12"/>
          <p:cNvSpPr>
            <a:spLocks noGrp="1"/>
          </p:cNvSpPr>
          <p:nvPr>
            <p:ph type="ftr" sz="quarter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6370583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képhely: 3 a bal, 1 a jobb oldal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hu-HU" smtClean="0"/>
              <a:t>Mintacím szerkesztése</a:t>
            </a:r>
            <a:endParaRPr/>
          </a:p>
        </p:txBody>
      </p:sp>
      <p:sp>
        <p:nvSpPr>
          <p:cNvPr id="18" name="Rectangle 8"/>
          <p:cNvSpPr>
            <a:spLocks noGrp="1"/>
          </p:cNvSpPr>
          <p:nvPr>
            <p:ph type="body" sz="quarter" idx="13"/>
          </p:nvPr>
        </p:nvSpPr>
        <p:spPr>
          <a:xfrm>
            <a:off x="4416552" y="381000"/>
            <a:ext cx="3965448" cy="228600"/>
          </a:xfrm>
          <a:solidFill>
            <a:schemeClr val="accent6">
              <a:shade val="75000"/>
            </a:schemeClr>
          </a:solidFill>
        </p:spPr>
        <p:txBody>
          <a:bodyPr/>
          <a:lstStyle>
            <a:lvl1pPr eaLnBrk="1" latinLnBrk="0" hangingPunct="1">
              <a:defRPr kumimoji="0" lang="hu-HU"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21" name="Rectangle 11"/>
          <p:cNvSpPr>
            <a:spLocks noGrp="1"/>
          </p:cNvSpPr>
          <p:nvPr>
            <p:ph sz="quarter" idx="15"/>
          </p:nvPr>
        </p:nvSpPr>
        <p:spPr>
          <a:xfrm>
            <a:off x="4416552" y="609600"/>
            <a:ext cx="3962400" cy="5638800"/>
          </a:xfrm>
        </p:spPr>
        <p:txBody>
          <a:bodyPr/>
          <a:lstStyle>
            <a:extLst/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/>
          </a:p>
        </p:txBody>
      </p:sp>
      <p:sp>
        <p:nvSpPr>
          <p:cNvPr id="9" name="Rectangle 8"/>
          <p:cNvSpPr>
            <a:spLocks noGrp="1"/>
          </p:cNvSpPr>
          <p:nvPr>
            <p:ph type="body" sz="quarter" idx="14"/>
          </p:nvPr>
        </p:nvSpPr>
        <p:spPr>
          <a:xfrm>
            <a:off x="304800" y="381000"/>
            <a:ext cx="3962400" cy="228600"/>
          </a:xfrm>
          <a:solidFill>
            <a:schemeClr val="accent6">
              <a:shade val="75000"/>
            </a:schemeClr>
          </a:solidFill>
        </p:spPr>
        <p:txBody>
          <a:bodyPr/>
          <a:lstStyle>
            <a:lvl1pPr eaLnBrk="1" latinLnBrk="0" hangingPunct="1">
              <a:defRPr kumimoji="0" lang="hu-HU"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10" name="Rectangle 11"/>
          <p:cNvSpPr>
            <a:spLocks noGrp="1"/>
          </p:cNvSpPr>
          <p:nvPr>
            <p:ph sz="quarter" idx="16"/>
          </p:nvPr>
        </p:nvSpPr>
        <p:spPr>
          <a:xfrm>
            <a:off x="304800" y="609600"/>
            <a:ext cx="3962400" cy="1728216"/>
          </a:xfrm>
        </p:spPr>
        <p:txBody>
          <a:bodyPr/>
          <a:lstStyle>
            <a:extLst/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/>
          </a:p>
        </p:txBody>
      </p:sp>
      <p:sp>
        <p:nvSpPr>
          <p:cNvPr id="13" name="Rectangle 8"/>
          <p:cNvSpPr>
            <a:spLocks noGrp="1"/>
          </p:cNvSpPr>
          <p:nvPr>
            <p:ph type="body" sz="quarter" idx="17"/>
          </p:nvPr>
        </p:nvSpPr>
        <p:spPr>
          <a:xfrm>
            <a:off x="301752" y="2340864"/>
            <a:ext cx="3962400" cy="228600"/>
          </a:xfrm>
          <a:solidFill>
            <a:schemeClr val="accent6">
              <a:shade val="75000"/>
            </a:schemeClr>
          </a:solidFill>
        </p:spPr>
        <p:txBody>
          <a:bodyPr/>
          <a:lstStyle>
            <a:lvl1pPr eaLnBrk="1" latinLnBrk="0" hangingPunct="1">
              <a:defRPr kumimoji="0" lang="hu-HU"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14" name="Rectangle 11"/>
          <p:cNvSpPr>
            <a:spLocks noGrp="1"/>
          </p:cNvSpPr>
          <p:nvPr>
            <p:ph sz="quarter" idx="18"/>
          </p:nvPr>
        </p:nvSpPr>
        <p:spPr>
          <a:xfrm>
            <a:off x="301752" y="2569464"/>
            <a:ext cx="3962400" cy="1728216"/>
          </a:xfrm>
        </p:spPr>
        <p:txBody>
          <a:bodyPr/>
          <a:lstStyle>
            <a:extLst/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/>
          </a:p>
        </p:txBody>
      </p:sp>
      <p:sp>
        <p:nvSpPr>
          <p:cNvPr id="15" name="Rectangle 8"/>
          <p:cNvSpPr>
            <a:spLocks noGrp="1"/>
          </p:cNvSpPr>
          <p:nvPr>
            <p:ph type="body" sz="quarter" idx="19"/>
          </p:nvPr>
        </p:nvSpPr>
        <p:spPr>
          <a:xfrm>
            <a:off x="304800" y="4291584"/>
            <a:ext cx="3962400" cy="228600"/>
          </a:xfrm>
          <a:solidFill>
            <a:schemeClr val="accent6">
              <a:shade val="75000"/>
            </a:schemeClr>
          </a:solidFill>
        </p:spPr>
        <p:txBody>
          <a:bodyPr/>
          <a:lstStyle>
            <a:lvl1pPr eaLnBrk="1" latinLnBrk="0" hangingPunct="1">
              <a:defRPr kumimoji="0" lang="hu-HU"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16" name="Rectangle 11"/>
          <p:cNvSpPr>
            <a:spLocks noGrp="1"/>
          </p:cNvSpPr>
          <p:nvPr>
            <p:ph sz="quarter" idx="20"/>
          </p:nvPr>
        </p:nvSpPr>
        <p:spPr>
          <a:xfrm>
            <a:off x="304800" y="4520184"/>
            <a:ext cx="3962400" cy="1728216"/>
          </a:xfrm>
        </p:spPr>
        <p:txBody>
          <a:bodyPr/>
          <a:lstStyle>
            <a:extLst/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/>
          </a:p>
        </p:txBody>
      </p:sp>
      <p:sp>
        <p:nvSpPr>
          <p:cNvPr id="11" name="Rectangle 6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E7EE14-5F10-4BFC-BD1F-3B6BBF843B00}" type="slidenum">
              <a:rPr/>
              <a:pPr>
                <a:defRPr/>
              </a:pPr>
              <a:t>‹#›</a:t>
            </a:fld>
            <a:endParaRPr/>
          </a:p>
        </p:txBody>
      </p:sp>
      <p:sp>
        <p:nvSpPr>
          <p:cNvPr id="12" name="Rectangle 12"/>
          <p:cNvSpPr>
            <a:spLocks noGrp="1"/>
          </p:cNvSpPr>
          <p:nvPr>
            <p:ph type="ftr" sz="quarter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6206250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 képhely: 2 a bal, 3 a jobb oldal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2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hu-HU" smtClean="0"/>
              <a:t>Mintacím szerkesztése</a:t>
            </a:r>
            <a:endParaRPr/>
          </a:p>
        </p:txBody>
      </p:sp>
      <p:sp>
        <p:nvSpPr>
          <p:cNvPr id="23" name="Rectangle 8"/>
          <p:cNvSpPr>
            <a:spLocks noGrp="1"/>
          </p:cNvSpPr>
          <p:nvPr>
            <p:ph type="body" sz="quarter" idx="13"/>
          </p:nvPr>
        </p:nvSpPr>
        <p:spPr>
          <a:xfrm>
            <a:off x="304800" y="381000"/>
            <a:ext cx="3962400" cy="228600"/>
          </a:xfrm>
          <a:solidFill>
            <a:schemeClr val="accent6">
              <a:shade val="75000"/>
            </a:schemeClr>
          </a:solidFill>
        </p:spPr>
        <p:txBody>
          <a:bodyPr/>
          <a:lstStyle>
            <a:lvl1pPr eaLnBrk="1" latinLnBrk="0" hangingPunct="1">
              <a:defRPr kumimoji="0" lang="hu-HU"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24" name="Rectangle 11"/>
          <p:cNvSpPr>
            <a:spLocks noGrp="1"/>
          </p:cNvSpPr>
          <p:nvPr>
            <p:ph sz="quarter" idx="15"/>
          </p:nvPr>
        </p:nvSpPr>
        <p:spPr>
          <a:xfrm>
            <a:off x="304800" y="609600"/>
            <a:ext cx="3962400" cy="2706624"/>
          </a:xfrm>
        </p:spPr>
        <p:txBody>
          <a:bodyPr/>
          <a:lstStyle>
            <a:extLst/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/>
          </a:p>
        </p:txBody>
      </p:sp>
      <p:sp>
        <p:nvSpPr>
          <p:cNvPr id="25" name="Rectangle 8"/>
          <p:cNvSpPr>
            <a:spLocks noGrp="1"/>
          </p:cNvSpPr>
          <p:nvPr>
            <p:ph type="body" sz="quarter" idx="16"/>
          </p:nvPr>
        </p:nvSpPr>
        <p:spPr>
          <a:xfrm>
            <a:off x="301752" y="3319272"/>
            <a:ext cx="3965448" cy="228600"/>
          </a:xfrm>
          <a:solidFill>
            <a:schemeClr val="accent6">
              <a:shade val="75000"/>
            </a:schemeClr>
          </a:solidFill>
        </p:spPr>
        <p:txBody>
          <a:bodyPr/>
          <a:lstStyle>
            <a:lvl1pPr eaLnBrk="1" latinLnBrk="0" hangingPunct="1">
              <a:defRPr kumimoji="0" lang="hu-HU"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26" name="Rectangle 11"/>
          <p:cNvSpPr>
            <a:spLocks noGrp="1"/>
          </p:cNvSpPr>
          <p:nvPr>
            <p:ph sz="quarter" idx="17"/>
          </p:nvPr>
        </p:nvSpPr>
        <p:spPr>
          <a:xfrm>
            <a:off x="301752" y="3547872"/>
            <a:ext cx="3965448" cy="2706624"/>
          </a:xfrm>
        </p:spPr>
        <p:txBody>
          <a:bodyPr/>
          <a:lstStyle>
            <a:extLst/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/>
          </a:p>
        </p:txBody>
      </p:sp>
      <p:sp>
        <p:nvSpPr>
          <p:cNvPr id="28" name="Rectangle 8"/>
          <p:cNvSpPr>
            <a:spLocks noGrp="1"/>
          </p:cNvSpPr>
          <p:nvPr>
            <p:ph type="body" sz="quarter" idx="14"/>
          </p:nvPr>
        </p:nvSpPr>
        <p:spPr>
          <a:xfrm>
            <a:off x="4419600" y="381000"/>
            <a:ext cx="3962400" cy="228600"/>
          </a:xfrm>
          <a:solidFill>
            <a:schemeClr val="accent6">
              <a:shade val="75000"/>
            </a:schemeClr>
          </a:solidFill>
        </p:spPr>
        <p:txBody>
          <a:bodyPr/>
          <a:lstStyle>
            <a:lvl1pPr eaLnBrk="1" latinLnBrk="0" hangingPunct="1">
              <a:defRPr kumimoji="0" lang="hu-HU"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29" name="Rectangle 11"/>
          <p:cNvSpPr>
            <a:spLocks noGrp="1"/>
          </p:cNvSpPr>
          <p:nvPr>
            <p:ph sz="quarter" idx="18"/>
          </p:nvPr>
        </p:nvSpPr>
        <p:spPr>
          <a:xfrm>
            <a:off x="4419600" y="609600"/>
            <a:ext cx="3962400" cy="1728216"/>
          </a:xfrm>
        </p:spPr>
        <p:txBody>
          <a:bodyPr/>
          <a:lstStyle>
            <a:extLst/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/>
          </a:p>
        </p:txBody>
      </p:sp>
      <p:sp>
        <p:nvSpPr>
          <p:cNvPr id="31" name="Rectangle 8"/>
          <p:cNvSpPr>
            <a:spLocks noGrp="1"/>
          </p:cNvSpPr>
          <p:nvPr>
            <p:ph type="body" sz="quarter" idx="19"/>
          </p:nvPr>
        </p:nvSpPr>
        <p:spPr>
          <a:xfrm>
            <a:off x="4416552" y="2340864"/>
            <a:ext cx="3962400" cy="228600"/>
          </a:xfrm>
          <a:solidFill>
            <a:schemeClr val="accent6">
              <a:shade val="75000"/>
            </a:schemeClr>
          </a:solidFill>
        </p:spPr>
        <p:txBody>
          <a:bodyPr/>
          <a:lstStyle>
            <a:lvl1pPr eaLnBrk="1" latinLnBrk="0" hangingPunct="1">
              <a:defRPr kumimoji="0" lang="hu-HU"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32" name="Rectangle 11"/>
          <p:cNvSpPr>
            <a:spLocks noGrp="1"/>
          </p:cNvSpPr>
          <p:nvPr>
            <p:ph sz="quarter" idx="20"/>
          </p:nvPr>
        </p:nvSpPr>
        <p:spPr>
          <a:xfrm>
            <a:off x="4416552" y="2569464"/>
            <a:ext cx="3962400" cy="1728216"/>
          </a:xfrm>
        </p:spPr>
        <p:txBody>
          <a:bodyPr/>
          <a:lstStyle>
            <a:extLst/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/>
          </a:p>
        </p:txBody>
      </p:sp>
      <p:sp>
        <p:nvSpPr>
          <p:cNvPr id="33" name="Rectangle 8"/>
          <p:cNvSpPr>
            <a:spLocks noGrp="1"/>
          </p:cNvSpPr>
          <p:nvPr>
            <p:ph type="body" sz="quarter" idx="21"/>
          </p:nvPr>
        </p:nvSpPr>
        <p:spPr>
          <a:xfrm>
            <a:off x="4419600" y="4291584"/>
            <a:ext cx="3962400" cy="228600"/>
          </a:xfrm>
          <a:solidFill>
            <a:schemeClr val="accent6">
              <a:shade val="75000"/>
            </a:schemeClr>
          </a:solidFill>
        </p:spPr>
        <p:txBody>
          <a:bodyPr/>
          <a:lstStyle>
            <a:lvl1pPr eaLnBrk="1" latinLnBrk="0" hangingPunct="1">
              <a:defRPr kumimoji="0" lang="hu-HU"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34" name="Rectangle 11"/>
          <p:cNvSpPr>
            <a:spLocks noGrp="1"/>
          </p:cNvSpPr>
          <p:nvPr>
            <p:ph sz="quarter" idx="22"/>
          </p:nvPr>
        </p:nvSpPr>
        <p:spPr>
          <a:xfrm>
            <a:off x="4419600" y="4520184"/>
            <a:ext cx="3962400" cy="1728216"/>
          </a:xfrm>
        </p:spPr>
        <p:txBody>
          <a:bodyPr/>
          <a:lstStyle>
            <a:extLst/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/>
          </a:p>
        </p:txBody>
      </p:sp>
      <p:sp>
        <p:nvSpPr>
          <p:cNvPr id="13" name="Rectangle 6"/>
          <p:cNvSpPr>
            <a:spLocks noGrp="1"/>
          </p:cNvSpPr>
          <p:nvPr>
            <p:ph type="sldNum" sz="quarter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9430A8-155F-406E-8AE5-02EC832AB900}" type="slidenum">
              <a:rPr/>
              <a:pPr>
                <a:defRPr/>
              </a:pPr>
              <a:t>‹#›</a:t>
            </a:fld>
            <a:endParaRPr/>
          </a:p>
        </p:txBody>
      </p:sp>
      <p:sp>
        <p:nvSpPr>
          <p:cNvPr id="14" name="Rectangle 12"/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0435776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 képhely: 3 a bal, 2 a jobb oldal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hu-HU" smtClean="0"/>
              <a:t>Mintacím szerkesztése</a:t>
            </a:r>
            <a:endParaRPr/>
          </a:p>
        </p:txBody>
      </p:sp>
      <p:sp>
        <p:nvSpPr>
          <p:cNvPr id="21" name="Rectangle 8"/>
          <p:cNvSpPr>
            <a:spLocks noGrp="1"/>
          </p:cNvSpPr>
          <p:nvPr>
            <p:ph type="body" sz="quarter" idx="14"/>
          </p:nvPr>
        </p:nvSpPr>
        <p:spPr>
          <a:xfrm>
            <a:off x="307848" y="381000"/>
            <a:ext cx="3962400" cy="228600"/>
          </a:xfrm>
          <a:solidFill>
            <a:schemeClr val="accent6">
              <a:shade val="75000"/>
            </a:schemeClr>
          </a:solidFill>
        </p:spPr>
        <p:txBody>
          <a:bodyPr/>
          <a:lstStyle>
            <a:lvl1pPr eaLnBrk="1" latinLnBrk="0" hangingPunct="1">
              <a:defRPr kumimoji="0" lang="hu-HU"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22" name="Rectangle 11"/>
          <p:cNvSpPr>
            <a:spLocks noGrp="1"/>
          </p:cNvSpPr>
          <p:nvPr>
            <p:ph sz="quarter" idx="16"/>
          </p:nvPr>
        </p:nvSpPr>
        <p:spPr>
          <a:xfrm>
            <a:off x="307848" y="609600"/>
            <a:ext cx="3962400" cy="1728216"/>
          </a:xfrm>
        </p:spPr>
        <p:txBody>
          <a:bodyPr/>
          <a:lstStyle>
            <a:extLst/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/>
          </a:p>
        </p:txBody>
      </p:sp>
      <p:sp>
        <p:nvSpPr>
          <p:cNvPr id="25" name="Rectangle 8"/>
          <p:cNvSpPr>
            <a:spLocks noGrp="1"/>
          </p:cNvSpPr>
          <p:nvPr>
            <p:ph type="body" sz="quarter" idx="17"/>
          </p:nvPr>
        </p:nvSpPr>
        <p:spPr>
          <a:xfrm>
            <a:off x="304800" y="2340864"/>
            <a:ext cx="3962400" cy="228600"/>
          </a:xfrm>
          <a:solidFill>
            <a:schemeClr val="accent6">
              <a:shade val="75000"/>
            </a:schemeClr>
          </a:solidFill>
        </p:spPr>
        <p:txBody>
          <a:bodyPr/>
          <a:lstStyle>
            <a:lvl1pPr eaLnBrk="1" latinLnBrk="0" hangingPunct="1">
              <a:defRPr kumimoji="0" lang="hu-HU"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26" name="Rectangle 11"/>
          <p:cNvSpPr>
            <a:spLocks noGrp="1"/>
          </p:cNvSpPr>
          <p:nvPr>
            <p:ph sz="quarter" idx="18"/>
          </p:nvPr>
        </p:nvSpPr>
        <p:spPr>
          <a:xfrm>
            <a:off x="304800" y="2569464"/>
            <a:ext cx="3962400" cy="1728216"/>
          </a:xfrm>
        </p:spPr>
        <p:txBody>
          <a:bodyPr/>
          <a:lstStyle>
            <a:extLst/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/>
          </a:p>
        </p:txBody>
      </p:sp>
      <p:sp>
        <p:nvSpPr>
          <p:cNvPr id="27" name="Rectangle 8"/>
          <p:cNvSpPr>
            <a:spLocks noGrp="1"/>
          </p:cNvSpPr>
          <p:nvPr>
            <p:ph type="body" sz="quarter" idx="19"/>
          </p:nvPr>
        </p:nvSpPr>
        <p:spPr>
          <a:xfrm>
            <a:off x="307848" y="4291584"/>
            <a:ext cx="3962400" cy="228600"/>
          </a:xfrm>
          <a:solidFill>
            <a:schemeClr val="accent6">
              <a:shade val="75000"/>
            </a:schemeClr>
          </a:solidFill>
        </p:spPr>
        <p:txBody>
          <a:bodyPr/>
          <a:lstStyle>
            <a:lvl1pPr eaLnBrk="1" latinLnBrk="0" hangingPunct="1">
              <a:defRPr kumimoji="0" lang="hu-HU"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28" name="Rectangle 11"/>
          <p:cNvSpPr>
            <a:spLocks noGrp="1"/>
          </p:cNvSpPr>
          <p:nvPr>
            <p:ph sz="quarter" idx="20"/>
          </p:nvPr>
        </p:nvSpPr>
        <p:spPr>
          <a:xfrm>
            <a:off x="307848" y="4520184"/>
            <a:ext cx="3962400" cy="1728216"/>
          </a:xfrm>
        </p:spPr>
        <p:txBody>
          <a:bodyPr/>
          <a:lstStyle>
            <a:extLst/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/>
          </a:p>
        </p:txBody>
      </p:sp>
      <p:sp>
        <p:nvSpPr>
          <p:cNvPr id="12" name="Rectangle 8"/>
          <p:cNvSpPr>
            <a:spLocks noGrp="1"/>
          </p:cNvSpPr>
          <p:nvPr>
            <p:ph type="body" sz="quarter" idx="21"/>
          </p:nvPr>
        </p:nvSpPr>
        <p:spPr>
          <a:xfrm>
            <a:off x="4419600" y="381000"/>
            <a:ext cx="3962400" cy="228600"/>
          </a:xfrm>
          <a:solidFill>
            <a:schemeClr val="accent6">
              <a:shade val="75000"/>
            </a:schemeClr>
          </a:solidFill>
        </p:spPr>
        <p:txBody>
          <a:bodyPr/>
          <a:lstStyle>
            <a:lvl1pPr eaLnBrk="1" latinLnBrk="0" hangingPunct="1">
              <a:defRPr kumimoji="0" lang="hu-HU"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13" name="Rectangle 11"/>
          <p:cNvSpPr>
            <a:spLocks noGrp="1"/>
          </p:cNvSpPr>
          <p:nvPr>
            <p:ph sz="quarter" idx="22"/>
          </p:nvPr>
        </p:nvSpPr>
        <p:spPr>
          <a:xfrm>
            <a:off x="4419600" y="609600"/>
            <a:ext cx="3962400" cy="2706624"/>
          </a:xfrm>
        </p:spPr>
        <p:txBody>
          <a:bodyPr/>
          <a:lstStyle>
            <a:extLst/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/>
          </a:p>
        </p:txBody>
      </p:sp>
      <p:sp>
        <p:nvSpPr>
          <p:cNvPr id="15" name="Rectangle 8"/>
          <p:cNvSpPr>
            <a:spLocks noGrp="1"/>
          </p:cNvSpPr>
          <p:nvPr>
            <p:ph type="body" sz="quarter" idx="23"/>
          </p:nvPr>
        </p:nvSpPr>
        <p:spPr>
          <a:xfrm>
            <a:off x="4416552" y="3319272"/>
            <a:ext cx="3965448" cy="228600"/>
          </a:xfrm>
          <a:solidFill>
            <a:schemeClr val="accent6">
              <a:shade val="75000"/>
            </a:schemeClr>
          </a:solidFill>
        </p:spPr>
        <p:txBody>
          <a:bodyPr/>
          <a:lstStyle>
            <a:lvl1pPr eaLnBrk="1" latinLnBrk="0" hangingPunct="1">
              <a:defRPr kumimoji="0" lang="hu-HU"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16" name="Rectangle 11"/>
          <p:cNvSpPr>
            <a:spLocks noGrp="1"/>
          </p:cNvSpPr>
          <p:nvPr>
            <p:ph sz="quarter" idx="24"/>
          </p:nvPr>
        </p:nvSpPr>
        <p:spPr>
          <a:xfrm>
            <a:off x="4416552" y="3547872"/>
            <a:ext cx="3965448" cy="2706624"/>
          </a:xfrm>
        </p:spPr>
        <p:txBody>
          <a:bodyPr/>
          <a:lstStyle>
            <a:extLst/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/>
          </a:p>
        </p:txBody>
      </p:sp>
      <p:sp>
        <p:nvSpPr>
          <p:cNvPr id="14" name="Rectangle 6"/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9076C4-B868-4BA0-BBF7-CBA32A232D88}" type="slidenum">
              <a:rPr/>
              <a:pPr>
                <a:defRPr/>
              </a:pPr>
              <a:t>‹#›</a:t>
            </a:fld>
            <a:endParaRPr/>
          </a:p>
        </p:txBody>
      </p:sp>
      <p:sp>
        <p:nvSpPr>
          <p:cNvPr id="17" name="Rectangle 12"/>
          <p:cNvSpPr>
            <a:spLocks noGrp="1"/>
          </p:cNvSpPr>
          <p:nvPr>
            <p:ph type="ftr" sz="quarter" idx="2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0472990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orok és oszlopo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10"/>
          <p:cNvSpPr/>
          <p:nvPr/>
        </p:nvSpPr>
        <p:spPr>
          <a:xfrm>
            <a:off x="8610600" y="0"/>
            <a:ext cx="533400" cy="6858000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hu-HU">
              <a:solidFill>
                <a:prstClr val="black"/>
              </a:solidFill>
            </a:endParaRPr>
          </a:p>
        </p:txBody>
      </p:sp>
      <p:sp>
        <p:nvSpPr>
          <p:cNvPr id="31" name="Rectangle 10"/>
          <p:cNvSpPr/>
          <p:nvPr/>
        </p:nvSpPr>
        <p:spPr>
          <a:xfrm>
            <a:off x="0" y="0"/>
            <a:ext cx="76200" cy="6858000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hu-HU">
              <a:solidFill>
                <a:prstClr val="black"/>
              </a:solidFill>
            </a:endParaRPr>
          </a:p>
        </p:txBody>
      </p:sp>
      <p:sp>
        <p:nvSpPr>
          <p:cNvPr id="32" name="Rectangle 6"/>
          <p:cNvSpPr/>
          <p:nvPr/>
        </p:nvSpPr>
        <p:spPr>
          <a:xfrm>
            <a:off x="1371600" y="1447800"/>
            <a:ext cx="1676400" cy="2057400"/>
          </a:xfrm>
          <a:prstGeom prst="rect">
            <a:avLst/>
          </a:prstGeom>
          <a:ln w="76200" cap="sq" cmpd="thickThin" algn="ctr">
            <a:solidFill>
              <a:schemeClr val="accent6"/>
            </a:solidFill>
            <a:prstDash val="solid"/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hu-HU">
              <a:solidFill>
                <a:prstClr val="black"/>
              </a:solidFill>
            </a:endParaRPr>
          </a:p>
        </p:txBody>
      </p:sp>
      <p:sp>
        <p:nvSpPr>
          <p:cNvPr id="36" name="Rectangle 6"/>
          <p:cNvSpPr/>
          <p:nvPr/>
        </p:nvSpPr>
        <p:spPr>
          <a:xfrm>
            <a:off x="1371600" y="3886200"/>
            <a:ext cx="1676400" cy="2057400"/>
          </a:xfrm>
          <a:prstGeom prst="rect">
            <a:avLst/>
          </a:prstGeom>
          <a:ln w="76200" cap="sq" cmpd="thickThin" algn="ctr">
            <a:solidFill>
              <a:schemeClr val="accent6"/>
            </a:solidFill>
            <a:prstDash val="solid"/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hu-HU">
              <a:solidFill>
                <a:prstClr val="black"/>
              </a:solidFill>
            </a:endParaRPr>
          </a:p>
        </p:txBody>
      </p:sp>
      <p:sp>
        <p:nvSpPr>
          <p:cNvPr id="42" name="Rectangle 6"/>
          <p:cNvSpPr/>
          <p:nvPr/>
        </p:nvSpPr>
        <p:spPr>
          <a:xfrm>
            <a:off x="3505200" y="1447800"/>
            <a:ext cx="1676400" cy="2057400"/>
          </a:xfrm>
          <a:prstGeom prst="rect">
            <a:avLst/>
          </a:prstGeom>
          <a:ln w="76200" cap="sq" cmpd="thickThin" algn="ctr">
            <a:solidFill>
              <a:schemeClr val="accent6"/>
            </a:solidFill>
            <a:prstDash val="solid"/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hu-HU">
              <a:solidFill>
                <a:prstClr val="black"/>
              </a:solidFill>
            </a:endParaRPr>
          </a:p>
        </p:txBody>
      </p:sp>
      <p:sp>
        <p:nvSpPr>
          <p:cNvPr id="43" name="Rectangle 6"/>
          <p:cNvSpPr/>
          <p:nvPr/>
        </p:nvSpPr>
        <p:spPr>
          <a:xfrm>
            <a:off x="3505200" y="3886200"/>
            <a:ext cx="1676400" cy="2057400"/>
          </a:xfrm>
          <a:prstGeom prst="rect">
            <a:avLst/>
          </a:prstGeom>
          <a:ln w="76200" cap="sq" cmpd="thickThin" algn="ctr">
            <a:solidFill>
              <a:schemeClr val="accent6"/>
            </a:solidFill>
            <a:prstDash val="solid"/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hu-HU">
              <a:solidFill>
                <a:prstClr val="black"/>
              </a:solidFill>
            </a:endParaRPr>
          </a:p>
        </p:txBody>
      </p:sp>
      <p:sp>
        <p:nvSpPr>
          <p:cNvPr id="45" name="Rectangle 6"/>
          <p:cNvSpPr/>
          <p:nvPr/>
        </p:nvSpPr>
        <p:spPr>
          <a:xfrm>
            <a:off x="5638800" y="1447800"/>
            <a:ext cx="1676400" cy="2057400"/>
          </a:xfrm>
          <a:prstGeom prst="rect">
            <a:avLst/>
          </a:prstGeom>
          <a:ln w="76200" cap="sq" cmpd="thickThin" algn="ctr">
            <a:solidFill>
              <a:schemeClr val="accent6"/>
            </a:solidFill>
            <a:prstDash val="solid"/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hu-HU">
              <a:solidFill>
                <a:prstClr val="black"/>
              </a:solidFill>
            </a:endParaRPr>
          </a:p>
        </p:txBody>
      </p:sp>
      <p:sp>
        <p:nvSpPr>
          <p:cNvPr id="46" name="Rectangle 6"/>
          <p:cNvSpPr/>
          <p:nvPr/>
        </p:nvSpPr>
        <p:spPr>
          <a:xfrm>
            <a:off x="5638800" y="3886200"/>
            <a:ext cx="1676400" cy="2057400"/>
          </a:xfrm>
          <a:prstGeom prst="rect">
            <a:avLst/>
          </a:prstGeom>
          <a:ln w="76200" cap="sq" cmpd="thickThin" algn="ctr">
            <a:solidFill>
              <a:schemeClr val="accent6"/>
            </a:solidFill>
            <a:prstDash val="solid"/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hu-HU">
              <a:solidFill>
                <a:prstClr val="black"/>
              </a:solidFill>
            </a:endParaRPr>
          </a:p>
        </p:txBody>
      </p:sp>
      <p:pic>
        <p:nvPicPr>
          <p:cNvPr id="47" name="Picture 16" descr="2004 logo_atlatszohatt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5425" y="6302375"/>
            <a:ext cx="152400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2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hu-HU" smtClean="0"/>
              <a:t>Mintacím szerkesztése</a:t>
            </a:r>
            <a:endParaRPr/>
          </a:p>
        </p:txBody>
      </p:sp>
      <p:sp>
        <p:nvSpPr>
          <p:cNvPr id="24" name="Rectangle 10"/>
          <p:cNvSpPr>
            <a:spLocks noGrp="1"/>
          </p:cNvSpPr>
          <p:nvPr>
            <p:ph type="pic" sz="quarter" idx="13"/>
          </p:nvPr>
        </p:nvSpPr>
        <p:spPr>
          <a:xfrm>
            <a:off x="1524000" y="1600200"/>
            <a:ext cx="1371600" cy="685800"/>
          </a:xfrm>
        </p:spPr>
        <p:txBody>
          <a:bodyPr>
            <a:normAutofit/>
          </a:bodyPr>
          <a:lstStyle>
            <a:extLst/>
          </a:lstStyle>
          <a:p>
            <a:pPr lvl="0"/>
            <a:r>
              <a:rPr lang="hu-HU" noProof="0" smtClean="0"/>
              <a:t>Kép beszúrásához kattintson az ikonra</a:t>
            </a:r>
            <a:endParaRPr lang="hu-HU" noProof="0"/>
          </a:p>
        </p:txBody>
      </p:sp>
      <p:sp>
        <p:nvSpPr>
          <p:cNvPr id="19" name="Rectangle 10"/>
          <p:cNvSpPr>
            <a:spLocks noGrp="1"/>
          </p:cNvSpPr>
          <p:nvPr>
            <p:ph type="pic" sz="quarter" idx="29"/>
          </p:nvPr>
        </p:nvSpPr>
        <p:spPr>
          <a:xfrm>
            <a:off x="1524000" y="4038600"/>
            <a:ext cx="1371600" cy="685800"/>
          </a:xfrm>
        </p:spPr>
        <p:txBody>
          <a:bodyPr>
            <a:normAutofit/>
          </a:bodyPr>
          <a:lstStyle>
            <a:extLst/>
          </a:lstStyle>
          <a:p>
            <a:pPr lvl="0"/>
            <a:r>
              <a:rPr lang="hu-HU" noProof="0" smtClean="0"/>
              <a:t>Kép beszúrásához kattintson az ikonra</a:t>
            </a:r>
            <a:endParaRPr lang="hu-HU" noProof="0"/>
          </a:p>
        </p:txBody>
      </p:sp>
      <p:sp>
        <p:nvSpPr>
          <p:cNvPr id="27" name="Rectangle 10"/>
          <p:cNvSpPr>
            <a:spLocks noGrp="1"/>
          </p:cNvSpPr>
          <p:nvPr>
            <p:ph type="pic" sz="quarter" idx="17"/>
          </p:nvPr>
        </p:nvSpPr>
        <p:spPr>
          <a:xfrm>
            <a:off x="3657600" y="1600200"/>
            <a:ext cx="1371600" cy="685800"/>
          </a:xfrm>
        </p:spPr>
        <p:txBody>
          <a:bodyPr>
            <a:normAutofit/>
          </a:bodyPr>
          <a:lstStyle>
            <a:extLst/>
          </a:lstStyle>
          <a:p>
            <a:pPr lvl="0"/>
            <a:r>
              <a:rPr lang="hu-HU" noProof="0" smtClean="0"/>
              <a:t>Kép beszúrásához kattintson az ikonra</a:t>
            </a:r>
            <a:endParaRPr lang="hu-HU" noProof="0"/>
          </a:p>
        </p:txBody>
      </p:sp>
      <p:sp>
        <p:nvSpPr>
          <p:cNvPr id="11" name="Rectangle 10"/>
          <p:cNvSpPr>
            <a:spLocks noGrp="1"/>
          </p:cNvSpPr>
          <p:nvPr>
            <p:ph type="pic" sz="quarter" idx="30"/>
          </p:nvPr>
        </p:nvSpPr>
        <p:spPr>
          <a:xfrm>
            <a:off x="3657600" y="4038600"/>
            <a:ext cx="1371600" cy="685800"/>
          </a:xfrm>
        </p:spPr>
        <p:txBody>
          <a:bodyPr>
            <a:normAutofit/>
          </a:bodyPr>
          <a:lstStyle>
            <a:extLst/>
          </a:lstStyle>
          <a:p>
            <a:pPr lvl="0"/>
            <a:r>
              <a:rPr lang="hu-HU" noProof="0" smtClean="0"/>
              <a:t>Kép beszúrásához kattintson az ikonra</a:t>
            </a:r>
            <a:endParaRPr lang="hu-HU" noProof="0"/>
          </a:p>
        </p:txBody>
      </p:sp>
      <p:sp>
        <p:nvSpPr>
          <p:cNvPr id="4" name="Rectangle 10"/>
          <p:cNvSpPr>
            <a:spLocks noGrp="1"/>
          </p:cNvSpPr>
          <p:nvPr>
            <p:ph type="pic" sz="quarter" idx="21"/>
          </p:nvPr>
        </p:nvSpPr>
        <p:spPr>
          <a:xfrm>
            <a:off x="5791200" y="1600200"/>
            <a:ext cx="1371600" cy="685800"/>
          </a:xfrm>
        </p:spPr>
        <p:txBody>
          <a:bodyPr>
            <a:normAutofit/>
          </a:bodyPr>
          <a:lstStyle>
            <a:extLst/>
          </a:lstStyle>
          <a:p>
            <a:pPr lvl="0"/>
            <a:r>
              <a:rPr lang="hu-HU" noProof="0" smtClean="0"/>
              <a:t>Kép beszúrásához kattintson az ikonra</a:t>
            </a:r>
            <a:endParaRPr lang="hu-HU" noProof="0"/>
          </a:p>
        </p:txBody>
      </p:sp>
      <p:sp>
        <p:nvSpPr>
          <p:cNvPr id="15" name="Rectangle 10"/>
          <p:cNvSpPr>
            <a:spLocks noGrp="1"/>
          </p:cNvSpPr>
          <p:nvPr>
            <p:ph type="pic" sz="quarter" idx="31"/>
          </p:nvPr>
        </p:nvSpPr>
        <p:spPr>
          <a:xfrm>
            <a:off x="5791200" y="4038600"/>
            <a:ext cx="1371600" cy="685800"/>
          </a:xfrm>
        </p:spPr>
        <p:txBody>
          <a:bodyPr>
            <a:normAutofit/>
          </a:bodyPr>
          <a:lstStyle>
            <a:extLst/>
          </a:lstStyle>
          <a:p>
            <a:pPr lvl="0"/>
            <a:r>
              <a:rPr lang="hu-HU" noProof="0" smtClean="0"/>
              <a:t>Kép beszúrásához kattintson az ikonra</a:t>
            </a:r>
            <a:endParaRPr lang="hu-HU" noProof="0"/>
          </a:p>
        </p:txBody>
      </p:sp>
      <p:sp>
        <p:nvSpPr>
          <p:cNvPr id="7" name="Rectangle 12"/>
          <p:cNvSpPr>
            <a:spLocks noGrp="1"/>
          </p:cNvSpPr>
          <p:nvPr>
            <p:ph type="body" sz="quarter" idx="14"/>
          </p:nvPr>
        </p:nvSpPr>
        <p:spPr>
          <a:xfrm>
            <a:off x="1524000" y="2895600"/>
            <a:ext cx="1371600" cy="304800"/>
          </a:xfrm>
        </p:spPr>
        <p:txBody>
          <a:bodyPr anchor="ctr"/>
          <a:lstStyle>
            <a:lvl1pPr algn="ctr" eaLnBrk="1" latinLnBrk="0" hangingPunct="1">
              <a:defRPr kumimoji="0" lang="hu-HU" b="1"/>
            </a:lvl1pPr>
            <a:extLst/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28" name="Rectangle 12"/>
          <p:cNvSpPr>
            <a:spLocks noGrp="1"/>
          </p:cNvSpPr>
          <p:nvPr>
            <p:ph type="body" sz="quarter" idx="33"/>
          </p:nvPr>
        </p:nvSpPr>
        <p:spPr>
          <a:xfrm>
            <a:off x="1524000" y="5334000"/>
            <a:ext cx="1371600" cy="304800"/>
          </a:xfrm>
        </p:spPr>
        <p:txBody>
          <a:bodyPr anchor="ctr"/>
          <a:lstStyle>
            <a:lvl1pPr algn="ctr" eaLnBrk="1" latinLnBrk="0" hangingPunct="1">
              <a:defRPr kumimoji="0" lang="hu-HU" b="1"/>
            </a:lvl1pPr>
            <a:extLst/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30" name="Rectangle 12"/>
          <p:cNvSpPr>
            <a:spLocks noGrp="1"/>
          </p:cNvSpPr>
          <p:nvPr>
            <p:ph type="body" sz="quarter" idx="18"/>
          </p:nvPr>
        </p:nvSpPr>
        <p:spPr>
          <a:xfrm>
            <a:off x="3657600" y="2895600"/>
            <a:ext cx="1371600" cy="304800"/>
          </a:xfrm>
        </p:spPr>
        <p:txBody>
          <a:bodyPr anchor="ctr"/>
          <a:lstStyle>
            <a:lvl1pPr algn="ctr" eaLnBrk="1" latinLnBrk="0" hangingPunct="1">
              <a:defRPr kumimoji="0" lang="hu-HU" b="1"/>
            </a:lvl1pPr>
            <a:extLst/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13" name="Rectangle 12"/>
          <p:cNvSpPr>
            <a:spLocks noGrp="1"/>
          </p:cNvSpPr>
          <p:nvPr>
            <p:ph type="body" sz="quarter" idx="34"/>
          </p:nvPr>
        </p:nvSpPr>
        <p:spPr>
          <a:xfrm>
            <a:off x="3657600" y="5334000"/>
            <a:ext cx="1371600" cy="304800"/>
          </a:xfrm>
        </p:spPr>
        <p:txBody>
          <a:bodyPr anchor="ctr"/>
          <a:lstStyle>
            <a:lvl1pPr algn="ctr" eaLnBrk="1" latinLnBrk="0" hangingPunct="1">
              <a:defRPr kumimoji="0" lang="hu-HU" b="1"/>
            </a:lvl1pPr>
            <a:extLst/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14" name="Rectangle 12"/>
          <p:cNvSpPr>
            <a:spLocks noGrp="1"/>
          </p:cNvSpPr>
          <p:nvPr>
            <p:ph type="body" sz="quarter" idx="22"/>
          </p:nvPr>
        </p:nvSpPr>
        <p:spPr>
          <a:xfrm>
            <a:off x="5791200" y="2895600"/>
            <a:ext cx="1371600" cy="304800"/>
          </a:xfrm>
        </p:spPr>
        <p:txBody>
          <a:bodyPr anchor="ctr"/>
          <a:lstStyle>
            <a:lvl1pPr algn="ctr" eaLnBrk="1" latinLnBrk="0" hangingPunct="1">
              <a:defRPr kumimoji="0" lang="hu-HU" b="1"/>
            </a:lvl1pPr>
            <a:extLst/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2" name="Rectangle 12"/>
          <p:cNvSpPr>
            <a:spLocks noGrp="1"/>
          </p:cNvSpPr>
          <p:nvPr>
            <p:ph type="body" sz="quarter" idx="35"/>
          </p:nvPr>
        </p:nvSpPr>
        <p:spPr>
          <a:xfrm>
            <a:off x="5791200" y="5334000"/>
            <a:ext cx="1371600" cy="304800"/>
          </a:xfrm>
        </p:spPr>
        <p:txBody>
          <a:bodyPr anchor="ctr"/>
          <a:lstStyle>
            <a:lvl1pPr algn="ctr" eaLnBrk="1" latinLnBrk="0" hangingPunct="1">
              <a:defRPr kumimoji="0" lang="hu-HU" b="1"/>
            </a:lvl1pPr>
            <a:extLst/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4" name="Rectangle 11"/>
          <p:cNvSpPr>
            <a:spLocks noGrp="1"/>
          </p:cNvSpPr>
          <p:nvPr>
            <p:ph type="body" sz="quarter" idx="15"/>
          </p:nvPr>
        </p:nvSpPr>
        <p:spPr>
          <a:xfrm>
            <a:off x="1524000" y="3200400"/>
            <a:ext cx="1371600" cy="152400"/>
          </a:xfrm>
        </p:spPr>
        <p:txBody>
          <a:bodyPr anchor="ctr">
            <a:noAutofit/>
          </a:bodyPr>
          <a:lstStyle>
            <a:lvl1pPr algn="ctr" eaLnBrk="1" latinLnBrk="0" hangingPunct="1">
              <a:defRPr kumimoji="0" lang="hu-HU" sz="800" i="1"/>
            </a:lvl1pPr>
            <a:extLst/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35" name="Rectangle 11"/>
          <p:cNvSpPr>
            <a:spLocks noGrp="1"/>
          </p:cNvSpPr>
          <p:nvPr>
            <p:ph type="body" sz="quarter" idx="37"/>
          </p:nvPr>
        </p:nvSpPr>
        <p:spPr>
          <a:xfrm>
            <a:off x="1524000" y="5638800"/>
            <a:ext cx="1371600" cy="152400"/>
          </a:xfrm>
        </p:spPr>
        <p:txBody>
          <a:bodyPr anchor="ctr">
            <a:noAutofit/>
          </a:bodyPr>
          <a:lstStyle>
            <a:lvl1pPr algn="ctr" eaLnBrk="1" latinLnBrk="0" hangingPunct="1">
              <a:defRPr kumimoji="0" lang="hu-HU" sz="800" i="1"/>
            </a:lvl1pPr>
            <a:extLst/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34" name="Rectangle 11"/>
          <p:cNvSpPr>
            <a:spLocks noGrp="1"/>
          </p:cNvSpPr>
          <p:nvPr>
            <p:ph type="body" sz="quarter" idx="19"/>
          </p:nvPr>
        </p:nvSpPr>
        <p:spPr>
          <a:xfrm>
            <a:off x="3657600" y="3200400"/>
            <a:ext cx="1371600" cy="152400"/>
          </a:xfrm>
        </p:spPr>
        <p:txBody>
          <a:bodyPr anchor="ctr">
            <a:noAutofit/>
          </a:bodyPr>
          <a:lstStyle>
            <a:lvl1pPr algn="ctr" eaLnBrk="1" latinLnBrk="0" hangingPunct="1">
              <a:defRPr kumimoji="0" lang="hu-HU" sz="800" i="1"/>
            </a:lvl1pPr>
            <a:extLst/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0" name="Rectangle 11"/>
          <p:cNvSpPr>
            <a:spLocks noGrp="1"/>
          </p:cNvSpPr>
          <p:nvPr>
            <p:ph type="body" sz="quarter" idx="38"/>
          </p:nvPr>
        </p:nvSpPr>
        <p:spPr>
          <a:xfrm>
            <a:off x="3657600" y="5638800"/>
            <a:ext cx="1371600" cy="152400"/>
          </a:xfrm>
        </p:spPr>
        <p:txBody>
          <a:bodyPr anchor="ctr">
            <a:noAutofit/>
          </a:bodyPr>
          <a:lstStyle>
            <a:lvl1pPr algn="ctr" eaLnBrk="1" latinLnBrk="0" hangingPunct="1">
              <a:defRPr kumimoji="0" lang="hu-HU" sz="800" i="1"/>
            </a:lvl1pPr>
            <a:extLst/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38" name="Rectangle 11"/>
          <p:cNvSpPr>
            <a:spLocks noGrp="1"/>
          </p:cNvSpPr>
          <p:nvPr>
            <p:ph type="body" sz="quarter" idx="23"/>
          </p:nvPr>
        </p:nvSpPr>
        <p:spPr>
          <a:xfrm>
            <a:off x="5791200" y="3200400"/>
            <a:ext cx="1371600" cy="152400"/>
          </a:xfrm>
        </p:spPr>
        <p:txBody>
          <a:bodyPr anchor="ctr">
            <a:noAutofit/>
          </a:bodyPr>
          <a:lstStyle>
            <a:lvl1pPr algn="ctr" eaLnBrk="1" latinLnBrk="0" hangingPunct="1">
              <a:defRPr kumimoji="0" lang="hu-HU" sz="800" i="1"/>
            </a:lvl1pPr>
            <a:extLst/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33" name="Rectangle 11"/>
          <p:cNvSpPr>
            <a:spLocks noGrp="1"/>
          </p:cNvSpPr>
          <p:nvPr>
            <p:ph type="body" sz="quarter" idx="39"/>
          </p:nvPr>
        </p:nvSpPr>
        <p:spPr>
          <a:xfrm>
            <a:off x="5791200" y="5638800"/>
            <a:ext cx="1371600" cy="152400"/>
          </a:xfrm>
        </p:spPr>
        <p:txBody>
          <a:bodyPr anchor="ctr">
            <a:noAutofit/>
          </a:bodyPr>
          <a:lstStyle>
            <a:lvl1pPr algn="ctr" eaLnBrk="1" latinLnBrk="0" hangingPunct="1">
              <a:defRPr kumimoji="0" lang="hu-HU" sz="800" i="1"/>
            </a:lvl1pPr>
            <a:extLst/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14"/>
          <p:cNvSpPr>
            <a:spLocks noGrp="1"/>
          </p:cNvSpPr>
          <p:nvPr>
            <p:ph type="body" sz="quarter" idx="16"/>
          </p:nvPr>
        </p:nvSpPr>
        <p:spPr>
          <a:xfrm>
            <a:off x="1524000" y="2286000"/>
            <a:ext cx="1371600" cy="609600"/>
          </a:xfrm>
        </p:spPr>
        <p:txBody>
          <a:bodyPr anchor="ctr"/>
          <a:lstStyle>
            <a:lvl1pPr algn="ctr" eaLnBrk="1" latinLnBrk="0" hangingPunct="1">
              <a:defRPr kumimoji="0" lang="hu-HU" sz="800"/>
            </a:lvl1pPr>
            <a:extLst/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6" name="Rectangle 14"/>
          <p:cNvSpPr>
            <a:spLocks noGrp="1"/>
          </p:cNvSpPr>
          <p:nvPr>
            <p:ph type="body" sz="quarter" idx="41"/>
          </p:nvPr>
        </p:nvSpPr>
        <p:spPr>
          <a:xfrm>
            <a:off x="1524000" y="4724400"/>
            <a:ext cx="1371600" cy="609600"/>
          </a:xfrm>
        </p:spPr>
        <p:txBody>
          <a:bodyPr anchor="ctr"/>
          <a:lstStyle>
            <a:lvl1pPr algn="ctr" eaLnBrk="1" latinLnBrk="0" hangingPunct="1">
              <a:defRPr kumimoji="0" lang="hu-HU" sz="800"/>
            </a:lvl1pPr>
            <a:extLst/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2" name="Rectangle 14"/>
          <p:cNvSpPr>
            <a:spLocks noGrp="1"/>
          </p:cNvSpPr>
          <p:nvPr>
            <p:ph type="body" sz="quarter" idx="20"/>
          </p:nvPr>
        </p:nvSpPr>
        <p:spPr>
          <a:xfrm>
            <a:off x="3657600" y="2286000"/>
            <a:ext cx="1371600" cy="609600"/>
          </a:xfrm>
        </p:spPr>
        <p:txBody>
          <a:bodyPr anchor="ctr"/>
          <a:lstStyle>
            <a:lvl1pPr algn="ctr" eaLnBrk="1" latinLnBrk="0" hangingPunct="1">
              <a:defRPr kumimoji="0" lang="hu-HU" sz="800"/>
            </a:lvl1pPr>
            <a:extLst/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37" name="Rectangle 14"/>
          <p:cNvSpPr>
            <a:spLocks noGrp="1"/>
          </p:cNvSpPr>
          <p:nvPr>
            <p:ph type="body" sz="quarter" idx="42"/>
          </p:nvPr>
        </p:nvSpPr>
        <p:spPr>
          <a:xfrm>
            <a:off x="3657600" y="4724400"/>
            <a:ext cx="1371600" cy="609600"/>
          </a:xfrm>
        </p:spPr>
        <p:txBody>
          <a:bodyPr anchor="ctr"/>
          <a:lstStyle>
            <a:lvl1pPr algn="ctr" eaLnBrk="1" latinLnBrk="0" hangingPunct="1">
              <a:defRPr kumimoji="0" lang="hu-HU" sz="800"/>
            </a:lvl1pPr>
            <a:extLst/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1" name="Rectangle 14"/>
          <p:cNvSpPr>
            <a:spLocks noGrp="1"/>
          </p:cNvSpPr>
          <p:nvPr>
            <p:ph type="body" sz="quarter" idx="24"/>
          </p:nvPr>
        </p:nvSpPr>
        <p:spPr>
          <a:xfrm>
            <a:off x="5791200" y="2286000"/>
            <a:ext cx="1371600" cy="609600"/>
          </a:xfrm>
        </p:spPr>
        <p:txBody>
          <a:bodyPr anchor="ctr"/>
          <a:lstStyle>
            <a:lvl1pPr algn="ctr" eaLnBrk="1" latinLnBrk="0" hangingPunct="1">
              <a:defRPr kumimoji="0" lang="hu-HU" sz="800"/>
            </a:lvl1pPr>
            <a:extLst/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2" name="Rectangle 14"/>
          <p:cNvSpPr>
            <a:spLocks noGrp="1"/>
          </p:cNvSpPr>
          <p:nvPr>
            <p:ph type="body" sz="quarter" idx="43"/>
          </p:nvPr>
        </p:nvSpPr>
        <p:spPr>
          <a:xfrm>
            <a:off x="5791200" y="4724400"/>
            <a:ext cx="1371600" cy="609600"/>
          </a:xfrm>
        </p:spPr>
        <p:txBody>
          <a:bodyPr anchor="ctr"/>
          <a:lstStyle>
            <a:lvl1pPr algn="ctr" eaLnBrk="1" latinLnBrk="0" hangingPunct="1">
              <a:defRPr kumimoji="0" lang="hu-HU" sz="800"/>
            </a:lvl1pPr>
            <a:extLst/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39" name="Rectangle 51"/>
          <p:cNvSpPr>
            <a:spLocks noGrp="1"/>
          </p:cNvSpPr>
          <p:nvPr>
            <p:ph type="body" sz="quarter" idx="46"/>
          </p:nvPr>
        </p:nvSpPr>
        <p:spPr>
          <a:xfrm>
            <a:off x="304800" y="381000"/>
            <a:ext cx="8077200" cy="838200"/>
          </a:xfrm>
        </p:spPr>
        <p:txBody>
          <a:bodyPr/>
          <a:lstStyle>
            <a:lvl1pPr eaLnBrk="1" latinLnBrk="0" hangingPunct="1">
              <a:defRPr kumimoji="0" lang="hu-HU" sz="1200"/>
            </a:lvl1pPr>
            <a:extLst/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8" name="Rectangle 42"/>
          <p:cNvSpPr>
            <a:spLocks noGrp="1"/>
          </p:cNvSpPr>
          <p:nvPr>
            <p:ph type="dt" sz="half" idx="47"/>
          </p:nvPr>
        </p:nvSpPr>
        <p:spPr>
          <a:xfrm>
            <a:off x="7010400" y="76200"/>
            <a:ext cx="1371600" cy="228600"/>
          </a:xfrm>
          <a:prstGeom prst="rect">
            <a:avLst/>
          </a:prstGeom>
        </p:spPr>
        <p:txBody>
          <a:bodyPr vert="horz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 b="0">
                <a:solidFill>
                  <a:prstClr val="black">
                    <a:tint val="65000"/>
                  </a:prstClr>
                </a:solidFill>
                <a:effectLst/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DD5F2B23-790D-4D04-B77D-F4F0EB696EFE}" type="datetime1">
              <a:rPr lang="hu-HU"/>
              <a:pPr>
                <a:defRPr/>
              </a:pPr>
              <a:t>2014.04.02.</a:t>
            </a:fld>
            <a:endParaRPr lang="hu-HU"/>
          </a:p>
        </p:txBody>
      </p:sp>
      <p:sp>
        <p:nvSpPr>
          <p:cNvPr id="49" name="Rectangle 43"/>
          <p:cNvSpPr>
            <a:spLocks noGrp="1"/>
          </p:cNvSpPr>
          <p:nvPr>
            <p:ph type="sldNum" sz="quarter" idx="48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5BC76FD7-A271-4009-A1AB-1FCF4266FEAE}" type="slidenum">
              <a:rPr/>
              <a:pPr>
                <a:defRPr/>
              </a:pPr>
              <a:t>‹#›</a:t>
            </a:fld>
            <a:endParaRPr/>
          </a:p>
        </p:txBody>
      </p:sp>
      <p:sp>
        <p:nvSpPr>
          <p:cNvPr id="50" name="Rectangle 45"/>
          <p:cNvSpPr>
            <a:spLocks noGrp="1"/>
          </p:cNvSpPr>
          <p:nvPr>
            <p:ph type="ftr" sz="quarter" idx="49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7763614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07975" y="196850"/>
            <a:ext cx="7921625" cy="5334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04800" y="990600"/>
            <a:ext cx="7772400" cy="52578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29A2A5-48F0-4ACB-91D7-875E4C9EE339}" type="slidenum">
              <a:rPr/>
              <a:pPr>
                <a:defRPr/>
              </a:pPr>
              <a:t>‹#›</a:t>
            </a:fld>
            <a:endParaRPr/>
          </a:p>
        </p:txBody>
      </p:sp>
      <p:sp>
        <p:nvSpPr>
          <p:cNvPr id="5" name="Rectangle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3817645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B6DEBF-EF2B-4AB0-AF58-880F462EF30D}" type="slidenum">
              <a:rPr/>
              <a:pPr>
                <a:defRPr/>
              </a:pPr>
              <a:t>‹#›</a:t>
            </a:fld>
            <a:endParaRPr/>
          </a:p>
        </p:txBody>
      </p:sp>
      <p:sp>
        <p:nvSpPr>
          <p:cNvPr id="3" name="Rectangle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987533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éphely: 2 a bal, 1 a jobb oldal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hu-HU" smtClean="0"/>
              <a:t>Mintacím szerkesztése</a:t>
            </a:r>
            <a:endParaRPr/>
          </a:p>
        </p:txBody>
      </p:sp>
      <p:sp>
        <p:nvSpPr>
          <p:cNvPr id="9" name="Rectangle 8"/>
          <p:cNvSpPr>
            <a:spLocks noGrp="1"/>
          </p:cNvSpPr>
          <p:nvPr>
            <p:ph type="body" sz="quarter" idx="13"/>
          </p:nvPr>
        </p:nvSpPr>
        <p:spPr>
          <a:xfrm>
            <a:off x="304800" y="381000"/>
            <a:ext cx="3962400" cy="228600"/>
          </a:xfrm>
          <a:solidFill>
            <a:schemeClr val="accent6">
              <a:shade val="75000"/>
            </a:schemeClr>
          </a:solidFill>
        </p:spPr>
        <p:txBody>
          <a:bodyPr/>
          <a:lstStyle>
            <a:lvl1pPr eaLnBrk="1" latinLnBrk="0" hangingPunct="1">
              <a:defRPr kumimoji="0" lang="hu-HU"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18" name="Rectangle 11"/>
          <p:cNvSpPr>
            <a:spLocks noGrp="1"/>
          </p:cNvSpPr>
          <p:nvPr>
            <p:ph sz="quarter" idx="15"/>
          </p:nvPr>
        </p:nvSpPr>
        <p:spPr>
          <a:xfrm>
            <a:off x="304800" y="609600"/>
            <a:ext cx="3962400" cy="2706624"/>
          </a:xfrm>
        </p:spPr>
        <p:txBody>
          <a:bodyPr/>
          <a:lstStyle>
            <a:extLst/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/>
          </a:p>
        </p:txBody>
      </p:sp>
      <p:sp>
        <p:nvSpPr>
          <p:cNvPr id="15" name="Rectangle 8"/>
          <p:cNvSpPr>
            <a:spLocks noGrp="1"/>
          </p:cNvSpPr>
          <p:nvPr>
            <p:ph type="body" sz="quarter" idx="16"/>
          </p:nvPr>
        </p:nvSpPr>
        <p:spPr>
          <a:xfrm>
            <a:off x="301752" y="3319272"/>
            <a:ext cx="3965448" cy="228600"/>
          </a:xfrm>
          <a:solidFill>
            <a:schemeClr val="accent6">
              <a:shade val="75000"/>
            </a:schemeClr>
          </a:solidFill>
        </p:spPr>
        <p:txBody>
          <a:bodyPr/>
          <a:lstStyle>
            <a:lvl1pPr eaLnBrk="1" latinLnBrk="0" hangingPunct="1">
              <a:defRPr kumimoji="0" lang="hu-HU"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17" name="Rectangle 11"/>
          <p:cNvSpPr>
            <a:spLocks noGrp="1"/>
          </p:cNvSpPr>
          <p:nvPr>
            <p:ph sz="quarter" idx="17"/>
          </p:nvPr>
        </p:nvSpPr>
        <p:spPr>
          <a:xfrm>
            <a:off x="301752" y="3547872"/>
            <a:ext cx="3965448" cy="2706624"/>
          </a:xfrm>
        </p:spPr>
        <p:txBody>
          <a:bodyPr/>
          <a:lstStyle>
            <a:extLst/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/>
          </a:p>
        </p:txBody>
      </p:sp>
      <p:sp>
        <p:nvSpPr>
          <p:cNvPr id="20" name="Rectangle 8"/>
          <p:cNvSpPr>
            <a:spLocks noGrp="1"/>
          </p:cNvSpPr>
          <p:nvPr>
            <p:ph type="body" sz="quarter" idx="18"/>
          </p:nvPr>
        </p:nvSpPr>
        <p:spPr>
          <a:xfrm>
            <a:off x="4416552" y="381000"/>
            <a:ext cx="3965448" cy="228600"/>
          </a:xfrm>
          <a:solidFill>
            <a:schemeClr val="accent6">
              <a:shade val="75000"/>
            </a:schemeClr>
          </a:solidFill>
        </p:spPr>
        <p:txBody>
          <a:bodyPr/>
          <a:lstStyle>
            <a:lvl1pPr eaLnBrk="1" latinLnBrk="0" hangingPunct="1">
              <a:defRPr kumimoji="0" lang="hu-HU"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21" name="Rectangle 11"/>
          <p:cNvSpPr>
            <a:spLocks noGrp="1"/>
          </p:cNvSpPr>
          <p:nvPr>
            <p:ph sz="quarter" idx="19"/>
          </p:nvPr>
        </p:nvSpPr>
        <p:spPr>
          <a:xfrm>
            <a:off x="4416552" y="609600"/>
            <a:ext cx="3962400" cy="5638800"/>
          </a:xfrm>
        </p:spPr>
        <p:txBody>
          <a:bodyPr/>
          <a:lstStyle>
            <a:extLst/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/>
          </a:p>
        </p:txBody>
      </p:sp>
      <p:sp>
        <p:nvSpPr>
          <p:cNvPr id="10" name="Rectangle 6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987317-0A73-434A-BFCF-96207D7D7129}" type="slidenum">
              <a:rPr/>
              <a:pPr>
                <a:defRPr/>
              </a:pPr>
              <a:t>‹#›</a:t>
            </a:fld>
            <a:endParaRPr/>
          </a:p>
        </p:txBody>
      </p:sp>
      <p:sp>
        <p:nvSpPr>
          <p:cNvPr id="11" name="Rectangle 12"/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4153286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Cím és tábláz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07975" y="196850"/>
            <a:ext cx="7921625" cy="5334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áblázat helye 2"/>
          <p:cNvSpPr>
            <a:spLocks noGrp="1"/>
          </p:cNvSpPr>
          <p:nvPr>
            <p:ph type="tbl" idx="1"/>
          </p:nvPr>
        </p:nvSpPr>
        <p:spPr>
          <a:xfrm>
            <a:off x="304800" y="990600"/>
            <a:ext cx="7772400" cy="5257800"/>
          </a:xfrm>
        </p:spPr>
        <p:txBody>
          <a:bodyPr/>
          <a:lstStyle/>
          <a:p>
            <a:pPr lvl="0"/>
            <a:r>
              <a:rPr lang="hu-HU" noProof="0" smtClean="0"/>
              <a:t>Táblázat beszúrásához kattintson az ikonra</a:t>
            </a:r>
            <a:endParaRPr lang="hu-HU" noProof="0"/>
          </a:p>
        </p:txBody>
      </p:sp>
      <p:sp>
        <p:nvSpPr>
          <p:cNvPr id="4" name="Rectangle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79288B-5519-4E12-8A7D-7F023E10C406}" type="slidenum">
              <a:rPr/>
              <a:pPr>
                <a:defRPr/>
              </a:pPr>
              <a:t>‹#›</a:t>
            </a:fld>
            <a:endParaRPr/>
          </a:p>
        </p:txBody>
      </p:sp>
      <p:sp>
        <p:nvSpPr>
          <p:cNvPr id="5" name="Rectangle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0406342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Rectangle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A3ED97-7C58-4B2F-8A95-7D3EEB4D2C8C}" type="slidenum">
              <a:rPr/>
              <a:pPr>
                <a:defRPr/>
              </a:pPr>
              <a:t>‹#›</a:t>
            </a:fld>
            <a:endParaRPr/>
          </a:p>
        </p:txBody>
      </p:sp>
      <p:sp>
        <p:nvSpPr>
          <p:cNvPr id="5" name="Rectangle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0187750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2400" b="1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B35530-1688-4E8C-8209-0EE25EB3A77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r>
              <a:rPr lang="en-US"/>
              <a:t>© Knoco Ltd – all rights reserved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53051982"/>
      </p:ext>
    </p:extLst>
  </p:cSld>
  <p:clrMapOvr>
    <a:masterClrMapping/>
  </p:clrMapOvr>
  <p:hf sldNum="0" hdr="0" dt="0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19263"/>
            <a:ext cx="4038600" cy="44116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263"/>
            <a:ext cx="4038600" cy="44116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GB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2400" b="1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r>
              <a:rPr lang="en-US"/>
              <a:t>© Knoco Ltd – all rights reserved</a:t>
            </a:r>
            <a:endParaRPr lang="en-US" alt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332887-BC8A-40CF-A34C-A73A91CC1CC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90809306"/>
      </p:ext>
    </p:extLst>
  </p:cSld>
  <p:clrMapOvr>
    <a:masterClrMapping/>
  </p:clrMapOvr>
  <p:hf sldNum="0" hdr="0" dt="0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Cím, szöveg és áb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533400"/>
            <a:ext cx="6257925" cy="776288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98538" y="1455738"/>
            <a:ext cx="3810000" cy="485775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GB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960938" y="1455738"/>
            <a:ext cx="3810000" cy="4857750"/>
          </a:xfrm>
        </p:spPr>
        <p:txBody>
          <a:bodyPr/>
          <a:lstStyle/>
          <a:p>
            <a:pPr lvl="0"/>
            <a:r>
              <a:rPr lang="hu-HU" noProof="0" smtClean="0"/>
              <a:t>ClipArt beszúrásához kattintson az ikonra</a:t>
            </a:r>
            <a:endParaRPr lang="en-GB" noProof="0" smtClean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97725957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éphely: 1 a bal, 2 a jobb oldal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hu-HU" smtClean="0"/>
              <a:t>Mintacím szerkesztése</a:t>
            </a:r>
            <a:endParaRPr/>
          </a:p>
        </p:txBody>
      </p:sp>
      <p:sp>
        <p:nvSpPr>
          <p:cNvPr id="13" name="Rectangle 8"/>
          <p:cNvSpPr>
            <a:spLocks noGrp="1"/>
          </p:cNvSpPr>
          <p:nvPr>
            <p:ph type="body" sz="quarter" idx="13"/>
          </p:nvPr>
        </p:nvSpPr>
        <p:spPr>
          <a:xfrm>
            <a:off x="304800" y="381000"/>
            <a:ext cx="3965448" cy="228600"/>
          </a:xfrm>
          <a:solidFill>
            <a:schemeClr val="accent6">
              <a:shade val="75000"/>
            </a:schemeClr>
          </a:solidFill>
        </p:spPr>
        <p:txBody>
          <a:bodyPr/>
          <a:lstStyle>
            <a:lvl1pPr eaLnBrk="1" latinLnBrk="0" hangingPunct="1">
              <a:defRPr kumimoji="0" lang="hu-HU"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14" name="Rectangle 11"/>
          <p:cNvSpPr>
            <a:spLocks noGrp="1"/>
          </p:cNvSpPr>
          <p:nvPr>
            <p:ph sz="quarter" idx="15"/>
          </p:nvPr>
        </p:nvSpPr>
        <p:spPr>
          <a:xfrm>
            <a:off x="304800" y="609600"/>
            <a:ext cx="3962400" cy="5638800"/>
          </a:xfrm>
        </p:spPr>
        <p:txBody>
          <a:bodyPr/>
          <a:lstStyle>
            <a:extLst/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/>
          </a:p>
        </p:txBody>
      </p:sp>
      <p:sp>
        <p:nvSpPr>
          <p:cNvPr id="16" name="Rectangle 8"/>
          <p:cNvSpPr>
            <a:spLocks noGrp="1"/>
          </p:cNvSpPr>
          <p:nvPr>
            <p:ph type="body" sz="quarter" idx="16"/>
          </p:nvPr>
        </p:nvSpPr>
        <p:spPr>
          <a:xfrm>
            <a:off x="4419600" y="381000"/>
            <a:ext cx="3962400" cy="228600"/>
          </a:xfrm>
          <a:solidFill>
            <a:schemeClr val="accent6">
              <a:shade val="75000"/>
            </a:schemeClr>
          </a:solidFill>
        </p:spPr>
        <p:txBody>
          <a:bodyPr/>
          <a:lstStyle>
            <a:lvl1pPr eaLnBrk="1" latinLnBrk="0" hangingPunct="1">
              <a:defRPr kumimoji="0" lang="hu-HU"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17" name="Rectangle 11"/>
          <p:cNvSpPr>
            <a:spLocks noGrp="1"/>
          </p:cNvSpPr>
          <p:nvPr>
            <p:ph sz="quarter" idx="17"/>
          </p:nvPr>
        </p:nvSpPr>
        <p:spPr>
          <a:xfrm>
            <a:off x="4419600" y="609600"/>
            <a:ext cx="3962400" cy="2706624"/>
          </a:xfrm>
        </p:spPr>
        <p:txBody>
          <a:bodyPr/>
          <a:lstStyle>
            <a:extLst/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/>
          </a:p>
        </p:txBody>
      </p:sp>
      <p:sp>
        <p:nvSpPr>
          <p:cNvPr id="19" name="Rectangle 8"/>
          <p:cNvSpPr>
            <a:spLocks noGrp="1"/>
          </p:cNvSpPr>
          <p:nvPr>
            <p:ph type="body" sz="quarter" idx="18"/>
          </p:nvPr>
        </p:nvSpPr>
        <p:spPr>
          <a:xfrm>
            <a:off x="4416552" y="3319272"/>
            <a:ext cx="3965448" cy="228600"/>
          </a:xfrm>
          <a:solidFill>
            <a:schemeClr val="accent6">
              <a:shade val="75000"/>
            </a:schemeClr>
          </a:solidFill>
        </p:spPr>
        <p:txBody>
          <a:bodyPr/>
          <a:lstStyle>
            <a:lvl1pPr eaLnBrk="1" latinLnBrk="0" hangingPunct="1">
              <a:defRPr kumimoji="0" lang="hu-HU"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20" name="Rectangle 11"/>
          <p:cNvSpPr>
            <a:spLocks noGrp="1"/>
          </p:cNvSpPr>
          <p:nvPr>
            <p:ph sz="quarter" idx="19"/>
          </p:nvPr>
        </p:nvSpPr>
        <p:spPr>
          <a:xfrm>
            <a:off x="4416552" y="3547872"/>
            <a:ext cx="3965448" cy="2706624"/>
          </a:xfrm>
        </p:spPr>
        <p:txBody>
          <a:bodyPr/>
          <a:lstStyle>
            <a:extLst/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/>
          </a:p>
        </p:txBody>
      </p:sp>
      <p:sp>
        <p:nvSpPr>
          <p:cNvPr id="9" name="Rectangle 6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9C22ED-DC6A-4EED-A6DB-D2CC55882B29}" type="slidenum">
              <a:rPr/>
              <a:pPr>
                <a:defRPr/>
              </a:pPr>
              <a:t>‹#›</a:t>
            </a:fld>
            <a:endParaRPr/>
          </a:p>
        </p:txBody>
      </p:sp>
      <p:sp>
        <p:nvSpPr>
          <p:cNvPr id="10" name="Rectangle 12"/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1882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slideLayout" Target="../slideLayouts/slideLayout74.xml"/><Relationship Id="rId18" Type="http://schemas.openxmlformats.org/officeDocument/2006/relationships/slideLayout" Target="../slideLayouts/slideLayout79.xml"/><Relationship Id="rId3" Type="http://schemas.openxmlformats.org/officeDocument/2006/relationships/slideLayout" Target="../slideLayouts/slideLayout64.xml"/><Relationship Id="rId21" Type="http://schemas.openxmlformats.org/officeDocument/2006/relationships/slideLayout" Target="../slideLayouts/slideLayout82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17" Type="http://schemas.openxmlformats.org/officeDocument/2006/relationships/slideLayout" Target="../slideLayouts/slideLayout78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63.xml"/><Relationship Id="rId16" Type="http://schemas.openxmlformats.org/officeDocument/2006/relationships/slideLayout" Target="../slideLayouts/slideLayout77.xml"/><Relationship Id="rId20" Type="http://schemas.openxmlformats.org/officeDocument/2006/relationships/slideLayout" Target="../slideLayouts/slideLayout81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24" Type="http://schemas.openxmlformats.org/officeDocument/2006/relationships/theme" Target="../theme/theme5.xml"/><Relationship Id="rId5" Type="http://schemas.openxmlformats.org/officeDocument/2006/relationships/slideLayout" Target="../slideLayouts/slideLayout66.xml"/><Relationship Id="rId15" Type="http://schemas.openxmlformats.org/officeDocument/2006/relationships/slideLayout" Target="../slideLayouts/slideLayout76.xml"/><Relationship Id="rId23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71.xml"/><Relationship Id="rId19" Type="http://schemas.openxmlformats.org/officeDocument/2006/relationships/slideLayout" Target="../slideLayouts/slideLayout80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slideLayout" Target="../slideLayouts/slideLayout75.xml"/><Relationship Id="rId22" Type="http://schemas.openxmlformats.org/officeDocument/2006/relationships/slideLayout" Target="../slideLayouts/slideLayout8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0"/>
          <p:cNvSpPr>
            <a:spLocks noChangeArrowheads="1"/>
          </p:cNvSpPr>
          <p:nvPr/>
        </p:nvSpPr>
        <p:spPr bwMode="auto">
          <a:xfrm>
            <a:off x="8245475" y="0"/>
            <a:ext cx="228600" cy="6858000"/>
          </a:xfrm>
          <a:prstGeom prst="rect">
            <a:avLst/>
          </a:prstGeom>
          <a:gradFill rotWithShape="1">
            <a:gsLst>
              <a:gs pos="0">
                <a:srgbClr val="FFFFFF">
                  <a:alpha val="0"/>
                </a:srgbClr>
              </a:gs>
              <a:gs pos="100000">
                <a:schemeClr val="tx1">
                  <a:alpha val="79999"/>
                </a:schemeClr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25400" cap="rnd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hu-HU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" name="Rectangle 10"/>
          <p:cNvSpPr/>
          <p:nvPr/>
        </p:nvSpPr>
        <p:spPr>
          <a:xfrm>
            <a:off x="8382000" y="0"/>
            <a:ext cx="762000" cy="6858000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lang="hu-HU">
              <a:solidFill>
                <a:prstClr val="black"/>
              </a:solidFill>
            </a:endParaRPr>
          </a:p>
        </p:txBody>
      </p:sp>
      <p:sp>
        <p:nvSpPr>
          <p:cNvPr id="13" name="Rectangle 8"/>
          <p:cNvSpPr/>
          <p:nvPr/>
        </p:nvSpPr>
        <p:spPr>
          <a:xfrm>
            <a:off x="304800" y="152400"/>
            <a:ext cx="7924800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endParaRPr lang="hu-HU" sz="2600"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sp>
        <p:nvSpPr>
          <p:cNvPr id="2" name="Rectangle 2"/>
          <p:cNvSpPr>
            <a:spLocks noGrp="1"/>
          </p:cNvSpPr>
          <p:nvPr>
            <p:ph type="title"/>
          </p:nvPr>
        </p:nvSpPr>
        <p:spPr bwMode="auto">
          <a:xfrm>
            <a:off x="307975" y="196850"/>
            <a:ext cx="7921625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smtClean="0"/>
              <a:t>Mintacím szerkesztése</a:t>
            </a:r>
            <a:endParaRPr lang="en-US" smtClean="0"/>
          </a:p>
        </p:txBody>
      </p:sp>
      <p:sp>
        <p:nvSpPr>
          <p:cNvPr id="2054" name="Rectangle 3"/>
          <p:cNvSpPr>
            <a:spLocks noGrp="1"/>
          </p:cNvSpPr>
          <p:nvPr>
            <p:ph type="body" idx="1"/>
          </p:nvPr>
        </p:nvSpPr>
        <p:spPr bwMode="auto">
          <a:xfrm>
            <a:off x="304800" y="990600"/>
            <a:ext cx="77724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smtClean="0"/>
          </a:p>
        </p:txBody>
      </p:sp>
      <p:sp>
        <p:nvSpPr>
          <p:cNvPr id="6" name="Rectangle 6"/>
          <p:cNvSpPr>
            <a:spLocks noGrp="1"/>
          </p:cNvSpPr>
          <p:nvPr>
            <p:ph type="sldNum" sz="quarter" idx="4"/>
          </p:nvPr>
        </p:nvSpPr>
        <p:spPr>
          <a:xfrm>
            <a:off x="6503988" y="6473825"/>
            <a:ext cx="990600" cy="304800"/>
          </a:xfrm>
          <a:prstGeom prst="rect">
            <a:avLst/>
          </a:prstGeom>
        </p:spPr>
        <p:txBody>
          <a:bodyPr vert="horz" anchor="ctr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lang="hu-HU" sz="1000" b="0">
                <a:solidFill>
                  <a:prstClr val="black"/>
                </a:solidFill>
                <a:effectLst/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FAD9011A-2266-417C-A465-1F2BA9063C0A}" type="slidenum">
              <a:rPr/>
              <a:pPr>
                <a:defRPr/>
              </a:pPr>
              <a:t>‹#›</a:t>
            </a:fld>
            <a:endParaRPr/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76200" cy="6858000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lang="hu-HU">
              <a:solidFill>
                <a:prstClr val="black"/>
              </a:solidFill>
            </a:endParaRPr>
          </a:p>
        </p:txBody>
      </p:sp>
      <p:sp>
        <p:nvSpPr>
          <p:cNvPr id="12" name="Rectangle 12"/>
          <p:cNvSpPr>
            <a:spLocks noGrp="1"/>
          </p:cNvSpPr>
          <p:nvPr>
            <p:ph type="ftr" sz="quarter" idx="3"/>
          </p:nvPr>
        </p:nvSpPr>
        <p:spPr>
          <a:xfrm>
            <a:off x="2705100" y="6477000"/>
            <a:ext cx="3733800" cy="304800"/>
          </a:xfrm>
          <a:prstGeom prst="rect">
            <a:avLst/>
          </a:prstGeom>
        </p:spPr>
        <p:txBody>
          <a:bodyPr vert="horz" anchor="ctr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lang="hu-HU" sz="1000" b="0">
                <a:solidFill>
                  <a:sysClr val="windowText" lastClr="000000"/>
                </a:solidFill>
                <a:effectLst/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/>
          </a:p>
        </p:txBody>
      </p:sp>
      <p:pic>
        <p:nvPicPr>
          <p:cNvPr id="2058" name="Picture 14" descr="2004 logo_atlatszohatter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5425" y="6302375"/>
            <a:ext cx="152400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6829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</p:sldLayoutIdLst>
  <p:hf sldNum="0"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hu-HU" sz="3000" cap="small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Calibri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Calibri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Calibri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Calibri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Calibri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Calibri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Calibri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Calibri" pitchFamily="34" charset="0"/>
        </a:defRPr>
      </a:lvl9pPr>
      <a:extLst/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defRPr lang="hu-HU"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defRPr lang="hu-HU" sz="2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defRPr lang="hu-HU" sz="16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defRPr lang="hu-HU"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defRPr lang="hu-HU"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har char="•"/>
        <a:defRPr kumimoji="0" lang="hu-HU"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har char="•"/>
        <a:defRPr kumimoji="0" lang="hu-HU"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har char="•"/>
        <a:defRPr kumimoji="0" lang="hu-HU"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har char="•"/>
        <a:defRPr kumimoji="0" lang="hu-HU" sz="20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lang="hu-HU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lang="hu-HU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lang="hu-HU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lang="hu-HU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lang="hu-HU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lang="hu-HU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lang="hu-HU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lang="hu-HU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lang="hu-HU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881467-E844-4721-B9A3-9DBA322CF873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2014.04.02.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50CD99-FD9B-4CB1-ACD7-C41C18EF46B0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2773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743" r:id="rId12"/>
    <p:sldLayoutId id="2147483744" r:id="rId13"/>
    <p:sldLayoutId id="2147483745" r:id="rId14"/>
    <p:sldLayoutId id="2147483746" r:id="rId15"/>
    <p:sldLayoutId id="2147483747" r:id="rId16"/>
    <p:sldLayoutId id="2147483748" r:id="rId17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881467-E844-4721-B9A3-9DBA322CF873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2014.04.02.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50CD99-FD9B-4CB1-ACD7-C41C18EF46B0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1970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04C211-6B13-4856-80D3-108532989867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2014.04.02.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4325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0"/>
          <p:cNvSpPr>
            <a:spLocks noChangeArrowheads="1"/>
          </p:cNvSpPr>
          <p:nvPr/>
        </p:nvSpPr>
        <p:spPr bwMode="auto">
          <a:xfrm>
            <a:off x="8245475" y="0"/>
            <a:ext cx="228600" cy="6858000"/>
          </a:xfrm>
          <a:prstGeom prst="rect">
            <a:avLst/>
          </a:prstGeom>
          <a:gradFill rotWithShape="1">
            <a:gsLst>
              <a:gs pos="0">
                <a:srgbClr val="FFFFFF">
                  <a:alpha val="0"/>
                </a:srgbClr>
              </a:gs>
              <a:gs pos="100000">
                <a:schemeClr val="tx1">
                  <a:alpha val="79999"/>
                </a:schemeClr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25400" cap="rnd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hu-HU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" name="Rectangle 10"/>
          <p:cNvSpPr/>
          <p:nvPr/>
        </p:nvSpPr>
        <p:spPr>
          <a:xfrm>
            <a:off x="8382000" y="0"/>
            <a:ext cx="762000" cy="6858000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hu-HU">
              <a:solidFill>
                <a:prstClr val="black"/>
              </a:solidFill>
            </a:endParaRPr>
          </a:p>
        </p:txBody>
      </p:sp>
      <p:sp>
        <p:nvSpPr>
          <p:cNvPr id="13" name="Rectangle 8"/>
          <p:cNvSpPr/>
          <p:nvPr/>
        </p:nvSpPr>
        <p:spPr>
          <a:xfrm>
            <a:off x="304800" y="152400"/>
            <a:ext cx="7924800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2600" b="1"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sp>
        <p:nvSpPr>
          <p:cNvPr id="2" name="Rectangle 2"/>
          <p:cNvSpPr>
            <a:spLocks noGrp="1"/>
          </p:cNvSpPr>
          <p:nvPr>
            <p:ph type="title"/>
          </p:nvPr>
        </p:nvSpPr>
        <p:spPr bwMode="auto">
          <a:xfrm>
            <a:off x="307975" y="196850"/>
            <a:ext cx="7921625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smtClean="0"/>
              <a:t>Mintacím szerkesztése</a:t>
            </a:r>
            <a:endParaRPr lang="en-US" smtClean="0"/>
          </a:p>
        </p:txBody>
      </p:sp>
      <p:sp>
        <p:nvSpPr>
          <p:cNvPr id="8198" name="Rectangle 3"/>
          <p:cNvSpPr>
            <a:spLocks noGrp="1"/>
          </p:cNvSpPr>
          <p:nvPr>
            <p:ph type="body" idx="1"/>
          </p:nvPr>
        </p:nvSpPr>
        <p:spPr bwMode="auto">
          <a:xfrm>
            <a:off x="304800" y="990600"/>
            <a:ext cx="77724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smtClean="0"/>
          </a:p>
        </p:txBody>
      </p:sp>
      <p:sp>
        <p:nvSpPr>
          <p:cNvPr id="6" name="Rectangle 6"/>
          <p:cNvSpPr>
            <a:spLocks noGrp="1"/>
          </p:cNvSpPr>
          <p:nvPr>
            <p:ph type="sldNum" sz="quarter" idx="4"/>
          </p:nvPr>
        </p:nvSpPr>
        <p:spPr>
          <a:xfrm>
            <a:off x="6503988" y="6473825"/>
            <a:ext cx="990600" cy="304800"/>
          </a:xfrm>
          <a:prstGeom prst="rect">
            <a:avLst/>
          </a:prstGeom>
        </p:spPr>
        <p:txBody>
          <a:bodyPr vert="horz" anchor="ctr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lang="hu-HU" sz="1000" b="0">
                <a:solidFill>
                  <a:prstClr val="black"/>
                </a:solidFill>
                <a:effectLst/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F8EABD69-951A-4232-B99E-2EB5170504AE}" type="slidenum">
              <a:rPr/>
              <a:pPr>
                <a:defRPr/>
              </a:pPr>
              <a:t>‹#›</a:t>
            </a:fld>
            <a:endParaRPr/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76200" cy="6858000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hu-HU">
              <a:solidFill>
                <a:prstClr val="black"/>
              </a:solidFill>
            </a:endParaRPr>
          </a:p>
        </p:txBody>
      </p:sp>
      <p:sp>
        <p:nvSpPr>
          <p:cNvPr id="12" name="Rectangle 12"/>
          <p:cNvSpPr>
            <a:spLocks noGrp="1"/>
          </p:cNvSpPr>
          <p:nvPr>
            <p:ph type="ftr" sz="quarter" idx="3"/>
          </p:nvPr>
        </p:nvSpPr>
        <p:spPr>
          <a:xfrm>
            <a:off x="2705100" y="6477000"/>
            <a:ext cx="3733800" cy="304800"/>
          </a:xfrm>
          <a:prstGeom prst="rect">
            <a:avLst/>
          </a:prstGeom>
        </p:spPr>
        <p:txBody>
          <a:bodyPr vert="horz" anchor="ctr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lang="hu-HU" sz="1000" b="0">
                <a:solidFill>
                  <a:sysClr val="windowText" lastClr="000000"/>
                </a:solidFill>
                <a:effectLst/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/>
          </a:p>
        </p:txBody>
      </p:sp>
      <p:pic>
        <p:nvPicPr>
          <p:cNvPr id="8202" name="Picture 14" descr="2004 logo_atlatszohatter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5425" y="6302375"/>
            <a:ext cx="152400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759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  <p:sldLayoutId id="2147483731" r:id="rId12"/>
    <p:sldLayoutId id="2147483732" r:id="rId13"/>
    <p:sldLayoutId id="2147483733" r:id="rId14"/>
    <p:sldLayoutId id="2147483734" r:id="rId15"/>
    <p:sldLayoutId id="2147483735" r:id="rId16"/>
    <p:sldLayoutId id="2147483736" r:id="rId17"/>
    <p:sldLayoutId id="2147483737" r:id="rId18"/>
    <p:sldLayoutId id="2147483738" r:id="rId19"/>
    <p:sldLayoutId id="2147483739" r:id="rId20"/>
    <p:sldLayoutId id="2147483740" r:id="rId21"/>
    <p:sldLayoutId id="2147483741" r:id="rId22"/>
    <p:sldLayoutId id="2147483742" r:id="rId23"/>
  </p:sldLayoutIdLst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lang="hu-HU" sz="3000" cap="small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Calibri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Calibri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Calibri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Calibri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Calibri" pitchFamily="34" charset="0"/>
        </a:defRPr>
      </a:lvl9pPr>
      <a:extLst/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lang="hu-HU"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defRPr lang="hu-HU" sz="2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defRPr lang="hu-HU" sz="16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defRPr lang="hu-HU"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defRPr lang="hu-HU"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har char="•"/>
        <a:defRPr kumimoji="0" lang="hu-HU"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har char="•"/>
        <a:defRPr kumimoji="0" lang="hu-HU"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har char="•"/>
        <a:defRPr kumimoji="0" lang="hu-HU"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har char="•"/>
        <a:defRPr kumimoji="0" lang="hu-HU" sz="20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lang="hu-HU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lang="hu-HU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lang="hu-HU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lang="hu-HU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lang="hu-HU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lang="hu-HU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lang="hu-HU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lang="hu-HU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lang="hu-HU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oziteam.hu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3.jpeg"/><Relationship Id="rId5" Type="http://schemas.openxmlformats.org/officeDocument/2006/relationships/hyperlink" Target="https://www.linkedin.com/groups/Tud%C3%A1smenedzsment-Magyarorsz%C3%A1gon-KM-in-Hungary-7477778?trk=my_groups-b-grp-v" TargetMode="External"/><Relationship Id="rId4" Type="http://schemas.openxmlformats.org/officeDocument/2006/relationships/hyperlink" Target="http://www.facebook.com/tudasmenedzsment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5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2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églalap 4"/>
          <p:cNvSpPr/>
          <p:nvPr/>
        </p:nvSpPr>
        <p:spPr>
          <a:xfrm>
            <a:off x="3563888" y="4905"/>
            <a:ext cx="5580112" cy="6853095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7000"/>
                </a:schemeClr>
              </a:gs>
              <a:gs pos="50000">
                <a:schemeClr val="bg1">
                  <a:lumMod val="91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prstClr val="white"/>
              </a:solidFill>
            </a:endParaRPr>
          </a:p>
        </p:txBody>
      </p:sp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3761655" y="839164"/>
            <a:ext cx="5184577" cy="2592287"/>
          </a:xfrm>
        </p:spPr>
        <p:txBody>
          <a:bodyPr>
            <a:normAutofit/>
          </a:bodyPr>
          <a:lstStyle/>
          <a:p>
            <a:r>
              <a:rPr lang="hu-HU" sz="3600" dirty="0"/>
              <a:t>A magyar sport (egyetlen?) </a:t>
            </a:r>
            <a:r>
              <a:rPr lang="hu-HU" sz="3600" dirty="0" smtClean="0"/>
              <a:t>esélye </a:t>
            </a:r>
            <a:br>
              <a:rPr lang="hu-HU" sz="3600" dirty="0" smtClean="0"/>
            </a:br>
            <a:r>
              <a:rPr lang="hu-HU" sz="3600" dirty="0" smtClean="0"/>
              <a:t>a </a:t>
            </a:r>
            <a:r>
              <a:rPr lang="hu-HU" sz="3600" dirty="0"/>
              <a:t>korszerű TM </a:t>
            </a:r>
            <a:endParaRPr lang="hu-HU" sz="3600" b="1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3761656" y="3750386"/>
            <a:ext cx="5184576" cy="1797748"/>
          </a:xfrm>
        </p:spPr>
        <p:txBody>
          <a:bodyPr>
            <a:normAutofit/>
          </a:bodyPr>
          <a:lstStyle/>
          <a:p>
            <a:endParaRPr lang="hu-HU" sz="2400" dirty="0"/>
          </a:p>
          <a:p>
            <a:r>
              <a:rPr lang="hu-HU" sz="2400" dirty="0"/>
              <a:t> „TUDÁSIGÉNYES SZOLGÁLTATÁSOK – TUDÁSIGÉNYES VÁLLALKOZÁSOK” </a:t>
            </a:r>
            <a:endParaRPr lang="hu-HU" sz="2400" dirty="0"/>
          </a:p>
        </p:txBody>
      </p:sp>
      <p:sp>
        <p:nvSpPr>
          <p:cNvPr id="4" name="Téglalap 3"/>
          <p:cNvSpPr/>
          <p:nvPr/>
        </p:nvSpPr>
        <p:spPr>
          <a:xfrm>
            <a:off x="3455877" y="4904"/>
            <a:ext cx="180020" cy="6853095"/>
          </a:xfrm>
          <a:prstGeom prst="rect">
            <a:avLst/>
          </a:prstGeom>
          <a:solidFill>
            <a:srgbClr val="010340"/>
          </a:solidFill>
          <a:ln>
            <a:solidFill>
              <a:srgbClr val="0103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prstClr val="white"/>
              </a:solidFill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4355976" y="6309320"/>
            <a:ext cx="4176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Gyulay </a:t>
            </a:r>
            <a:r>
              <a:rPr lang="hu-HU" dirty="0">
                <a:solidFill>
                  <a:prstClr val="black">
                    <a:lumMod val="50000"/>
                    <a:lumOff val="50000"/>
                  </a:prstClr>
                </a:solidFill>
              </a:rPr>
              <a:t>Tibor</a:t>
            </a:r>
          </a:p>
        </p:txBody>
      </p:sp>
      <p:pic>
        <p:nvPicPr>
          <p:cNvPr id="8" name="Picture 9" descr="Z:\01-Trening\12 Képek, videók\04 Arculat, marketing\Poziteam log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771" y="6012314"/>
            <a:ext cx="1706553" cy="594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9015" y="404664"/>
            <a:ext cx="1016063" cy="1380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5965" y="2211215"/>
            <a:ext cx="2982144" cy="3078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104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A </a:t>
            </a:r>
            <a:r>
              <a:rPr lang="hu-HU" dirty="0" smtClean="0"/>
              <a:t>siker titka –IV. Munka mennyisége és minősége</a:t>
            </a:r>
            <a:endParaRPr lang="en-US" dirty="0"/>
          </a:p>
        </p:txBody>
      </p:sp>
      <p:pic>
        <p:nvPicPr>
          <p:cNvPr id="6" name="Picture 9" descr="Z:\01-Trening\12 Képek, videók\04 Arculat, marketing\Poziteam log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6165304"/>
            <a:ext cx="1706553" cy="594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Szövegdoboz 12"/>
          <p:cNvSpPr txBox="1"/>
          <p:nvPr/>
        </p:nvSpPr>
        <p:spPr>
          <a:xfrm>
            <a:off x="4487597" y="1124743"/>
            <a:ext cx="3735172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 smtClean="0"/>
              <a:t>A munka mennyisége?</a:t>
            </a:r>
          </a:p>
          <a:p>
            <a:pPr marL="285750" indent="-285750">
              <a:buFontTx/>
              <a:buChar char="-"/>
            </a:pPr>
            <a:r>
              <a:rPr lang="hu-HU" dirty="0" smtClean="0"/>
              <a:t>Náluk is 365 nap egy év, és 24 óra egy nap </a:t>
            </a:r>
            <a:r>
              <a:rPr lang="hu-HU" dirty="0" smtClean="0">
                <a:sym typeface="Wingdings" panose="05000000000000000000" pitchFamily="2" charset="2"/>
              </a:rPr>
              <a:t> Nem edzenek többet!</a:t>
            </a:r>
            <a:endParaRPr lang="hu-HU" dirty="0" smtClean="0"/>
          </a:p>
          <a:p>
            <a:pPr marL="285750" indent="-285750">
              <a:buFontTx/>
              <a:buChar char="-"/>
            </a:pPr>
            <a:r>
              <a:rPr lang="hu-HU" dirty="0" smtClean="0"/>
              <a:t>Külföldről hazatérő sportolók szerint, odakint sem dolgoznak többet, mint idehaza.</a:t>
            </a:r>
            <a:endParaRPr lang="hu-HU" dirty="0"/>
          </a:p>
        </p:txBody>
      </p:sp>
      <p:sp>
        <p:nvSpPr>
          <p:cNvPr id="16" name="Szövegdoboz 15"/>
          <p:cNvSpPr txBox="1"/>
          <p:nvPr/>
        </p:nvSpPr>
        <p:spPr>
          <a:xfrm>
            <a:off x="4771007" y="4149080"/>
            <a:ext cx="3168352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 smtClean="0"/>
              <a:t>A munka minősége!</a:t>
            </a:r>
          </a:p>
          <a:p>
            <a:pPr marL="285750" indent="-285750">
              <a:buFontTx/>
              <a:buChar char="-"/>
            </a:pPr>
            <a:r>
              <a:rPr lang="hu-HU" dirty="0" smtClean="0"/>
              <a:t>Korszerű eszközök, módszerek. </a:t>
            </a:r>
          </a:p>
          <a:p>
            <a:pPr marL="285750" indent="-285750">
              <a:buFontTx/>
              <a:buChar char="-"/>
            </a:pPr>
            <a:r>
              <a:rPr lang="hu-HU" dirty="0" smtClean="0"/>
              <a:t>Nem több, </a:t>
            </a:r>
            <a:r>
              <a:rPr lang="hu-HU" b="1" i="1" dirty="0" smtClean="0"/>
              <a:t>jobb munkát </a:t>
            </a:r>
            <a:r>
              <a:rPr lang="hu-HU" dirty="0" smtClean="0"/>
              <a:t>végeznek.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366" y="1124744"/>
            <a:ext cx="3622101" cy="2635775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800" y="4251866"/>
            <a:ext cx="4288740" cy="2392313"/>
          </a:xfrm>
          <a:prstGeom prst="rect">
            <a:avLst/>
          </a:prstGeom>
        </p:spPr>
      </p:pic>
      <p:sp>
        <p:nvSpPr>
          <p:cNvPr id="8" name="Szövegdoboz 7"/>
          <p:cNvSpPr txBox="1"/>
          <p:nvPr/>
        </p:nvSpPr>
        <p:spPr>
          <a:xfrm>
            <a:off x="5095043" y="5690072"/>
            <a:ext cx="2520280" cy="954107"/>
          </a:xfrm>
          <a:prstGeom prst="rect">
            <a:avLst/>
          </a:prstGeom>
          <a:solidFill>
            <a:srgbClr val="27F968">
              <a:alpha val="96863"/>
            </a:srgbClr>
          </a:solidFill>
        </p:spPr>
        <p:txBody>
          <a:bodyPr wrap="square" rtlCol="0">
            <a:spAutoFit/>
          </a:bodyPr>
          <a:lstStyle/>
          <a:p>
            <a:pPr lvl="0"/>
            <a:r>
              <a:rPr lang="hu-HU" sz="2000" b="1" dirty="0">
                <a:solidFill>
                  <a:prstClr val="black"/>
                </a:solidFill>
              </a:rPr>
              <a:t>TUDÁS: </a:t>
            </a:r>
            <a:endParaRPr lang="hu-HU" sz="2000" b="1" dirty="0" smtClean="0">
              <a:solidFill>
                <a:prstClr val="black"/>
              </a:solidFill>
            </a:endParaRPr>
          </a:p>
          <a:p>
            <a:pPr lvl="0"/>
            <a:r>
              <a:rPr lang="hu-HU" dirty="0" smtClean="0">
                <a:solidFill>
                  <a:prstClr val="black"/>
                </a:solidFill>
              </a:rPr>
              <a:t>Nagyobb </a:t>
            </a:r>
            <a:r>
              <a:rPr lang="hu-HU" dirty="0">
                <a:solidFill>
                  <a:prstClr val="black"/>
                </a:solidFill>
              </a:rPr>
              <a:t>tudás, jobb eredmények!</a:t>
            </a:r>
            <a:endParaRPr lang="hu-HU" sz="20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942871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39551" y="796589"/>
            <a:ext cx="3008313" cy="1162050"/>
          </a:xfrm>
        </p:spPr>
        <p:txBody>
          <a:bodyPr>
            <a:normAutofit fontScale="90000"/>
          </a:bodyPr>
          <a:lstStyle/>
          <a:p>
            <a:r>
              <a:rPr lang="hu-HU" dirty="0" smtClean="0"/>
              <a:t>A magyar sport (egyetlen) esélye: a tudás szint növelése valamennyi szereplőnél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 sz="1800" dirty="0" smtClean="0"/>
          </a:p>
          <a:p>
            <a:r>
              <a:rPr lang="hu-HU" dirty="0" smtClean="0"/>
              <a:t>A tudás gyakorolja a legnagyobb hatást az eredményre.</a:t>
            </a:r>
          </a:p>
          <a:p>
            <a:r>
              <a:rPr lang="hu-HU" dirty="0" smtClean="0"/>
              <a:t>A befektetés megtérülése itt a legjobb (nagyságrendje is jóval kisebb, mint más területeken).</a:t>
            </a:r>
          </a:p>
          <a:p>
            <a:r>
              <a:rPr lang="hu-HU" dirty="0" smtClean="0"/>
              <a:t>Akár holnap hozzá lehet fogni.</a:t>
            </a:r>
          </a:p>
          <a:p>
            <a:r>
              <a:rPr lang="hu-HU" dirty="0" smtClean="0"/>
              <a:t>Rendelkezésre áll a szükséges kompetencia (MTA TM </a:t>
            </a:r>
            <a:r>
              <a:rPr lang="hu-HU" dirty="0" err="1" smtClean="0"/>
              <a:t>mb</a:t>
            </a:r>
            <a:r>
              <a:rPr lang="hu-HU" dirty="0" smtClean="0"/>
              <a:t>, egyetemek, POZITEAM…)</a:t>
            </a:r>
          </a:p>
          <a:p>
            <a:endParaRPr lang="hu-HU" dirty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83567" y="1988840"/>
            <a:ext cx="3008313" cy="4691063"/>
          </a:xfrm>
        </p:spPr>
        <p:txBody>
          <a:bodyPr/>
          <a:lstStyle/>
          <a:p>
            <a:pPr lvl="0"/>
            <a:r>
              <a:rPr lang="hu-HU" dirty="0" smtClean="0">
                <a:solidFill>
                  <a:prstClr val="black"/>
                </a:solidFill>
              </a:rPr>
              <a:t>Nem csak edzőképzésről beszélünk!</a:t>
            </a:r>
            <a:endParaRPr lang="hu-HU" dirty="0">
              <a:solidFill>
                <a:prstClr val="black"/>
              </a:solidFill>
            </a:endParaRPr>
          </a:p>
          <a:p>
            <a:endParaRPr lang="hu-HU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986" y="2726574"/>
            <a:ext cx="3177878" cy="1783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681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Tudás megszerzése = tanulás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hu-HU" sz="2800" b="1" u="sng" dirty="0" smtClean="0"/>
              <a:t>A tudás megszerzésének módjai:</a:t>
            </a:r>
          </a:p>
          <a:p>
            <a:r>
              <a:rPr lang="hu-HU" dirty="0" smtClean="0"/>
              <a:t>Saját tapasztalatból</a:t>
            </a:r>
          </a:p>
          <a:p>
            <a:pPr lvl="1"/>
            <a:r>
              <a:rPr lang="hu-HU" dirty="0" smtClean="0"/>
              <a:t>Próbálkozás, megerősítés</a:t>
            </a:r>
          </a:p>
          <a:p>
            <a:pPr lvl="1"/>
            <a:r>
              <a:rPr lang="hu-HU" dirty="0" smtClean="0"/>
              <a:t>Lassú, néha fájdalmas</a:t>
            </a:r>
          </a:p>
          <a:p>
            <a:pPr lvl="1"/>
            <a:r>
              <a:rPr lang="hu-HU" dirty="0" smtClean="0"/>
              <a:t>Kell, de önmagában nem elég!</a:t>
            </a:r>
            <a:endParaRPr lang="hu-HU" dirty="0" smtClean="0"/>
          </a:p>
          <a:p>
            <a:r>
              <a:rPr lang="hu-HU" dirty="0" smtClean="0"/>
              <a:t>Mások tapasztalataiból</a:t>
            </a:r>
          </a:p>
          <a:p>
            <a:pPr lvl="1"/>
            <a:r>
              <a:rPr lang="hu-HU" dirty="0" smtClean="0"/>
              <a:t>Formális: oktatás, képzés (Fordított tölcsér! %-os arány?)</a:t>
            </a:r>
          </a:p>
          <a:p>
            <a:pPr lvl="1"/>
            <a:r>
              <a:rPr lang="hu-HU" dirty="0" smtClean="0"/>
              <a:t>Tudásbázis minősége (tartalom, megbízhatóság…)</a:t>
            </a:r>
          </a:p>
          <a:p>
            <a:pPr lvl="1"/>
            <a:r>
              <a:rPr lang="hu-HU" dirty="0" smtClean="0"/>
              <a:t>Hozzáférés az iparági tudáshoz (tudásmegosztás)</a:t>
            </a:r>
          </a:p>
          <a:p>
            <a:pPr lvl="1"/>
            <a:endParaRPr lang="hu-HU" dirty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lvl="0"/>
            <a:r>
              <a:rPr lang="hu-HU" dirty="0" smtClean="0">
                <a:solidFill>
                  <a:prstClr val="black"/>
                </a:solidFill>
              </a:rPr>
              <a:t>Nem az oktatásban való részvételt értjük alatta!</a:t>
            </a:r>
            <a:endParaRPr lang="hu-HU" dirty="0">
              <a:solidFill>
                <a:prstClr val="black"/>
              </a:solidFill>
            </a:endParaRPr>
          </a:p>
          <a:p>
            <a:endParaRPr lang="hu-HU" dirty="0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064" y="2574199"/>
            <a:ext cx="3077791" cy="2308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397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39551" y="457923"/>
            <a:ext cx="3008313" cy="1162050"/>
          </a:xfrm>
        </p:spPr>
        <p:txBody>
          <a:bodyPr>
            <a:normAutofit/>
          </a:bodyPr>
          <a:lstStyle/>
          <a:p>
            <a:r>
              <a:rPr lang="hu-HU" dirty="0" smtClean="0"/>
              <a:t>Mit kell tenni?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endParaRPr lang="hu-HU" sz="1800" dirty="0" smtClean="0"/>
          </a:p>
          <a:p>
            <a:r>
              <a:rPr lang="hu-HU" dirty="0" smtClean="0"/>
              <a:t>Biztosítani kell, hogy a sport kulcsszereplői elsajátítsák a legkorszerűbb </a:t>
            </a:r>
            <a:r>
              <a:rPr lang="hu-HU" b="1" i="1" dirty="0" smtClean="0"/>
              <a:t>tanulási</a:t>
            </a:r>
            <a:r>
              <a:rPr lang="hu-HU" dirty="0" smtClean="0"/>
              <a:t> (tudás bővítési) </a:t>
            </a:r>
            <a:r>
              <a:rPr lang="hu-HU" b="1" i="1" dirty="0" smtClean="0"/>
              <a:t>módszereket</a:t>
            </a:r>
            <a:r>
              <a:rPr lang="hu-HU" dirty="0" smtClean="0"/>
              <a:t>, és fejleszteni kell a tudásmegosztással kapcsolatos </a:t>
            </a:r>
            <a:r>
              <a:rPr lang="hu-HU" b="1" i="1" dirty="0" smtClean="0"/>
              <a:t>attitűd</a:t>
            </a:r>
            <a:r>
              <a:rPr lang="hu-HU" dirty="0" smtClean="0"/>
              <a:t>jüket!</a:t>
            </a:r>
          </a:p>
          <a:p>
            <a:r>
              <a:rPr lang="hu-HU" dirty="0" smtClean="0"/>
              <a:t>Emelni kell a sport „iparági </a:t>
            </a:r>
            <a:r>
              <a:rPr lang="hu-HU" b="1" i="1" dirty="0" smtClean="0"/>
              <a:t>tudásvagyon</a:t>
            </a:r>
            <a:r>
              <a:rPr lang="hu-HU" dirty="0" smtClean="0"/>
              <a:t>ának” színvonalát.</a:t>
            </a:r>
          </a:p>
          <a:p>
            <a:r>
              <a:rPr lang="hu-HU" dirty="0" smtClean="0"/>
              <a:t>Korszerű </a:t>
            </a:r>
            <a:r>
              <a:rPr lang="hu-HU" b="1" i="1" dirty="0" smtClean="0"/>
              <a:t>tudásmenedzsment módszerek </a:t>
            </a:r>
            <a:r>
              <a:rPr lang="hu-HU" dirty="0" smtClean="0"/>
              <a:t>alkalmazásával biztosítani kell a tudásvagyon megőrzését, karbantartását, folyamatos megújulását, megosztását (az érintettek megfelelő szintű hozzáférését).</a:t>
            </a:r>
          </a:p>
          <a:p>
            <a:endParaRPr lang="hu-HU" dirty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83567" y="1619973"/>
            <a:ext cx="3008313" cy="4691063"/>
          </a:xfrm>
        </p:spPr>
        <p:txBody>
          <a:bodyPr/>
          <a:lstStyle/>
          <a:p>
            <a:pPr lvl="0"/>
            <a:r>
              <a:rPr lang="hu-HU" dirty="0" smtClean="0">
                <a:solidFill>
                  <a:prstClr val="black"/>
                </a:solidFill>
              </a:rPr>
              <a:t>Ha a szereplők tudása nő, javulnak az eredmények.</a:t>
            </a:r>
            <a:endParaRPr lang="hu-HU" dirty="0">
              <a:solidFill>
                <a:prstClr val="black"/>
              </a:solidFill>
            </a:endParaRPr>
          </a:p>
          <a:p>
            <a:endParaRPr lang="hu-HU" dirty="0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2636912"/>
            <a:ext cx="3240360" cy="1811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062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A </a:t>
            </a:r>
            <a:r>
              <a:rPr lang="hu-HU" dirty="0" smtClean="0"/>
              <a:t>sport tudásmenedzsment rendszerének modellje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23528" y="1052736"/>
            <a:ext cx="7753672" cy="5195664"/>
          </a:xfrm>
        </p:spPr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591" y="733205"/>
            <a:ext cx="7917818" cy="5729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9" descr="Z:\01-Trening\12 Képek, videók\04 Arculat, marketing\Poziteam log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6165304"/>
            <a:ext cx="1706553" cy="594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zövegdoboz 3"/>
          <p:cNvSpPr txBox="1"/>
          <p:nvPr/>
        </p:nvSpPr>
        <p:spPr>
          <a:xfrm>
            <a:off x="2715688" y="733205"/>
            <a:ext cx="3096344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 smtClean="0"/>
              <a:t>Szereplők:</a:t>
            </a:r>
            <a:endParaRPr lang="hu-HU" sz="2000" b="1" dirty="0" smtClean="0"/>
          </a:p>
          <a:p>
            <a:pPr marL="285750" indent="-285750">
              <a:buFontTx/>
              <a:buChar char="-"/>
            </a:pPr>
            <a:r>
              <a:rPr lang="hu-HU" dirty="0" smtClean="0"/>
              <a:t>Érintettek: edzők, vezetők…</a:t>
            </a:r>
            <a:endParaRPr lang="hu-HU" dirty="0" smtClean="0"/>
          </a:p>
          <a:p>
            <a:pPr marL="285750" indent="-285750">
              <a:buFontTx/>
              <a:buChar char="-"/>
            </a:pPr>
            <a:r>
              <a:rPr lang="hu-HU" dirty="0" smtClean="0"/>
              <a:t>Tudásmunkások</a:t>
            </a:r>
          </a:p>
          <a:p>
            <a:pPr marL="285750" indent="-285750">
              <a:buFontTx/>
              <a:buChar char="-"/>
            </a:pPr>
            <a:r>
              <a:rPr lang="hu-HU" dirty="0" smtClean="0"/>
              <a:t>Közösségek</a:t>
            </a:r>
            <a:endParaRPr lang="hu-HU" dirty="0"/>
          </a:p>
        </p:txBody>
      </p:sp>
      <p:sp>
        <p:nvSpPr>
          <p:cNvPr id="7" name="Szövegdoboz 6"/>
          <p:cNvSpPr txBox="1"/>
          <p:nvPr/>
        </p:nvSpPr>
        <p:spPr>
          <a:xfrm>
            <a:off x="467544" y="3068960"/>
            <a:ext cx="3096344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 smtClean="0"/>
              <a:t>Tudásmegosztás módja</a:t>
            </a:r>
            <a:endParaRPr lang="hu-HU" sz="2000" b="1" dirty="0" smtClean="0"/>
          </a:p>
          <a:p>
            <a:pPr marL="285750" indent="-285750">
              <a:buFontTx/>
              <a:buChar char="-"/>
            </a:pPr>
            <a:r>
              <a:rPr lang="hu-HU" dirty="0" smtClean="0"/>
              <a:t>A hétköznapi munka részévé tenni</a:t>
            </a:r>
            <a:endParaRPr lang="hu-HU" dirty="0" smtClean="0"/>
          </a:p>
          <a:p>
            <a:pPr marL="285750" indent="-285750">
              <a:buFontTx/>
              <a:buChar char="-"/>
            </a:pPr>
            <a:r>
              <a:rPr lang="hu-HU" dirty="0" smtClean="0"/>
              <a:t>TM háttér folyamatok</a:t>
            </a:r>
            <a:endParaRPr lang="hu-HU" dirty="0"/>
          </a:p>
        </p:txBody>
      </p:sp>
      <p:sp>
        <p:nvSpPr>
          <p:cNvPr id="8" name="Szövegdoboz 7"/>
          <p:cNvSpPr txBox="1"/>
          <p:nvPr/>
        </p:nvSpPr>
        <p:spPr>
          <a:xfrm>
            <a:off x="5118809" y="3068960"/>
            <a:ext cx="3096344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 smtClean="0"/>
              <a:t>Mit használunk?</a:t>
            </a:r>
          </a:p>
          <a:p>
            <a:pPr marL="285750" indent="-285750">
              <a:buFontTx/>
              <a:buChar char="-"/>
            </a:pPr>
            <a:r>
              <a:rPr lang="hu-HU" dirty="0" smtClean="0"/>
              <a:t>Tudásbázis </a:t>
            </a:r>
            <a:r>
              <a:rPr lang="hu-HU" dirty="0" smtClean="0"/>
              <a:t>(</a:t>
            </a:r>
            <a:r>
              <a:rPr lang="hu-HU" dirty="0" smtClean="0"/>
              <a:t>web2 IT alkalmazás</a:t>
            </a:r>
            <a:r>
              <a:rPr lang="hu-HU" dirty="0" smtClean="0"/>
              <a:t>)</a:t>
            </a:r>
            <a:endParaRPr lang="hu-HU" dirty="0" smtClean="0"/>
          </a:p>
          <a:p>
            <a:pPr marL="285750" indent="-285750">
              <a:buFontTx/>
              <a:buChar char="-"/>
            </a:pPr>
            <a:r>
              <a:rPr lang="hu-HU" dirty="0" smtClean="0"/>
              <a:t>Mobil eszközök (</a:t>
            </a:r>
            <a:r>
              <a:rPr lang="hu-HU" dirty="0" err="1" smtClean="0"/>
              <a:t>tablet</a:t>
            </a:r>
            <a:r>
              <a:rPr lang="hu-HU" dirty="0" smtClean="0"/>
              <a:t>?)</a:t>
            </a:r>
            <a:endParaRPr lang="hu-HU" dirty="0" smtClean="0"/>
          </a:p>
        </p:txBody>
      </p:sp>
      <p:sp>
        <p:nvSpPr>
          <p:cNvPr id="5" name="Szövegdoboz 4"/>
          <p:cNvSpPr txBox="1"/>
          <p:nvPr/>
        </p:nvSpPr>
        <p:spPr>
          <a:xfrm>
            <a:off x="6516216" y="1293537"/>
            <a:ext cx="17528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/>
              <a:t>Irányítás: MOB?</a:t>
            </a:r>
            <a:endParaRPr lang="hu-HU" b="1" dirty="0"/>
          </a:p>
        </p:txBody>
      </p:sp>
    </p:spTree>
    <p:extLst>
      <p:ext uri="{BB962C8B-B14F-4D97-AF65-F5344CB8AC3E}">
        <p14:creationId xmlns:p14="http://schemas.microsoft.com/office/powerpoint/2010/main" val="40181904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smtClean="0"/>
              <a:t>Kiktől érdemes tanulni a tudáskezelést??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hu-HU" b="1" dirty="0" smtClean="0"/>
              <a:t>A profit szféra szervezetei:</a:t>
            </a:r>
            <a:endParaRPr lang="hu-HU" b="1" dirty="0" smtClean="0"/>
          </a:p>
          <a:p>
            <a:r>
              <a:rPr lang="hu-HU" dirty="0" smtClean="0"/>
              <a:t>Több évtizedes hagyománya van.</a:t>
            </a:r>
          </a:p>
          <a:p>
            <a:r>
              <a:rPr lang="hu-HU" dirty="0" smtClean="0"/>
              <a:t>Kimutatható gazdasági haszon!</a:t>
            </a:r>
          </a:p>
          <a:p>
            <a:r>
              <a:rPr lang="hu-HU" dirty="0" smtClean="0"/>
              <a:t>Kötelező tevékenység (pl. atomenergetika)</a:t>
            </a:r>
          </a:p>
          <a:p>
            <a:endParaRPr lang="hu-HU" sz="1800" dirty="0"/>
          </a:p>
          <a:p>
            <a:pPr marL="0" indent="0">
              <a:buNone/>
            </a:pPr>
            <a:r>
              <a:rPr lang="hu-HU" b="1" dirty="0"/>
              <a:t>Az internet </a:t>
            </a:r>
            <a:r>
              <a:rPr lang="hu-HU" b="1" dirty="0" smtClean="0"/>
              <a:t>tudásközösségei</a:t>
            </a:r>
          </a:p>
          <a:p>
            <a:r>
              <a:rPr lang="hu-HU" dirty="0" smtClean="0"/>
              <a:t>Hatalmas tudáskincs</a:t>
            </a:r>
          </a:p>
          <a:p>
            <a:r>
              <a:rPr lang="hu-HU" dirty="0" smtClean="0"/>
              <a:t>Önfenntartó működés</a:t>
            </a:r>
          </a:p>
          <a:p>
            <a:r>
              <a:rPr lang="hu-HU" dirty="0" smtClean="0"/>
              <a:t>Minden kérdésre válasz</a:t>
            </a:r>
          </a:p>
          <a:p>
            <a:r>
              <a:rPr lang="hu-HU" dirty="0" smtClean="0"/>
              <a:t>Változó tudásmegosztó kultúra</a:t>
            </a:r>
            <a:endParaRPr lang="hu-HU" dirty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lvl="0"/>
            <a:r>
              <a:rPr lang="hu-HU" dirty="0" smtClean="0">
                <a:solidFill>
                  <a:prstClr val="black"/>
                </a:solidFill>
              </a:rPr>
              <a:t>Hogy ne a saját kárunkon tanuljunk!</a:t>
            </a:r>
            <a:endParaRPr lang="hu-HU" dirty="0">
              <a:solidFill>
                <a:prstClr val="black"/>
              </a:solidFill>
            </a:endParaRPr>
          </a:p>
          <a:p>
            <a:endParaRPr lang="hu-HU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376" y="2351881"/>
            <a:ext cx="2857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091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Valaki álljon az élére!</a:t>
            </a:r>
            <a:endParaRPr lang="hu-HU" dirty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lvl="0"/>
            <a:r>
              <a:rPr lang="hu-HU" dirty="0" smtClean="0">
                <a:solidFill>
                  <a:prstClr val="black"/>
                </a:solidFill>
              </a:rPr>
              <a:t>Ez lehetne a MOB és/vagy a sportági szakszövetségek.</a:t>
            </a:r>
            <a:endParaRPr lang="hu-HU" dirty="0">
              <a:solidFill>
                <a:prstClr val="black"/>
              </a:solidFill>
            </a:endParaRPr>
          </a:p>
          <a:p>
            <a:endParaRPr lang="hu-HU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817" y="2597150"/>
            <a:ext cx="3022987" cy="1994722"/>
          </a:xfrm>
          <a:prstGeom prst="rect">
            <a:avLst/>
          </a:prstGeom>
        </p:spPr>
      </p:pic>
      <p:sp>
        <p:nvSpPr>
          <p:cNvPr id="9" name="Rectangle 4"/>
          <p:cNvSpPr>
            <a:spLocks noGrp="1" noChangeArrowheads="1"/>
          </p:cNvSpPr>
          <p:nvPr>
            <p:ph idx="1"/>
          </p:nvPr>
        </p:nvSpPr>
        <p:spPr bwMode="auto">
          <a:xfrm>
            <a:off x="3635896" y="591106"/>
            <a:ext cx="5400600" cy="5416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 létrehozó, fenntartó feladatai: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sz="11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hu-H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Koncepció kidolgozása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hu-H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A rendszer alapelemeinek felépítése:</a:t>
            </a:r>
            <a:br>
              <a:rPr kumimoji="0" lang="hu-H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kumimoji="0" lang="hu-H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-  Megfelelő informatikai platform</a:t>
            </a:r>
            <a:br>
              <a:rPr kumimoji="0" lang="hu-H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kumimoji="0" lang="hu-H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-  Emberi erőforrás biztosítása</a:t>
            </a:r>
            <a:br>
              <a:rPr kumimoji="0" lang="hu-H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kumimoji="0" lang="hu-H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-  A tudáskezelés folyamatai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hu-H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A beindulás menedzselése, finanszírozása.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hu-H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A rendszer gazdaságos (önfenntartó) üzemelési módjának kialakítása.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hu-H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A szakági tudásmenedzsment rendszerek kiépítésének támogatása.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hu-H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A tudásmegosztó rendszer szakmai és etikai kontrolljának biztosítása.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hu-H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A közösségi tudásmegosztó kezdeményezések támogatása.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hu-H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Ösztönző motivációs eszközök alkalmazása a rendszer hatékony, önfenntartó működésnek biztosítására </a:t>
            </a:r>
          </a:p>
        </p:txBody>
      </p:sp>
    </p:spTree>
    <p:extLst>
      <p:ext uri="{BB962C8B-B14F-4D97-AF65-F5344CB8AC3E}">
        <p14:creationId xmlns:p14="http://schemas.microsoft.com/office/powerpoint/2010/main" val="855384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Pilot program indítása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Miért jó egy pilot?</a:t>
            </a:r>
          </a:p>
          <a:p>
            <a:pPr lvl="1"/>
            <a:r>
              <a:rPr lang="hu-HU" dirty="0" smtClean="0"/>
              <a:t>Nagy odafigyelés</a:t>
            </a:r>
          </a:p>
          <a:p>
            <a:pPr lvl="1"/>
            <a:r>
              <a:rPr lang="hu-HU" dirty="0" smtClean="0"/>
              <a:t>Kis kockázat</a:t>
            </a:r>
          </a:p>
          <a:p>
            <a:pPr lvl="1"/>
            <a:r>
              <a:rPr lang="hu-HU" dirty="0" smtClean="0"/>
              <a:t>Sok tapasztalat</a:t>
            </a:r>
          </a:p>
          <a:p>
            <a:pPr lvl="1"/>
            <a:r>
              <a:rPr lang="hu-HU" dirty="0" smtClean="0"/>
              <a:t>A siker hajtóereje</a:t>
            </a:r>
          </a:p>
          <a:p>
            <a:r>
              <a:rPr lang="hu-HU" dirty="0" smtClean="0"/>
              <a:t>Mit érdemes választani?</a:t>
            </a:r>
          </a:p>
          <a:p>
            <a:pPr lvl="1"/>
            <a:r>
              <a:rPr lang="hu-HU" dirty="0" smtClean="0"/>
              <a:t>Fontos téma</a:t>
            </a:r>
          </a:p>
          <a:p>
            <a:pPr lvl="1"/>
            <a:r>
              <a:rPr lang="hu-HU" dirty="0" smtClean="0"/>
              <a:t>Átlátható méret</a:t>
            </a:r>
          </a:p>
          <a:p>
            <a:pPr lvl="1"/>
            <a:r>
              <a:rPr lang="hu-HU" dirty="0" smtClean="0"/>
              <a:t>Megfelelő támogatottság</a:t>
            </a:r>
          </a:p>
          <a:p>
            <a:pPr lvl="1"/>
            <a:r>
              <a:rPr lang="hu-HU" dirty="0" smtClean="0"/>
              <a:t>Jó esély a sikerre</a:t>
            </a:r>
          </a:p>
          <a:p>
            <a:r>
              <a:rPr lang="hu-HU" dirty="0" smtClean="0"/>
              <a:t>Javaslatunk:</a:t>
            </a:r>
            <a:br>
              <a:rPr lang="hu-HU" dirty="0" smtClean="0"/>
            </a:br>
            <a:r>
              <a:rPr lang="hu-HU" b="1" dirty="0" smtClean="0"/>
              <a:t>Kiemelt edző program</a:t>
            </a:r>
          </a:p>
          <a:p>
            <a:pPr lvl="1"/>
            <a:endParaRPr lang="hu-HU" dirty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lvl="0"/>
            <a:r>
              <a:rPr lang="hu-HU" dirty="0" smtClean="0">
                <a:solidFill>
                  <a:prstClr val="black"/>
                </a:solidFill>
              </a:rPr>
              <a:t>Kezdjük ki lépésekkel!</a:t>
            </a:r>
            <a:endParaRPr lang="hu-HU" dirty="0">
              <a:solidFill>
                <a:prstClr val="black"/>
              </a:solidFill>
            </a:endParaRPr>
          </a:p>
          <a:p>
            <a:endParaRPr lang="hu-HU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2121741"/>
            <a:ext cx="3143300" cy="2619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136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Kiemelt Edző </a:t>
            </a:r>
            <a:r>
              <a:rPr lang="hu-HU" dirty="0" smtClean="0"/>
              <a:t>Program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hu-HU" sz="2400" dirty="0" smtClean="0"/>
          </a:p>
          <a:p>
            <a:pPr marL="0" indent="0">
              <a:buNone/>
            </a:pPr>
            <a:r>
              <a:rPr lang="hu-HU" sz="2400" dirty="0" smtClean="0"/>
              <a:t>„</a:t>
            </a:r>
            <a:r>
              <a:rPr lang="hu-HU" sz="2400" dirty="0"/>
              <a:t>Szeretnénk Magyarország nagyhatalmi státusát megtartani a sportban, és ehhez szükséges, hogy a magyar edzőket itthon tartsuk, a külföldön dolgozókat pedig </a:t>
            </a:r>
            <a:r>
              <a:rPr lang="hu-HU" sz="2400" dirty="0" smtClean="0"/>
              <a:t>hazacsábítsuk. Az </a:t>
            </a:r>
            <a:r>
              <a:rPr lang="hu-HU" sz="2400" dirty="0"/>
              <a:t>edzők felelősek a nevelésben, a tehetséggondozásban, a versenyzők felkészítésében, ezt a munkát meg kell becsülni. Fontos, hogy a tudás itthon maradjon.” (Simicskó István</a:t>
            </a:r>
            <a:r>
              <a:rPr lang="hu-HU" sz="2400" dirty="0" smtClean="0"/>
              <a:t>)</a:t>
            </a:r>
          </a:p>
          <a:p>
            <a:r>
              <a:rPr lang="hu-HU" dirty="0"/>
              <a:t>154 edző</a:t>
            </a:r>
          </a:p>
          <a:p>
            <a:r>
              <a:rPr lang="hu-HU" dirty="0"/>
              <a:t>16 kiemelt sportág</a:t>
            </a:r>
          </a:p>
          <a:p>
            <a:r>
              <a:rPr lang="hu-HU" dirty="0"/>
              <a:t>Magas fizetések</a:t>
            </a:r>
          </a:p>
          <a:p>
            <a:r>
              <a:rPr lang="hu-HU" dirty="0"/>
              <a:t>135 </a:t>
            </a:r>
            <a:r>
              <a:rPr lang="hu-HU" dirty="0" err="1"/>
              <a:t>mrd</a:t>
            </a:r>
            <a:r>
              <a:rPr lang="hu-HU" dirty="0"/>
              <a:t> Ft 2020-ig</a:t>
            </a:r>
            <a:endParaRPr lang="hu-HU" dirty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lvl="0"/>
            <a:r>
              <a:rPr lang="hu-HU" dirty="0" smtClean="0">
                <a:solidFill>
                  <a:prstClr val="black"/>
                </a:solidFill>
              </a:rPr>
              <a:t>Mi is az?</a:t>
            </a:r>
            <a:endParaRPr lang="hu-HU" dirty="0">
              <a:solidFill>
                <a:prstClr val="black"/>
              </a:solidFill>
            </a:endParaRPr>
          </a:p>
          <a:p>
            <a:endParaRPr lang="hu-HU" dirty="0"/>
          </a:p>
        </p:txBody>
      </p:sp>
      <p:pic>
        <p:nvPicPr>
          <p:cNvPr id="2050" name="Picture 2" descr="http://www.mob.hu/images/MOB/kiemelt_edzo_program/edzok6_vagott_640x48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222971"/>
            <a:ext cx="3224533" cy="2416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6002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A javaslat alapgondolata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hu-HU" sz="2400" dirty="0" smtClean="0"/>
          </a:p>
          <a:p>
            <a:r>
              <a:rPr lang="hu-HU" sz="2400" dirty="0" smtClean="0"/>
              <a:t>A kiemelt edzők tudása egy olyan kincs, amit óvni, védeni kell.</a:t>
            </a:r>
          </a:p>
          <a:p>
            <a:r>
              <a:rPr lang="hu-HU" sz="2400" dirty="0" smtClean="0"/>
              <a:t>Lehetővé kell tenni, hogy a legjobb edzők tudásából az egész szakma profitálhasson.</a:t>
            </a:r>
          </a:p>
          <a:p>
            <a:r>
              <a:rPr lang="hu-HU" sz="2400" dirty="0" smtClean="0"/>
              <a:t>Az egyes edzők tudását </a:t>
            </a:r>
            <a:r>
              <a:rPr lang="hu-HU" sz="2400" dirty="0" err="1" smtClean="0"/>
              <a:t>szinergikusan</a:t>
            </a:r>
            <a:r>
              <a:rPr lang="hu-HU" sz="2400" dirty="0" smtClean="0"/>
              <a:t> összegezve egy új minőségű tudáshoz juthatunk.</a:t>
            </a:r>
          </a:p>
          <a:p>
            <a:r>
              <a:rPr lang="hu-HU" sz="2400" dirty="0" smtClean="0"/>
              <a:t>Olyan mintát teremthetünk a tudásmegosztásban, ami az egész iparágat alapjaiban változtathatja meg.</a:t>
            </a:r>
          </a:p>
          <a:p>
            <a:r>
              <a:rPr lang="hu-HU" sz="2400" dirty="0" smtClean="0"/>
              <a:t>A </a:t>
            </a:r>
            <a:r>
              <a:rPr lang="hu-HU" sz="2400" b="1" i="1" dirty="0" smtClean="0"/>
              <a:t>program költségeinek töredékéért </a:t>
            </a:r>
            <a:r>
              <a:rPr lang="hu-HU" sz="2400" dirty="0" smtClean="0"/>
              <a:t>meghatványozhatók a kezdeményezés eredményei.</a:t>
            </a:r>
            <a:endParaRPr lang="hu-HU" sz="2400" dirty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lvl="0"/>
            <a:r>
              <a:rPr lang="hu-HU" dirty="0" smtClean="0">
                <a:solidFill>
                  <a:prstClr val="black"/>
                </a:solidFill>
              </a:rPr>
              <a:t>Hogyan lehet korszerű TM szemlélettel és módszerekkel sokkal többet kihozni ebből a programból?</a:t>
            </a:r>
            <a:endParaRPr lang="hu-HU" dirty="0">
              <a:solidFill>
                <a:prstClr val="black"/>
              </a:solidFill>
            </a:endParaRPr>
          </a:p>
          <a:p>
            <a:endParaRPr lang="hu-HU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2852937"/>
            <a:ext cx="3129878" cy="144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684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Célom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hu-HU" dirty="0" smtClean="0"/>
          </a:p>
          <a:p>
            <a:r>
              <a:rPr lang="hu-HU" dirty="0" smtClean="0">
                <a:solidFill>
                  <a:srgbClr val="282828"/>
                </a:solidFill>
                <a:latin typeface="Verdana"/>
              </a:rPr>
              <a:t>Ésszerű, gazdaságos eszközt kínálni a magyar sport fejlesztéséhez.</a:t>
            </a:r>
          </a:p>
          <a:p>
            <a:r>
              <a:rPr lang="hu-HU" i="1" dirty="0" smtClean="0">
                <a:solidFill>
                  <a:srgbClr val="282828"/>
                </a:solidFill>
                <a:latin typeface="Verdana"/>
              </a:rPr>
              <a:t>Megmutatni a TM alkalmazási lehetőségét egy közérdeklődésre számot tartó területen.</a:t>
            </a:r>
          </a:p>
          <a:p>
            <a:r>
              <a:rPr lang="hu-HU" dirty="0">
                <a:solidFill>
                  <a:srgbClr val="282828"/>
                </a:solidFill>
                <a:latin typeface="Verdana"/>
              </a:rPr>
              <a:t>A visszajelzésekből továbbépíteni a koncepciót.</a:t>
            </a:r>
            <a:r>
              <a:rPr lang="hu-HU" i="1" dirty="0" smtClean="0">
                <a:solidFill>
                  <a:srgbClr val="282828"/>
                </a:solidFill>
                <a:latin typeface="Verdana"/>
              </a:rPr>
              <a:t/>
            </a:r>
            <a:br>
              <a:rPr lang="hu-HU" i="1" dirty="0" smtClean="0">
                <a:solidFill>
                  <a:srgbClr val="282828"/>
                </a:solidFill>
                <a:latin typeface="Verdana"/>
              </a:rPr>
            </a:br>
            <a:endParaRPr lang="hu-HU" i="1" dirty="0" smtClean="0">
              <a:solidFill>
                <a:srgbClr val="282828"/>
              </a:solidFill>
              <a:latin typeface="Verdana"/>
            </a:endParaRP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hu-HU" dirty="0" smtClean="0"/>
              <a:t>Legális dopping  a magyar sportnak, </a:t>
            </a:r>
            <a:br>
              <a:rPr lang="hu-HU" dirty="0" smtClean="0"/>
            </a:br>
            <a:r>
              <a:rPr lang="hu-HU" dirty="0" smtClean="0"/>
              <a:t>20 percben!</a:t>
            </a:r>
            <a:endParaRPr lang="hu-HU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2492896"/>
            <a:ext cx="3240360" cy="216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071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A program lényege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hu-HU" dirty="0" smtClean="0"/>
              <a:t>Létrehozunk egy </a:t>
            </a:r>
            <a:r>
              <a:rPr lang="hu-HU" b="1" i="1" dirty="0" smtClean="0"/>
              <a:t>tudásmegosztó felületet</a:t>
            </a:r>
            <a:r>
              <a:rPr lang="hu-HU" dirty="0" smtClean="0"/>
              <a:t>, és kifejlesztünk hozzá egy alkalmazást, aminek a segítségével a program edzői folyamatosan tanulnak egymástól, és közösen építenek egy felbecsülhetetlen értékű </a:t>
            </a:r>
            <a:r>
              <a:rPr lang="hu-HU" b="1" i="1" dirty="0" smtClean="0"/>
              <a:t>nemzeti sport-tudásbázist</a:t>
            </a:r>
            <a:r>
              <a:rPr lang="hu-HU" dirty="0" smtClean="0"/>
              <a:t>.</a:t>
            </a:r>
          </a:p>
          <a:p>
            <a:r>
              <a:rPr lang="hu-HU" dirty="0" smtClean="0"/>
              <a:t>Olyan </a:t>
            </a:r>
            <a:r>
              <a:rPr lang="hu-HU" b="1" i="1" dirty="0" smtClean="0"/>
              <a:t>mobil eszközzel </a:t>
            </a:r>
            <a:r>
              <a:rPr lang="hu-HU" dirty="0" smtClean="0"/>
              <a:t>látjuk el az edzőket, ami saját tapasztalatuk feldolgozását és a tudásuk megosztását is segíti.</a:t>
            </a:r>
          </a:p>
          <a:p>
            <a:r>
              <a:rPr lang="hu-HU" b="1" i="1" dirty="0" smtClean="0"/>
              <a:t>Megtanítjuk</a:t>
            </a:r>
            <a:r>
              <a:rPr lang="hu-HU" dirty="0" smtClean="0"/>
              <a:t> a program részvevőinek a rendszer és az eszközök használatát, és segítjük az új típusú </a:t>
            </a:r>
            <a:r>
              <a:rPr lang="hu-HU" b="1" i="1" dirty="0" smtClean="0"/>
              <a:t>tudásmegosztó kultúra</a:t>
            </a:r>
            <a:r>
              <a:rPr lang="hu-HU" dirty="0" smtClean="0"/>
              <a:t> kialakulását.</a:t>
            </a:r>
          </a:p>
          <a:p>
            <a:r>
              <a:rPr lang="hu-HU" dirty="0" smtClean="0"/>
              <a:t>Olyan </a:t>
            </a:r>
            <a:r>
              <a:rPr lang="hu-HU" b="1" i="1" dirty="0" smtClean="0"/>
              <a:t>tudásmegosztó módszereket </a:t>
            </a:r>
            <a:r>
              <a:rPr lang="hu-HU" dirty="0" smtClean="0"/>
              <a:t>alkalmazunk amelyek alkalmazkodnak a terület sajátosságaihoz, de túllépnek a hagyományos formák korlátain.</a:t>
            </a:r>
            <a:endParaRPr lang="hu-HU" dirty="0" smtClean="0"/>
          </a:p>
          <a:p>
            <a:endParaRPr lang="hu-HU" dirty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hu-HU" dirty="0" smtClean="0"/>
              <a:t>Kiemelt </a:t>
            </a:r>
            <a:r>
              <a:rPr lang="hu-HU" dirty="0"/>
              <a:t>E</a:t>
            </a:r>
            <a:r>
              <a:rPr lang="hu-HU" dirty="0" smtClean="0"/>
              <a:t>dző Program TM szempontú fejlesztése</a:t>
            </a:r>
            <a:endParaRPr lang="hu-HU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2492896"/>
            <a:ext cx="3132960" cy="208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485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95535" y="692696"/>
            <a:ext cx="3008313" cy="657994"/>
          </a:xfrm>
        </p:spPr>
        <p:txBody>
          <a:bodyPr>
            <a:normAutofit fontScale="90000"/>
          </a:bodyPr>
          <a:lstStyle/>
          <a:p>
            <a:r>
              <a:rPr lang="hu-HU" sz="2800" dirty="0" smtClean="0"/>
              <a:t>Segítsd az ügyet, ha tudod!</a:t>
            </a:r>
            <a:endParaRPr lang="hu-HU" sz="2800" dirty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267543" y="1556792"/>
            <a:ext cx="3008313" cy="792088"/>
          </a:xfrm>
        </p:spPr>
        <p:txBody>
          <a:bodyPr>
            <a:normAutofit/>
          </a:bodyPr>
          <a:lstStyle/>
          <a:p>
            <a:r>
              <a:rPr lang="hu-HU" sz="1600" dirty="0" smtClean="0"/>
              <a:t>Ötlettel, kérdéssel, kapcsolattal…</a:t>
            </a:r>
            <a:endParaRPr lang="hu-HU" sz="16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/>
            <a:endParaRPr lang="hu-HU" dirty="0" smtClean="0"/>
          </a:p>
          <a:p>
            <a:pPr marL="514350" indent="-514350"/>
            <a:r>
              <a:rPr lang="hu-HU" sz="2800" dirty="0" smtClean="0"/>
              <a:t>Az előadás anyagát cikként közzétesszük: </a:t>
            </a:r>
            <a:r>
              <a:rPr lang="hu-HU" sz="2800" dirty="0" err="1" smtClean="0">
                <a:hlinkClick r:id="rId3"/>
              </a:rPr>
              <a:t>www.poziteam.hu</a:t>
            </a:r>
            <a:r>
              <a:rPr lang="hu-HU" sz="2800" dirty="0" smtClean="0"/>
              <a:t> </a:t>
            </a:r>
            <a:endParaRPr lang="hu-HU" sz="2800" dirty="0"/>
          </a:p>
          <a:p>
            <a:pPr marL="514350" indent="-514350"/>
            <a:r>
              <a:rPr lang="hu-HU" sz="2800" dirty="0" smtClean="0"/>
              <a:t>Regisztrálj </a:t>
            </a:r>
            <a:r>
              <a:rPr lang="hu-HU" sz="2800" dirty="0"/>
              <a:t>a </a:t>
            </a:r>
            <a:r>
              <a:rPr lang="hu-HU" sz="2800" dirty="0" smtClean="0"/>
              <a:t>hírlevélre ugyanott!</a:t>
            </a:r>
            <a:endParaRPr lang="hu-HU" sz="2800" dirty="0"/>
          </a:p>
          <a:p>
            <a:pPr marL="514350" indent="-514350"/>
            <a:r>
              <a:rPr lang="hu-HU" sz="2800" dirty="0" smtClean="0"/>
              <a:t>Írj </a:t>
            </a:r>
            <a:r>
              <a:rPr lang="hu-HU" sz="2800" dirty="0"/>
              <a:t>cikket, </a:t>
            </a:r>
            <a:r>
              <a:rPr lang="hu-HU" sz="2800" dirty="0" smtClean="0"/>
              <a:t>szólj hozzá más írásokhoz!</a:t>
            </a:r>
            <a:endParaRPr lang="hu-HU" sz="2800" dirty="0"/>
          </a:p>
          <a:p>
            <a:pPr marL="514350" indent="-514350"/>
            <a:r>
              <a:rPr lang="hu-HU" sz="2800" dirty="0" err="1" smtClean="0"/>
              <a:t>Lájkold</a:t>
            </a:r>
            <a:r>
              <a:rPr lang="hu-HU" sz="2800" dirty="0" smtClean="0"/>
              <a:t> a </a:t>
            </a:r>
            <a:r>
              <a:rPr lang="hu-HU" sz="2800" dirty="0"/>
              <a:t>FB oldalunkat: </a:t>
            </a:r>
            <a:r>
              <a:rPr lang="hu-HU" sz="2800" dirty="0">
                <a:hlinkClick r:id="rId4"/>
              </a:rPr>
              <a:t>http://www.facebook.com/tudasmenedzsment</a:t>
            </a:r>
            <a:r>
              <a:rPr lang="hu-HU" sz="2800" dirty="0"/>
              <a:t> </a:t>
            </a:r>
            <a:endParaRPr lang="hu-HU" sz="2800" dirty="0" smtClean="0"/>
          </a:p>
          <a:p>
            <a:pPr marL="514350" indent="-514350"/>
            <a:r>
              <a:rPr lang="hu-HU" sz="2800" dirty="0"/>
              <a:t>LinkedIn közösség</a:t>
            </a:r>
            <a:r>
              <a:rPr lang="hu-HU" sz="2800" dirty="0"/>
              <a:t>: </a:t>
            </a:r>
            <a:r>
              <a:rPr lang="hu-HU" sz="2800" dirty="0" smtClean="0">
                <a:hlinkClick r:id="rId5"/>
              </a:rPr>
              <a:t>Tudásmenedzsment Magyarországon - KM </a:t>
            </a:r>
            <a:r>
              <a:rPr lang="hu-HU" sz="2800" dirty="0" err="1" smtClean="0">
                <a:hlinkClick r:id="rId5"/>
              </a:rPr>
              <a:t>in</a:t>
            </a:r>
            <a:r>
              <a:rPr lang="hu-HU" sz="2800" dirty="0" smtClean="0">
                <a:hlinkClick r:id="rId5"/>
              </a:rPr>
              <a:t> Hungary</a:t>
            </a:r>
            <a:r>
              <a:rPr lang="hu-HU" sz="2800" dirty="0" smtClean="0"/>
              <a:t> </a:t>
            </a:r>
            <a:endParaRPr lang="hu-HU" b="1" dirty="0"/>
          </a:p>
        </p:txBody>
      </p:sp>
      <p:pic>
        <p:nvPicPr>
          <p:cNvPr id="13314" name="Picture 2" descr="http://www.lastminutazas.hu/lastmin/kepek_pakk2_1267715286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22" y="2780928"/>
            <a:ext cx="3096642" cy="2332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2258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W:\01-Tanácsadás\12 Képek, videók\05 Prezentációkhoz képek\Personal Hungary Prezentáció\Pecha Kucha\knowledge_2791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6064" y="0"/>
            <a:ext cx="7812360" cy="6906126"/>
          </a:xfrm>
          <a:prstGeom prst="rect">
            <a:avLst/>
          </a:prstGeom>
          <a:noFill/>
        </p:spPr>
      </p:pic>
      <p:pic>
        <p:nvPicPr>
          <p:cNvPr id="6" name="Picture 4" descr="W:\01-Tanácsadás\12 Képek, videók\07 Honlapra\Poziteam log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92280" y="0"/>
            <a:ext cx="2051720" cy="714156"/>
          </a:xfrm>
          <a:prstGeom prst="rect">
            <a:avLst/>
          </a:prstGeom>
          <a:noFill/>
        </p:spPr>
      </p:pic>
      <p:sp>
        <p:nvSpPr>
          <p:cNvPr id="3" name="Cím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4382106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2800" dirty="0"/>
              <a:t>Bemutatkozás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5" y="1435101"/>
            <a:ext cx="3008313" cy="409724"/>
          </a:xfrm>
        </p:spPr>
        <p:txBody>
          <a:bodyPr>
            <a:normAutofit fontScale="70000" lnSpcReduction="20000"/>
          </a:bodyPr>
          <a:lstStyle/>
          <a:p>
            <a:r>
              <a:rPr lang="hu-HU" sz="1600" dirty="0"/>
              <a:t>Gyulay </a:t>
            </a:r>
            <a:r>
              <a:rPr lang="hu-HU" sz="1600" dirty="0" smtClean="0"/>
              <a:t>Tibor</a:t>
            </a:r>
          </a:p>
          <a:p>
            <a:r>
              <a:rPr lang="hu-HU" sz="1600" dirty="0" smtClean="0"/>
              <a:t>POZITEAM – Knoco Hungary</a:t>
            </a:r>
            <a:endParaRPr lang="hu-HU" sz="16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57" y="2564904"/>
            <a:ext cx="3350015" cy="2508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 dirty="0"/>
          </a:p>
          <a:p>
            <a:r>
              <a:rPr lang="hu-HU" dirty="0" smtClean="0"/>
              <a:t>Több, mint </a:t>
            </a:r>
            <a:r>
              <a:rPr lang="hu-HU" dirty="0" smtClean="0"/>
              <a:t>30</a:t>
            </a:r>
            <a:r>
              <a:rPr lang="hu-HU" dirty="0" smtClean="0"/>
              <a:t> </a:t>
            </a:r>
            <a:r>
              <a:rPr lang="hu-HU" dirty="0" smtClean="0"/>
              <a:t>év a szervezetfejlesztésben, tréningpiacon (BME oktató, tréner, tanácsadó, </a:t>
            </a:r>
            <a:r>
              <a:rPr lang="hu-HU" dirty="0" err="1" smtClean="0"/>
              <a:t>coach</a:t>
            </a:r>
            <a:r>
              <a:rPr lang="hu-HU" dirty="0" smtClean="0"/>
              <a:t>)</a:t>
            </a:r>
          </a:p>
          <a:p>
            <a:r>
              <a:rPr lang="hu-HU" dirty="0" smtClean="0"/>
              <a:t>POZITEAM alapító tulajdonos</a:t>
            </a:r>
          </a:p>
          <a:p>
            <a:r>
              <a:rPr lang="hu-HU" dirty="0" smtClean="0"/>
              <a:t>10 </a:t>
            </a:r>
            <a:r>
              <a:rPr lang="hu-HU" dirty="0" smtClean="0"/>
              <a:t>éve abszolút TM fókusz</a:t>
            </a:r>
          </a:p>
          <a:p>
            <a:r>
              <a:rPr lang="hu-HU" dirty="0" smtClean="0"/>
              <a:t>Knoco Ltd. </a:t>
            </a:r>
            <a:r>
              <a:rPr lang="hu-HU" dirty="0"/>
              <a:t>f</a:t>
            </a:r>
            <a:r>
              <a:rPr lang="hu-HU" dirty="0" smtClean="0"/>
              <a:t>ranchise partner</a:t>
            </a:r>
          </a:p>
          <a:p>
            <a:r>
              <a:rPr lang="hu-HU" dirty="0" smtClean="0"/>
              <a:t>Sikeres TM projektek</a:t>
            </a:r>
          </a:p>
          <a:p>
            <a:r>
              <a:rPr lang="hu-HU" dirty="0" smtClean="0"/>
              <a:t>NAÜ szakértő</a:t>
            </a:r>
          </a:p>
          <a:p>
            <a:r>
              <a:rPr lang="hu-HU" b="1" dirty="0" smtClean="0"/>
              <a:t>TM: versenyelőny!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540994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9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1261" y="5896526"/>
            <a:ext cx="1157739" cy="889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0114" name="Rectang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dirty="0" smtClean="0"/>
              <a:t>POZI</a:t>
            </a:r>
            <a:r>
              <a:rPr dirty="0"/>
              <a:t>T</a:t>
            </a:r>
            <a:r>
              <a:rPr dirty="0" smtClean="0"/>
              <a:t>EAM </a:t>
            </a:r>
            <a:r>
              <a:rPr lang="hu-HU" dirty="0" smtClean="0"/>
              <a:t>–</a:t>
            </a:r>
            <a:r>
              <a:rPr dirty="0" smtClean="0"/>
              <a:t> Knoco Hungary bemutatkozás</a:t>
            </a:r>
            <a:endParaRPr lang="en-US" dirty="0" smtClean="0"/>
          </a:p>
        </p:txBody>
      </p:sp>
      <p:sp>
        <p:nvSpPr>
          <p:cNvPr id="90115" name="Rectangle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Clr>
                <a:schemeClr val="accent5">
                  <a:lumMod val="50000"/>
                </a:schemeClr>
              </a:buClr>
              <a:buFont typeface="Arial" pitchFamily="34" charset="0"/>
              <a:buChar char="•"/>
            </a:pPr>
            <a:r>
              <a:rPr sz="2800" dirty="0" smtClean="0"/>
              <a:t>25 </a:t>
            </a:r>
            <a:r>
              <a:rPr sz="2800" dirty="0" err="1" smtClean="0"/>
              <a:t>év</a:t>
            </a:r>
            <a:r>
              <a:rPr lang="hu-HU" sz="2800" dirty="0" smtClean="0"/>
              <a:t> tanácsadói, szervezetfejlesztői piacon </a:t>
            </a:r>
            <a:r>
              <a:rPr lang="hu-HU" sz="2800" dirty="0" smtClean="0">
                <a:sym typeface="Wingdings" pitchFamily="2" charset="2"/>
              </a:rPr>
              <a:t> TUDÁSMENEDZSMENT!!!</a:t>
            </a:r>
            <a:r>
              <a:rPr lang="hu-HU" sz="2800" dirty="0" smtClean="0"/>
              <a:t> </a:t>
            </a:r>
          </a:p>
          <a:p>
            <a:pPr marL="457200" indent="-457200">
              <a:buClr>
                <a:schemeClr val="accent5">
                  <a:lumMod val="50000"/>
                </a:schemeClr>
              </a:buClr>
              <a:buFont typeface="Arial" pitchFamily="34" charset="0"/>
              <a:buChar char="•"/>
            </a:pPr>
            <a:r>
              <a:rPr lang="hu-HU" sz="2800" dirty="0" smtClean="0"/>
              <a:t>2010: franchise szerződés </a:t>
            </a:r>
            <a:r>
              <a:rPr lang="hu-HU" sz="2800" dirty="0" err="1" smtClean="0"/>
              <a:t>Knoco</a:t>
            </a:r>
            <a:r>
              <a:rPr lang="hu-HU" sz="2800" dirty="0" smtClean="0"/>
              <a:t> Ltd. (UK)</a:t>
            </a:r>
          </a:p>
          <a:p>
            <a:pPr marL="457200" indent="-457200">
              <a:buClr>
                <a:schemeClr val="accent5">
                  <a:lumMod val="50000"/>
                </a:schemeClr>
              </a:buClr>
              <a:buFont typeface="Arial" pitchFamily="34" charset="0"/>
              <a:buChar char="•"/>
            </a:pPr>
            <a:r>
              <a:rPr lang="hu-HU" sz="2800" dirty="0" smtClean="0"/>
              <a:t>Profilunk: t</a:t>
            </a:r>
            <a:r>
              <a:rPr sz="2800" dirty="0" smtClean="0"/>
              <a:t>udásmenedzsment rendszerek fejlesztése, bevezetése és működtetése, szervezeti és országos (nemzetközi) szinten</a:t>
            </a:r>
          </a:p>
          <a:p>
            <a:pPr marL="457200" indent="-457200">
              <a:buClr>
                <a:schemeClr val="accent5">
                  <a:lumMod val="50000"/>
                </a:schemeClr>
              </a:buClr>
              <a:buFont typeface="Arial" pitchFamily="34" charset="0"/>
              <a:buChar char="•"/>
            </a:pPr>
            <a:r>
              <a:rPr lang="hu-HU" sz="2800" dirty="0" smtClean="0"/>
              <a:t>TM képzési repertoár</a:t>
            </a:r>
          </a:p>
          <a:p>
            <a:pPr marL="457200" indent="-457200">
              <a:buClr>
                <a:schemeClr val="accent5">
                  <a:lumMod val="50000"/>
                </a:schemeClr>
              </a:buClr>
              <a:buFont typeface="Arial" pitchFamily="34" charset="0"/>
              <a:buChar char="•"/>
            </a:pPr>
            <a:r>
              <a:rPr lang="hu-HU" sz="2800" dirty="0" smtClean="0"/>
              <a:t>Csoportos TM fejlesztési módszertan KKV-k számára</a:t>
            </a:r>
          </a:p>
          <a:p>
            <a:pPr marL="457200" indent="-457200">
              <a:buClr>
                <a:schemeClr val="accent5">
                  <a:lumMod val="50000"/>
                </a:schemeClr>
              </a:buClr>
              <a:buFont typeface="Arial" pitchFamily="34" charset="0"/>
              <a:buChar char="•"/>
            </a:pPr>
            <a:r>
              <a:rPr lang="hu-HU" sz="2800" dirty="0" smtClean="0"/>
              <a:t>Sikeres projektek</a:t>
            </a:r>
            <a:endParaRPr sz="2800" dirty="0" smtClean="0"/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hu-HU" dirty="0" smtClean="0"/>
              <a:t>Legfontosabb TM referenciák</a:t>
            </a:r>
            <a:endParaRPr lang="hu-HU" dirty="0"/>
          </a:p>
        </p:txBody>
      </p:sp>
      <p:pic>
        <p:nvPicPr>
          <p:cNvPr id="90118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121" y="3926666"/>
            <a:ext cx="1512054" cy="591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Kép 7"/>
          <p:cNvPicPr/>
          <p:nvPr/>
        </p:nvPicPr>
        <p:blipFill rotWithShape="1">
          <a:blip r:embed="rId5"/>
          <a:srcRect l="42582" t="11591" r="2671" b="43545"/>
          <a:stretch/>
        </p:blipFill>
        <p:spPr bwMode="auto">
          <a:xfrm>
            <a:off x="339406" y="3140736"/>
            <a:ext cx="1355716" cy="75192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769" y="5591292"/>
            <a:ext cx="720080" cy="1013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2364" y="4671528"/>
            <a:ext cx="610844" cy="833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0119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0149" y="1893367"/>
            <a:ext cx="1508851" cy="830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696" y="4533809"/>
            <a:ext cx="1572452" cy="81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6" name="Picture 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4364" y="5448562"/>
            <a:ext cx="1091569" cy="673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Kép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2905" y="1974112"/>
            <a:ext cx="749676" cy="749676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289481" y="3134269"/>
            <a:ext cx="1126760" cy="701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3067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spd="slow" advClick="0" advTm="20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Témaválasztás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hu-HU" sz="2800" dirty="0" smtClean="0"/>
          </a:p>
          <a:p>
            <a:r>
              <a:rPr lang="hu-HU" sz="2800" dirty="0" smtClean="0"/>
              <a:t>A sport mindenkit (?) érdekel.</a:t>
            </a:r>
          </a:p>
          <a:p>
            <a:r>
              <a:rPr lang="hu-HU" sz="2800" dirty="0" smtClean="0"/>
              <a:t>A politika kiemelt területként kezeli.</a:t>
            </a:r>
          </a:p>
          <a:p>
            <a:r>
              <a:rPr lang="hu-HU" sz="2800" dirty="0" smtClean="0"/>
              <a:t>Itt még sikeresek vagyunk (olimpiai pont rangsor…)</a:t>
            </a:r>
          </a:p>
          <a:p>
            <a:r>
              <a:rPr lang="hu-HU" sz="2800" dirty="0" smtClean="0"/>
              <a:t>Látványsportágakban nagyon le vagyunk maradva (foci, tenisz, kosárlabda…)</a:t>
            </a:r>
          </a:p>
          <a:p>
            <a:r>
              <a:rPr lang="hu-HU" sz="2800" dirty="0" smtClean="0"/>
              <a:t>A lehetőségekhez képest rengeteg pénz megy rá!</a:t>
            </a:r>
          </a:p>
          <a:p>
            <a:r>
              <a:rPr lang="hu-HU" sz="2800" dirty="0" smtClean="0"/>
              <a:t>Mégis nő a távolság!</a:t>
            </a:r>
          </a:p>
          <a:p>
            <a:r>
              <a:rPr lang="hu-HU" sz="2800" dirty="0" smtClean="0"/>
              <a:t>A TM gyermekcipőben!</a:t>
            </a:r>
          </a:p>
          <a:p>
            <a:endParaRPr lang="hu-HU" dirty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hu-HU" dirty="0" smtClean="0"/>
              <a:t>Miért a magyar sport és a TM kapcsolatát választottam?</a:t>
            </a:r>
            <a:endParaRPr lang="hu-HU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08920"/>
            <a:ext cx="3346850" cy="1584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850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Mi a sport sikerek titka?</a:t>
            </a:r>
            <a:r>
              <a:rPr lang="hu-HU" dirty="0" smtClean="0"/>
              <a:t>	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endParaRPr lang="hu-HU" sz="2400" dirty="0" smtClean="0"/>
          </a:p>
          <a:p>
            <a:endParaRPr lang="hu-HU" sz="2400" dirty="0"/>
          </a:p>
          <a:p>
            <a:r>
              <a:rPr lang="hu-HU" dirty="0" smtClean="0"/>
              <a:t>Genetika (tehetség)</a:t>
            </a:r>
          </a:p>
          <a:p>
            <a:r>
              <a:rPr lang="hu-HU" dirty="0"/>
              <a:t>Infrastruktúra (anyagi lehetőségek)</a:t>
            </a:r>
          </a:p>
          <a:p>
            <a:r>
              <a:rPr lang="hu-HU" dirty="0"/>
              <a:t>Motiváció; kiugrási lehetőség</a:t>
            </a:r>
          </a:p>
          <a:p>
            <a:r>
              <a:rPr lang="hu-HU" dirty="0"/>
              <a:t>..?</a:t>
            </a:r>
          </a:p>
          <a:p>
            <a:r>
              <a:rPr lang="hu-HU" b="1" dirty="0" smtClean="0"/>
              <a:t>A befektetett munka </a:t>
            </a:r>
            <a:r>
              <a:rPr lang="hu-HU" dirty="0" smtClean="0"/>
              <a:t>mennyisége és </a:t>
            </a:r>
            <a:r>
              <a:rPr lang="hu-HU" b="1" dirty="0" smtClean="0"/>
              <a:t>minősége</a:t>
            </a:r>
            <a:endParaRPr lang="hu-HU" sz="3600" b="1" dirty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hu-HU" dirty="0" smtClean="0"/>
              <a:t>Hitek, tévhitek</a:t>
            </a:r>
            <a:endParaRPr lang="hu-HU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474" y="2420888"/>
            <a:ext cx="3225839" cy="2614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220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A </a:t>
            </a:r>
            <a:r>
              <a:rPr lang="hu-HU" dirty="0" smtClean="0"/>
              <a:t>siker titka –I. Genetika (tehetség)</a:t>
            </a:r>
            <a:endParaRPr lang="en-US" dirty="0"/>
          </a:p>
        </p:txBody>
      </p:sp>
      <p:pic>
        <p:nvPicPr>
          <p:cNvPr id="5" name="Tartalom helye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4736" y="908720"/>
            <a:ext cx="1736984" cy="1153358"/>
          </a:xfrm>
          <a:prstGeom prst="rect">
            <a:avLst/>
          </a:prstGeom>
        </p:spPr>
      </p:pic>
      <p:pic>
        <p:nvPicPr>
          <p:cNvPr id="6" name="Picture 9" descr="Z:\01-Trening\12 Képek, videók\04 Arculat, marketing\Poziteam log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6165304"/>
            <a:ext cx="1706553" cy="594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zövegdoboz 8"/>
          <p:cNvSpPr txBox="1"/>
          <p:nvPr/>
        </p:nvSpPr>
        <p:spPr>
          <a:xfrm>
            <a:off x="2555776" y="908720"/>
            <a:ext cx="56669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i="1" dirty="0" smtClean="0"/>
              <a:t>Miklós Edit</a:t>
            </a:r>
          </a:p>
          <a:p>
            <a:r>
              <a:rPr lang="hu-HU" i="1" dirty="0" smtClean="0"/>
              <a:t>Az egyik világkupa sikere után valaki nem </a:t>
            </a:r>
            <a:r>
              <a:rPr lang="hu-HU" i="1" dirty="0" err="1" smtClean="0"/>
              <a:t>átallotta</a:t>
            </a:r>
            <a:r>
              <a:rPr lang="hu-HU" i="1" dirty="0" smtClean="0"/>
              <a:t> azt mondani, hogy a sí sikerek </a:t>
            </a:r>
            <a:r>
              <a:rPr lang="hu-HU" i="1" dirty="0" err="1" smtClean="0"/>
              <a:t>genetikaliag</a:t>
            </a:r>
            <a:r>
              <a:rPr lang="hu-HU" i="1" dirty="0" smtClean="0"/>
              <a:t> vannak kódolva a magyarokba. …???</a:t>
            </a:r>
            <a:endParaRPr lang="hu-HU" i="1" dirty="0"/>
          </a:p>
        </p:txBody>
      </p:sp>
      <p:pic>
        <p:nvPicPr>
          <p:cNvPr id="10" name="Kép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736" y="2240548"/>
            <a:ext cx="1736984" cy="1259313"/>
          </a:xfrm>
          <a:prstGeom prst="rect">
            <a:avLst/>
          </a:prstGeom>
        </p:spPr>
      </p:pic>
      <p:sp>
        <p:nvSpPr>
          <p:cNvPr id="11" name="Szövegdoboz 10"/>
          <p:cNvSpPr txBox="1"/>
          <p:nvPr/>
        </p:nvSpPr>
        <p:spPr>
          <a:xfrm>
            <a:off x="2555776" y="2270039"/>
            <a:ext cx="54726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err="1" smtClean="0"/>
              <a:t>Czeizel</a:t>
            </a:r>
            <a:r>
              <a:rPr lang="hu-HU" b="1" dirty="0" smtClean="0"/>
              <a:t> Endre</a:t>
            </a:r>
          </a:p>
          <a:p>
            <a:r>
              <a:rPr lang="hu-HU" dirty="0" smtClean="0"/>
              <a:t>Tudományos eszközökkel járt utána annak a hitnek, hogy mi magyarok az átlagosnál tehetségesebbek vagyunk.</a:t>
            </a:r>
          </a:p>
          <a:p>
            <a:r>
              <a:rPr lang="hu-HU" dirty="0" smtClean="0"/>
              <a:t>Megállapítása szerint nem vagyunk az élmezőnyben.</a:t>
            </a:r>
            <a:endParaRPr lang="hu-HU" dirty="0"/>
          </a:p>
        </p:txBody>
      </p:sp>
      <p:pic>
        <p:nvPicPr>
          <p:cNvPr id="12" name="Kép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5569" y="3765233"/>
            <a:ext cx="993478" cy="1333710"/>
          </a:xfrm>
          <a:prstGeom prst="rect">
            <a:avLst/>
          </a:prstGeom>
        </p:spPr>
      </p:pic>
      <p:pic>
        <p:nvPicPr>
          <p:cNvPr id="14" name="Kép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73084" y="3765233"/>
            <a:ext cx="1129067" cy="1342281"/>
          </a:xfrm>
          <a:prstGeom prst="rect">
            <a:avLst/>
          </a:prstGeom>
        </p:spPr>
      </p:pic>
      <p:sp>
        <p:nvSpPr>
          <p:cNvPr id="15" name="Szövegdoboz 14"/>
          <p:cNvSpPr txBox="1"/>
          <p:nvPr/>
        </p:nvSpPr>
        <p:spPr>
          <a:xfrm>
            <a:off x="2915816" y="3765233"/>
            <a:ext cx="48965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/>
              <a:t>Puskás és Mozart</a:t>
            </a:r>
          </a:p>
          <a:p>
            <a:r>
              <a:rPr lang="hu-HU" dirty="0" smtClean="0"/>
              <a:t>Istenadta tehetségük vitathatatlan, de mire vitték volna, ha nem gyakorolnak napi 10-12 órát (a grundon és a zongoránál)?</a:t>
            </a:r>
            <a:endParaRPr lang="hu-HU" dirty="0"/>
          </a:p>
        </p:txBody>
      </p:sp>
      <p:pic>
        <p:nvPicPr>
          <p:cNvPr id="17" name="Kép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4736" y="5302527"/>
            <a:ext cx="1736984" cy="1204309"/>
          </a:xfrm>
          <a:prstGeom prst="rect">
            <a:avLst/>
          </a:prstGeom>
        </p:spPr>
      </p:pic>
      <p:sp>
        <p:nvSpPr>
          <p:cNvPr id="18" name="Szövegdoboz 17"/>
          <p:cNvSpPr txBox="1"/>
          <p:nvPr/>
        </p:nvSpPr>
        <p:spPr>
          <a:xfrm>
            <a:off x="2555776" y="5302527"/>
            <a:ext cx="37444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/>
              <a:t>Pisa felmérés</a:t>
            </a:r>
          </a:p>
          <a:p>
            <a:r>
              <a:rPr lang="hu-HU" dirty="0"/>
              <a:t>A magyar 15 </a:t>
            </a:r>
            <a:r>
              <a:rPr lang="hu-HU" dirty="0" smtClean="0"/>
              <a:t>évesek kreatív </a:t>
            </a:r>
            <a:r>
              <a:rPr lang="hu-HU" dirty="0"/>
              <a:t>problémamegoldásban </a:t>
            </a:r>
            <a:r>
              <a:rPr lang="es-ES" dirty="0"/>
              <a:t>a 44-es listán a 33. </a:t>
            </a:r>
            <a:r>
              <a:rPr lang="es-ES" dirty="0" smtClean="0"/>
              <a:t>helye</a:t>
            </a:r>
            <a:r>
              <a:rPr lang="hu-HU" dirty="0" smtClean="0"/>
              <a:t>n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7415068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5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A </a:t>
            </a:r>
            <a:r>
              <a:rPr lang="hu-HU" dirty="0" smtClean="0"/>
              <a:t>siker titka –II. Anyagi lehetőségek</a:t>
            </a:r>
            <a:endParaRPr lang="en-US" dirty="0"/>
          </a:p>
        </p:txBody>
      </p:sp>
      <p:pic>
        <p:nvPicPr>
          <p:cNvPr id="6" name="Picture 9" descr="Z:\01-Trening\12 Képek, videók\04 Arculat, marketing\Poziteam log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6165304"/>
            <a:ext cx="1706553" cy="594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310" y="1557821"/>
            <a:ext cx="3645753" cy="1828573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774" y="4221088"/>
            <a:ext cx="3645753" cy="2114536"/>
          </a:xfrm>
          <a:prstGeom prst="rect">
            <a:avLst/>
          </a:prstGeom>
        </p:spPr>
      </p:pic>
      <p:sp>
        <p:nvSpPr>
          <p:cNvPr id="19" name="Szövegdoboz 18"/>
          <p:cNvSpPr txBox="1"/>
          <p:nvPr/>
        </p:nvSpPr>
        <p:spPr>
          <a:xfrm>
            <a:off x="2483768" y="989601"/>
            <a:ext cx="38164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b="1" dirty="0" smtClean="0"/>
              <a:t>Külföldön</a:t>
            </a:r>
            <a:endParaRPr lang="hu-HU" sz="2000" b="1" dirty="0"/>
          </a:p>
        </p:txBody>
      </p:sp>
      <p:sp>
        <p:nvSpPr>
          <p:cNvPr id="20" name="Szövegdoboz 19"/>
          <p:cNvSpPr txBox="1"/>
          <p:nvPr/>
        </p:nvSpPr>
        <p:spPr>
          <a:xfrm>
            <a:off x="2360575" y="3619075"/>
            <a:ext cx="38164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b="1" dirty="0" smtClean="0"/>
              <a:t>Itthon</a:t>
            </a:r>
            <a:endParaRPr lang="hu-HU" sz="2000" b="1" dirty="0"/>
          </a:p>
        </p:txBody>
      </p:sp>
      <p:sp>
        <p:nvSpPr>
          <p:cNvPr id="13" name="Szövegdoboz 12"/>
          <p:cNvSpPr txBox="1"/>
          <p:nvPr/>
        </p:nvSpPr>
        <p:spPr>
          <a:xfrm>
            <a:off x="4499992" y="1557821"/>
            <a:ext cx="34563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hu-HU" b="1" dirty="0" smtClean="0"/>
              <a:t>Barcelona stadion </a:t>
            </a:r>
            <a:r>
              <a:rPr lang="hu-HU" dirty="0" smtClean="0"/>
              <a:t>bővítési tervek: 600 </a:t>
            </a:r>
            <a:r>
              <a:rPr lang="hu-HU" dirty="0" err="1" smtClean="0"/>
              <a:t>milló</a:t>
            </a:r>
            <a:r>
              <a:rPr lang="hu-HU" dirty="0" smtClean="0"/>
              <a:t> euró (180 </a:t>
            </a:r>
            <a:r>
              <a:rPr lang="hu-HU" dirty="0" err="1" smtClean="0"/>
              <a:t>mrd</a:t>
            </a:r>
            <a:r>
              <a:rPr lang="hu-HU" dirty="0" smtClean="0"/>
              <a:t> Ft)</a:t>
            </a:r>
          </a:p>
          <a:p>
            <a:pPr marL="285750" indent="-285750">
              <a:buFontTx/>
              <a:buChar char="-"/>
            </a:pPr>
            <a:r>
              <a:rPr lang="hu-HU" dirty="0" smtClean="0"/>
              <a:t> </a:t>
            </a:r>
            <a:r>
              <a:rPr lang="hu-HU" b="1" dirty="0" err="1"/>
              <a:t>Wayne</a:t>
            </a:r>
            <a:r>
              <a:rPr lang="hu-HU" b="1" dirty="0"/>
              <a:t> </a:t>
            </a:r>
            <a:r>
              <a:rPr lang="hu-HU" b="1" dirty="0" err="1"/>
              <a:t>Rooney</a:t>
            </a:r>
            <a:r>
              <a:rPr lang="hu-HU" b="1" dirty="0"/>
              <a:t> heti fizetés</a:t>
            </a:r>
            <a:r>
              <a:rPr lang="hu-HU" dirty="0" smtClean="0"/>
              <a:t>: </a:t>
            </a:r>
            <a:br>
              <a:rPr lang="hu-HU" dirty="0" smtClean="0"/>
            </a:br>
            <a:r>
              <a:rPr lang="hu-HU" dirty="0" smtClean="0"/>
              <a:t>250 </a:t>
            </a:r>
            <a:r>
              <a:rPr lang="hu-HU" dirty="0"/>
              <a:t>000 font/hét (89 </a:t>
            </a:r>
            <a:r>
              <a:rPr lang="hu-HU" dirty="0" err="1"/>
              <a:t>mFt</a:t>
            </a:r>
            <a:r>
              <a:rPr lang="hu-HU" dirty="0" smtClean="0"/>
              <a:t>) </a:t>
            </a:r>
            <a:br>
              <a:rPr lang="hu-HU" dirty="0" smtClean="0"/>
            </a:br>
            <a:r>
              <a:rPr lang="hu-HU" dirty="0" smtClean="0">
                <a:sym typeface="Wingdings" panose="05000000000000000000" pitchFamily="2" charset="2"/>
              </a:rPr>
              <a:t> (4,5 </a:t>
            </a:r>
            <a:r>
              <a:rPr lang="hu-HU" dirty="0" err="1" smtClean="0">
                <a:sym typeface="Wingdings" panose="05000000000000000000" pitchFamily="2" charset="2"/>
              </a:rPr>
              <a:t>mrd</a:t>
            </a:r>
            <a:r>
              <a:rPr lang="hu-HU" dirty="0" smtClean="0">
                <a:sym typeface="Wingdings" panose="05000000000000000000" pitchFamily="2" charset="2"/>
              </a:rPr>
              <a:t> Ft/év)</a:t>
            </a:r>
            <a:endParaRPr lang="hu-HU" dirty="0"/>
          </a:p>
        </p:txBody>
      </p:sp>
      <p:sp>
        <p:nvSpPr>
          <p:cNvPr id="16" name="Szövegdoboz 15"/>
          <p:cNvSpPr txBox="1"/>
          <p:nvPr/>
        </p:nvSpPr>
        <p:spPr>
          <a:xfrm>
            <a:off x="4499992" y="4251866"/>
            <a:ext cx="345638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hu-HU" b="1" dirty="0" smtClean="0"/>
              <a:t>Nemzeti </a:t>
            </a:r>
            <a:r>
              <a:rPr lang="hu-HU" b="1" dirty="0"/>
              <a:t>Stadionfejlesztési </a:t>
            </a:r>
            <a:r>
              <a:rPr lang="hu-HU" b="1" dirty="0" smtClean="0"/>
              <a:t>Program</a:t>
            </a:r>
            <a:r>
              <a:rPr lang="hu-HU" dirty="0" smtClean="0"/>
              <a:t>: 12 </a:t>
            </a:r>
            <a:r>
              <a:rPr lang="hu-HU" dirty="0" err="1" smtClean="0"/>
              <a:t>mrd</a:t>
            </a:r>
            <a:r>
              <a:rPr lang="hu-HU" dirty="0" smtClean="0"/>
              <a:t> Ft/2014</a:t>
            </a:r>
          </a:p>
          <a:p>
            <a:pPr marL="285750" indent="-285750">
              <a:buFontTx/>
              <a:buChar char="-"/>
            </a:pPr>
            <a:r>
              <a:rPr lang="hu-HU" dirty="0" smtClean="0"/>
              <a:t>FTC  éves költségvetése: 1,8 </a:t>
            </a:r>
            <a:r>
              <a:rPr lang="hu-HU" dirty="0" err="1" smtClean="0"/>
              <a:t>mrd</a:t>
            </a:r>
            <a:r>
              <a:rPr lang="hu-HU" dirty="0" smtClean="0"/>
              <a:t> Ft.</a:t>
            </a:r>
          </a:p>
          <a:p>
            <a:pPr marL="285750" indent="-285750">
              <a:buFontTx/>
              <a:buChar char="-"/>
            </a:pP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18960615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A </a:t>
            </a:r>
            <a:r>
              <a:rPr lang="hu-HU" dirty="0" smtClean="0"/>
              <a:t>siker titka –III. Kiugrási lehetőség (motiváció)</a:t>
            </a:r>
            <a:endParaRPr lang="en-US" dirty="0"/>
          </a:p>
        </p:txBody>
      </p:sp>
      <p:pic>
        <p:nvPicPr>
          <p:cNvPr id="6" name="Picture 9" descr="Z:\01-Trening\12 Képek, videók\04 Arculat, marketing\Poziteam log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6165304"/>
            <a:ext cx="1706553" cy="594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Szövegdoboz 12"/>
          <p:cNvSpPr txBox="1"/>
          <p:nvPr/>
        </p:nvSpPr>
        <p:spPr>
          <a:xfrm>
            <a:off x="4499992" y="1557821"/>
            <a:ext cx="345638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hu-HU" dirty="0" smtClean="0"/>
              <a:t>Hosszú ideig valóban a sport jelentette szinte az egyetlen kitörési lehetőséget Magyarországon.</a:t>
            </a:r>
          </a:p>
          <a:p>
            <a:pPr marL="285750" indent="-285750">
              <a:buFontTx/>
              <a:buChar char="-"/>
            </a:pPr>
            <a:r>
              <a:rPr lang="hu-HU" dirty="0" smtClean="0"/>
              <a:t>Ma már (szerencsére) ebben nem „versenyezhetünk” </a:t>
            </a:r>
            <a:r>
              <a:rPr lang="hu-HU" b="1" dirty="0" smtClean="0"/>
              <a:t>Afrikával, Dél-Amerikával</a:t>
            </a:r>
            <a:r>
              <a:rPr lang="hu-HU" dirty="0" smtClean="0"/>
              <a:t>…</a:t>
            </a:r>
            <a:endParaRPr lang="hu-HU" dirty="0"/>
          </a:p>
        </p:txBody>
      </p:sp>
      <p:sp>
        <p:nvSpPr>
          <p:cNvPr id="16" name="Szövegdoboz 15"/>
          <p:cNvSpPr txBox="1"/>
          <p:nvPr/>
        </p:nvSpPr>
        <p:spPr>
          <a:xfrm>
            <a:off x="4499992" y="4251866"/>
            <a:ext cx="34563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hu-HU" dirty="0" smtClean="0"/>
              <a:t>No, de akkor mi van </a:t>
            </a:r>
            <a:r>
              <a:rPr lang="hu-HU" b="1" dirty="0" smtClean="0"/>
              <a:t>Svájc</a:t>
            </a:r>
            <a:r>
              <a:rPr lang="hu-HU" dirty="0" smtClean="0"/>
              <a:t>ban? Ott (és más fejlett országban, akik előttünk járnak) biztosan nem a jobb megélhetés jelenti a legfőbb motivációt!</a:t>
            </a:r>
          </a:p>
          <a:p>
            <a:pPr marL="285750" indent="-285750">
              <a:buFontTx/>
              <a:buChar char="-"/>
            </a:pPr>
            <a:endParaRPr lang="hu-HU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979" y="1322384"/>
            <a:ext cx="3572045" cy="2143227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020" y="4216888"/>
            <a:ext cx="3648447" cy="2432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57072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</p:bldLst>
  </p:timing>
</p:sld>
</file>

<file path=ppt/theme/theme1.xml><?xml version="1.0" encoding="utf-8"?>
<a:theme xmlns:a="http://schemas.openxmlformats.org/drawingml/2006/main" name="1_Pitchbook">
  <a:themeElements>
    <a:clrScheme name="Egyéni 2. séma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0003C7"/>
      </a:accent1>
      <a:accent2>
        <a:srgbClr val="1441F7"/>
      </a:accent2>
      <a:accent3>
        <a:srgbClr val="1510F0"/>
      </a:accent3>
      <a:accent4>
        <a:srgbClr val="877D71"/>
      </a:accent4>
      <a:accent5>
        <a:srgbClr val="0E1E8C"/>
      </a:accent5>
      <a:accent6>
        <a:srgbClr val="010340"/>
      </a:accent6>
      <a:hlink>
        <a:srgbClr val="00A3D6"/>
      </a:hlink>
      <a:folHlink>
        <a:srgbClr val="694F0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A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75000"/>
                <a:satMod val="250000"/>
              </a:schemeClr>
            </a:gs>
            <a:gs pos="20000">
              <a:schemeClr val="phClr">
                <a:shade val="85000"/>
                <a:satMod val="17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0000"/>
                <a:satMod val="145000"/>
              </a:schemeClr>
            </a:gs>
            <a:gs pos="30000">
              <a:schemeClr val="phClr">
                <a:shade val="65000"/>
                <a:satMod val="155000"/>
              </a:schemeClr>
            </a:gs>
            <a:gs pos="100000">
              <a:schemeClr val="phClr">
                <a:tint val="6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Pitchbook">
  <a:themeElements>
    <a:clrScheme name="Egyéni 2. séma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0003C7"/>
      </a:accent1>
      <a:accent2>
        <a:srgbClr val="1441F7"/>
      </a:accent2>
      <a:accent3>
        <a:srgbClr val="1510F0"/>
      </a:accent3>
      <a:accent4>
        <a:srgbClr val="877D71"/>
      </a:accent4>
      <a:accent5>
        <a:srgbClr val="0E1E8C"/>
      </a:accent5>
      <a:accent6>
        <a:srgbClr val="010340"/>
      </a:accent6>
      <a:hlink>
        <a:srgbClr val="00A3D6"/>
      </a:hlink>
      <a:folHlink>
        <a:srgbClr val="694F0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A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75000"/>
                <a:satMod val="250000"/>
              </a:schemeClr>
            </a:gs>
            <a:gs pos="20000">
              <a:schemeClr val="phClr">
                <a:shade val="85000"/>
                <a:satMod val="17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0000"/>
                <a:satMod val="145000"/>
              </a:schemeClr>
            </a:gs>
            <a:gs pos="30000">
              <a:schemeClr val="phClr">
                <a:shade val="65000"/>
                <a:satMod val="155000"/>
              </a:schemeClr>
            </a:gs>
            <a:gs pos="100000">
              <a:schemeClr val="phClr">
                <a:tint val="6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3278</TotalTime>
  <Words>1189</Words>
  <Application>Microsoft Office PowerPoint</Application>
  <PresentationFormat>Diavetítés a képernyőre (4:3 oldalarány)</PresentationFormat>
  <Paragraphs>188</Paragraphs>
  <Slides>22</Slides>
  <Notes>6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5</vt:i4>
      </vt:variant>
      <vt:variant>
        <vt:lpstr>Diacímek</vt:lpstr>
      </vt:variant>
      <vt:variant>
        <vt:i4>22</vt:i4>
      </vt:variant>
    </vt:vector>
  </HeadingPairs>
  <TitlesOfParts>
    <vt:vector size="31" baseType="lpstr">
      <vt:lpstr>Arial</vt:lpstr>
      <vt:lpstr>Calibri</vt:lpstr>
      <vt:lpstr>Verdana</vt:lpstr>
      <vt:lpstr>Wingdings</vt:lpstr>
      <vt:lpstr>1_Pitchbook</vt:lpstr>
      <vt:lpstr>Office-téma</vt:lpstr>
      <vt:lpstr>1_Office-téma</vt:lpstr>
      <vt:lpstr>2_Office-téma</vt:lpstr>
      <vt:lpstr>4_Pitchbook</vt:lpstr>
      <vt:lpstr>A magyar sport (egyetlen?) esélye  a korszerű TM </vt:lpstr>
      <vt:lpstr>Célom</vt:lpstr>
      <vt:lpstr>Bemutatkozás</vt:lpstr>
      <vt:lpstr>POZITEAM – Knoco Hungary bemutatkozás</vt:lpstr>
      <vt:lpstr>Témaválasztás</vt:lpstr>
      <vt:lpstr>Mi a sport sikerek titka? </vt:lpstr>
      <vt:lpstr>A siker titka –I. Genetika (tehetség)</vt:lpstr>
      <vt:lpstr>A siker titka –II. Anyagi lehetőségek</vt:lpstr>
      <vt:lpstr>A siker titka –III. Kiugrási lehetőség (motiváció)</vt:lpstr>
      <vt:lpstr>A siker titka –IV. Munka mennyisége és minősége</vt:lpstr>
      <vt:lpstr>A magyar sport (egyetlen) esélye: a tudás szint növelése valamennyi szereplőnél</vt:lpstr>
      <vt:lpstr>Tudás megszerzése = tanulás</vt:lpstr>
      <vt:lpstr>Mit kell tenni?</vt:lpstr>
      <vt:lpstr>A sport tudásmenedzsment rendszerének modellje</vt:lpstr>
      <vt:lpstr>Kiktől érdemes tanulni a tudáskezelést??</vt:lpstr>
      <vt:lpstr>Valaki álljon az élére!</vt:lpstr>
      <vt:lpstr>Pilot program indítása</vt:lpstr>
      <vt:lpstr>Kiemelt Edző Program</vt:lpstr>
      <vt:lpstr>A javaslat alapgondolata</vt:lpstr>
      <vt:lpstr>A program lényege</vt:lpstr>
      <vt:lpstr>Segítsd az ügyet, ha tudod!</vt:lpstr>
      <vt:lpstr>PowerPoint bemutató</vt:lpstr>
    </vt:vector>
  </TitlesOfParts>
  <Company>PoziTeam Kft.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Tudásmenedzsment  az üzleti sikerek szolgálatában</dc:title>
  <dc:creator>Gyulay Tibor</dc:creator>
  <cp:lastModifiedBy>Gyulay Tibor</cp:lastModifiedBy>
  <cp:revision>126</cp:revision>
  <dcterms:created xsi:type="dcterms:W3CDTF">2012-04-25T11:06:49Z</dcterms:created>
  <dcterms:modified xsi:type="dcterms:W3CDTF">2014-04-03T01:49:29Z</dcterms:modified>
</cp:coreProperties>
</file>