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0"/>
  </p:notesMasterIdLst>
  <p:sldIdLst>
    <p:sldId id="282" r:id="rId2"/>
    <p:sldId id="288" r:id="rId3"/>
    <p:sldId id="333" r:id="rId4"/>
    <p:sldId id="331" r:id="rId5"/>
    <p:sldId id="322" r:id="rId6"/>
    <p:sldId id="332" r:id="rId7"/>
    <p:sldId id="260" r:id="rId8"/>
    <p:sldId id="259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1" autoAdjust="0"/>
    <p:restoredTop sz="94628" autoAdjust="0"/>
  </p:normalViewPr>
  <p:slideViewPr>
    <p:cSldViewPr>
      <p:cViewPr>
        <p:scale>
          <a:sx n="100" d="100"/>
          <a:sy n="100" d="100"/>
        </p:scale>
        <p:origin x="-130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2FD079-ED1B-495B-8FE4-A424A0CAD21A}" type="doc">
      <dgm:prSet loTypeId="urn:microsoft.com/office/officeart/2008/layout/AlternatingHexagons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1925C60-8CE4-4AFC-8A99-13FEBE295AB3}">
      <dgm:prSet phldrT="[Szöveg]" custT="1"/>
      <dgm:spPr/>
      <dgm:t>
        <a:bodyPr/>
        <a:lstStyle/>
        <a:p>
          <a:r>
            <a:rPr lang="hu-HU" sz="1500" b="1" dirty="0" smtClean="0"/>
            <a:t>Technológia</a:t>
          </a:r>
          <a:endParaRPr lang="hu-HU" sz="1500" b="1" dirty="0"/>
        </a:p>
      </dgm:t>
    </dgm:pt>
    <dgm:pt modelId="{E2C5E963-7F29-4446-AD6E-73F379F4A410}" type="parTrans" cxnId="{17A405A6-5548-4608-8391-43453CB39972}">
      <dgm:prSet/>
      <dgm:spPr/>
      <dgm:t>
        <a:bodyPr/>
        <a:lstStyle/>
        <a:p>
          <a:endParaRPr lang="hu-HU"/>
        </a:p>
      </dgm:t>
    </dgm:pt>
    <dgm:pt modelId="{B5A6FD22-07A0-4852-80DD-E8DAE4F6E2B7}" type="sibTrans" cxnId="{17A405A6-5548-4608-8391-43453CB39972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hu-HU" dirty="0"/>
        </a:p>
      </dgm:t>
    </dgm:pt>
    <dgm:pt modelId="{008FFA2B-10D6-4764-8F6B-EC6C03FF7A99}">
      <dgm:prSet phldrT="[Szöveg]" custT="1"/>
      <dgm:spPr/>
      <dgm:t>
        <a:bodyPr/>
        <a:lstStyle/>
        <a:p>
          <a:r>
            <a:rPr lang="hu-HU" sz="1500" b="1" dirty="0" smtClean="0">
              <a:solidFill>
                <a:srgbClr val="0070C0"/>
              </a:solidFill>
            </a:rPr>
            <a:t>Eszközök</a:t>
          </a:r>
          <a:endParaRPr lang="hu-HU" sz="1500" b="1" dirty="0">
            <a:solidFill>
              <a:srgbClr val="0070C0"/>
            </a:solidFill>
          </a:endParaRPr>
        </a:p>
      </dgm:t>
    </dgm:pt>
    <dgm:pt modelId="{9AE92EA9-C06F-4ECA-8230-B29B18A4508E}" type="parTrans" cxnId="{91E26876-5190-4655-B043-0D57B88CA4B1}">
      <dgm:prSet/>
      <dgm:spPr/>
      <dgm:t>
        <a:bodyPr/>
        <a:lstStyle/>
        <a:p>
          <a:endParaRPr lang="hu-HU"/>
        </a:p>
      </dgm:t>
    </dgm:pt>
    <dgm:pt modelId="{B2AE7F38-4431-47B7-9BC5-79186233FF2B}" type="sibTrans" cxnId="{91E26876-5190-4655-B043-0D57B88CA4B1}">
      <dgm:prSet/>
      <dgm:spPr/>
      <dgm:t>
        <a:bodyPr/>
        <a:lstStyle/>
        <a:p>
          <a:endParaRPr lang="hu-HU"/>
        </a:p>
      </dgm:t>
    </dgm:pt>
    <dgm:pt modelId="{A17C3A26-8A79-42B6-B1BC-322B2D335B65}">
      <dgm:prSet phldrT="[Szöveg]" custT="1"/>
      <dgm:spPr/>
      <dgm:t>
        <a:bodyPr/>
        <a:lstStyle/>
        <a:p>
          <a:r>
            <a:rPr lang="hu-HU" sz="1500" b="1" dirty="0" smtClean="0"/>
            <a:t>Kultúra</a:t>
          </a:r>
          <a:endParaRPr lang="hu-HU" sz="1500" b="1" dirty="0"/>
        </a:p>
      </dgm:t>
    </dgm:pt>
    <dgm:pt modelId="{916F3655-B93F-4CAF-97A0-9E494EC01874}" type="parTrans" cxnId="{15EFB2DA-CCEB-4C05-BD8B-C8DC023BB9C7}">
      <dgm:prSet/>
      <dgm:spPr/>
      <dgm:t>
        <a:bodyPr/>
        <a:lstStyle/>
        <a:p>
          <a:endParaRPr lang="hu-HU"/>
        </a:p>
      </dgm:t>
    </dgm:pt>
    <dgm:pt modelId="{6FBBDE7B-B5BB-47FE-98B7-15C1F06515F3}" type="sibTrans" cxnId="{15EFB2DA-CCEB-4C05-BD8B-C8DC023BB9C7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hu-HU" dirty="0"/>
        </a:p>
      </dgm:t>
    </dgm:pt>
    <dgm:pt modelId="{671BE4CF-4510-4384-A10E-1D933665CCF0}">
      <dgm:prSet phldrT="[Szöveg]" custT="1"/>
      <dgm:spPr/>
      <dgm:t>
        <a:bodyPr/>
        <a:lstStyle/>
        <a:p>
          <a:r>
            <a:rPr lang="hu-HU" sz="1500" b="1" dirty="0" smtClean="0">
              <a:solidFill>
                <a:srgbClr val="0070C0"/>
              </a:solidFill>
            </a:rPr>
            <a:t>Emberek</a:t>
          </a:r>
          <a:endParaRPr lang="hu-HU" sz="1500" b="1" dirty="0">
            <a:solidFill>
              <a:srgbClr val="0070C0"/>
            </a:solidFill>
          </a:endParaRPr>
        </a:p>
      </dgm:t>
    </dgm:pt>
    <dgm:pt modelId="{F446DBC1-F5F7-49B6-B972-A20C869CAD3A}" type="parTrans" cxnId="{88AF5630-6A53-466F-B6BF-28DA2043E467}">
      <dgm:prSet/>
      <dgm:spPr/>
      <dgm:t>
        <a:bodyPr/>
        <a:lstStyle/>
        <a:p>
          <a:endParaRPr lang="hu-HU"/>
        </a:p>
      </dgm:t>
    </dgm:pt>
    <dgm:pt modelId="{97B70BFA-E540-4C08-9D0B-F35B8060E525}" type="sibTrans" cxnId="{88AF5630-6A53-466F-B6BF-28DA2043E467}">
      <dgm:prSet/>
      <dgm:spPr/>
      <dgm:t>
        <a:bodyPr/>
        <a:lstStyle/>
        <a:p>
          <a:endParaRPr lang="hu-HU"/>
        </a:p>
      </dgm:t>
    </dgm:pt>
    <dgm:pt modelId="{5A018DC3-63B5-49FB-AF74-A6B1086C8853}">
      <dgm:prSet phldrT="[Szöveg]" custT="1"/>
      <dgm:spPr/>
      <dgm:t>
        <a:bodyPr/>
        <a:lstStyle/>
        <a:p>
          <a:r>
            <a:rPr lang="hu-HU" sz="1500" b="1" dirty="0" smtClean="0"/>
            <a:t>Struktúra</a:t>
          </a:r>
          <a:endParaRPr lang="hu-HU" sz="1500" b="1" dirty="0"/>
        </a:p>
      </dgm:t>
    </dgm:pt>
    <dgm:pt modelId="{9B80B5FF-6ECF-46BD-AE2A-348885972FB9}" type="parTrans" cxnId="{569641C6-09B9-4D95-8574-A427C404A49C}">
      <dgm:prSet/>
      <dgm:spPr/>
      <dgm:t>
        <a:bodyPr/>
        <a:lstStyle/>
        <a:p>
          <a:endParaRPr lang="hu-HU"/>
        </a:p>
      </dgm:t>
    </dgm:pt>
    <dgm:pt modelId="{617988CB-B752-4E9E-869B-DD1A04961297}" type="sibTrans" cxnId="{569641C6-09B9-4D95-8574-A427C404A49C}">
      <dgm:prSet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hu-HU"/>
        </a:p>
      </dgm:t>
    </dgm:pt>
    <dgm:pt modelId="{76C59E25-3186-4415-9562-00EC89E480BD}">
      <dgm:prSet phldrT="[Szöveg]" custT="1"/>
      <dgm:spPr/>
      <dgm:t>
        <a:bodyPr/>
        <a:lstStyle/>
        <a:p>
          <a:r>
            <a:rPr lang="hu-HU" sz="1500" b="1" dirty="0" smtClean="0">
              <a:solidFill>
                <a:srgbClr val="0070C0"/>
              </a:solidFill>
            </a:rPr>
            <a:t>Folyamatok</a:t>
          </a:r>
          <a:endParaRPr lang="hu-HU" sz="1500" b="1" dirty="0">
            <a:solidFill>
              <a:srgbClr val="0070C0"/>
            </a:solidFill>
          </a:endParaRPr>
        </a:p>
      </dgm:t>
    </dgm:pt>
    <dgm:pt modelId="{DE330340-1B4B-431D-A6C4-1A1E5B69C870}" type="parTrans" cxnId="{806AEF8B-2A55-4D12-9ED9-2880EE53AE2F}">
      <dgm:prSet/>
      <dgm:spPr/>
      <dgm:t>
        <a:bodyPr/>
        <a:lstStyle/>
        <a:p>
          <a:endParaRPr lang="hu-HU"/>
        </a:p>
      </dgm:t>
    </dgm:pt>
    <dgm:pt modelId="{962967C0-82C0-4B33-A82F-311F18368FD7}" type="sibTrans" cxnId="{806AEF8B-2A55-4D12-9ED9-2880EE53AE2F}">
      <dgm:prSet/>
      <dgm:spPr/>
      <dgm:t>
        <a:bodyPr/>
        <a:lstStyle/>
        <a:p>
          <a:endParaRPr lang="hu-HU"/>
        </a:p>
      </dgm:t>
    </dgm:pt>
    <dgm:pt modelId="{62058DB2-B8C8-4D07-8481-4B7271664301}" type="pres">
      <dgm:prSet presAssocID="{C52FD079-ED1B-495B-8FE4-A424A0CAD21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9BFDFF1B-04B5-4BB7-8DF4-35037A61B732}" type="pres">
      <dgm:prSet presAssocID="{41925C60-8CE4-4AFC-8A99-13FEBE295AB3}" presName="composite" presStyleCnt="0"/>
      <dgm:spPr/>
      <dgm:t>
        <a:bodyPr/>
        <a:lstStyle/>
        <a:p>
          <a:endParaRPr lang="hu-HU"/>
        </a:p>
      </dgm:t>
    </dgm:pt>
    <dgm:pt modelId="{5669E7EB-D068-4AAB-9382-653DAFEF8880}" type="pres">
      <dgm:prSet presAssocID="{41925C60-8CE4-4AFC-8A99-13FEBE295AB3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8D6FDC8-5D9C-48CC-9FE1-8C13B2674FD0}" type="pres">
      <dgm:prSet presAssocID="{41925C60-8CE4-4AFC-8A99-13FEBE295AB3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3ABC3DF-88D6-4A98-B387-DF495B95BA43}" type="pres">
      <dgm:prSet presAssocID="{41925C60-8CE4-4AFC-8A99-13FEBE295AB3}" presName="BalanceSpacing" presStyleCnt="0"/>
      <dgm:spPr/>
      <dgm:t>
        <a:bodyPr/>
        <a:lstStyle/>
        <a:p>
          <a:endParaRPr lang="hu-HU"/>
        </a:p>
      </dgm:t>
    </dgm:pt>
    <dgm:pt modelId="{17E599D6-5C0D-4E14-AFB7-C9EF480D8353}" type="pres">
      <dgm:prSet presAssocID="{41925C60-8CE4-4AFC-8A99-13FEBE295AB3}" presName="BalanceSpacing1" presStyleCnt="0"/>
      <dgm:spPr/>
      <dgm:t>
        <a:bodyPr/>
        <a:lstStyle/>
        <a:p>
          <a:endParaRPr lang="hu-HU"/>
        </a:p>
      </dgm:t>
    </dgm:pt>
    <dgm:pt modelId="{0C55B729-496F-4B7C-98B1-4E7A5F532D05}" type="pres">
      <dgm:prSet presAssocID="{B5A6FD22-07A0-4852-80DD-E8DAE4F6E2B7}" presName="Accent1Text" presStyleLbl="node1" presStyleIdx="1" presStyleCnt="6"/>
      <dgm:spPr/>
      <dgm:t>
        <a:bodyPr/>
        <a:lstStyle/>
        <a:p>
          <a:endParaRPr lang="hu-HU"/>
        </a:p>
      </dgm:t>
    </dgm:pt>
    <dgm:pt modelId="{724FDC9E-37F7-4355-887C-1C89A613D790}" type="pres">
      <dgm:prSet presAssocID="{B5A6FD22-07A0-4852-80DD-E8DAE4F6E2B7}" presName="spaceBetweenRectangles" presStyleCnt="0"/>
      <dgm:spPr/>
      <dgm:t>
        <a:bodyPr/>
        <a:lstStyle/>
        <a:p>
          <a:endParaRPr lang="hu-HU"/>
        </a:p>
      </dgm:t>
    </dgm:pt>
    <dgm:pt modelId="{3B594F36-E4F9-4F37-9989-0458E0AD61F2}" type="pres">
      <dgm:prSet presAssocID="{A17C3A26-8A79-42B6-B1BC-322B2D335B65}" presName="composite" presStyleCnt="0"/>
      <dgm:spPr/>
      <dgm:t>
        <a:bodyPr/>
        <a:lstStyle/>
        <a:p>
          <a:endParaRPr lang="hu-HU"/>
        </a:p>
      </dgm:t>
    </dgm:pt>
    <dgm:pt modelId="{E6DE4CD0-7A5D-42F5-A3C8-1F54211D5064}" type="pres">
      <dgm:prSet presAssocID="{A17C3A26-8A79-42B6-B1BC-322B2D335B65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129ACA6-BF75-4AB5-A70C-33CAE6219D44}" type="pres">
      <dgm:prSet presAssocID="{A17C3A26-8A79-42B6-B1BC-322B2D335B65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E64CA1A-BF30-40B4-8B9A-00F5A6CE7183}" type="pres">
      <dgm:prSet presAssocID="{A17C3A26-8A79-42B6-B1BC-322B2D335B65}" presName="BalanceSpacing" presStyleCnt="0"/>
      <dgm:spPr/>
      <dgm:t>
        <a:bodyPr/>
        <a:lstStyle/>
        <a:p>
          <a:endParaRPr lang="hu-HU"/>
        </a:p>
      </dgm:t>
    </dgm:pt>
    <dgm:pt modelId="{6A0C7D6F-6C70-417C-88D5-2FE03114795E}" type="pres">
      <dgm:prSet presAssocID="{A17C3A26-8A79-42B6-B1BC-322B2D335B65}" presName="BalanceSpacing1" presStyleCnt="0"/>
      <dgm:spPr/>
      <dgm:t>
        <a:bodyPr/>
        <a:lstStyle/>
        <a:p>
          <a:endParaRPr lang="hu-HU"/>
        </a:p>
      </dgm:t>
    </dgm:pt>
    <dgm:pt modelId="{BC3EE7E8-F1EC-46DF-BA86-ADE13B71D0CE}" type="pres">
      <dgm:prSet presAssocID="{6FBBDE7B-B5BB-47FE-98B7-15C1F06515F3}" presName="Accent1Text" presStyleLbl="node1" presStyleIdx="3" presStyleCnt="6" custLinFactNeighborX="-974" custLinFactNeighborY="-1327"/>
      <dgm:spPr/>
      <dgm:t>
        <a:bodyPr/>
        <a:lstStyle/>
        <a:p>
          <a:endParaRPr lang="hu-HU"/>
        </a:p>
      </dgm:t>
    </dgm:pt>
    <dgm:pt modelId="{341B2268-E8A5-4F1E-B1AF-BB0211FE65AA}" type="pres">
      <dgm:prSet presAssocID="{6FBBDE7B-B5BB-47FE-98B7-15C1F06515F3}" presName="spaceBetweenRectangles" presStyleCnt="0"/>
      <dgm:spPr/>
      <dgm:t>
        <a:bodyPr/>
        <a:lstStyle/>
        <a:p>
          <a:endParaRPr lang="hu-HU"/>
        </a:p>
      </dgm:t>
    </dgm:pt>
    <dgm:pt modelId="{B71C820A-FA17-4DA3-A0B1-479568F9C44B}" type="pres">
      <dgm:prSet presAssocID="{5A018DC3-63B5-49FB-AF74-A6B1086C8853}" presName="composite" presStyleCnt="0"/>
      <dgm:spPr/>
      <dgm:t>
        <a:bodyPr/>
        <a:lstStyle/>
        <a:p>
          <a:endParaRPr lang="hu-HU"/>
        </a:p>
      </dgm:t>
    </dgm:pt>
    <dgm:pt modelId="{B553D2ED-E39C-45EE-A6BE-E739F26A3BE5}" type="pres">
      <dgm:prSet presAssocID="{5A018DC3-63B5-49FB-AF74-A6B1086C8853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447ADBC-D096-4A8A-AF18-253805F20AF3}" type="pres">
      <dgm:prSet presAssocID="{5A018DC3-63B5-49FB-AF74-A6B1086C885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8FD3F71-B830-4204-8CFE-C7A7BB5E9745}" type="pres">
      <dgm:prSet presAssocID="{5A018DC3-63B5-49FB-AF74-A6B1086C8853}" presName="BalanceSpacing" presStyleCnt="0"/>
      <dgm:spPr/>
      <dgm:t>
        <a:bodyPr/>
        <a:lstStyle/>
        <a:p>
          <a:endParaRPr lang="hu-HU"/>
        </a:p>
      </dgm:t>
    </dgm:pt>
    <dgm:pt modelId="{9BAE403B-67D6-49DF-9200-FC65D64AEAFA}" type="pres">
      <dgm:prSet presAssocID="{5A018DC3-63B5-49FB-AF74-A6B1086C8853}" presName="BalanceSpacing1" presStyleCnt="0"/>
      <dgm:spPr/>
      <dgm:t>
        <a:bodyPr/>
        <a:lstStyle/>
        <a:p>
          <a:endParaRPr lang="hu-HU"/>
        </a:p>
      </dgm:t>
    </dgm:pt>
    <dgm:pt modelId="{774706B1-0716-4375-8B42-C1F90878C9B9}" type="pres">
      <dgm:prSet presAssocID="{617988CB-B752-4E9E-869B-DD1A04961297}" presName="Accent1Text" presStyleLbl="node1" presStyleIdx="5" presStyleCnt="6"/>
      <dgm:spPr/>
      <dgm:t>
        <a:bodyPr/>
        <a:lstStyle/>
        <a:p>
          <a:endParaRPr lang="hu-HU"/>
        </a:p>
      </dgm:t>
    </dgm:pt>
  </dgm:ptLst>
  <dgm:cxnLst>
    <dgm:cxn modelId="{91E26876-5190-4655-B043-0D57B88CA4B1}" srcId="{41925C60-8CE4-4AFC-8A99-13FEBE295AB3}" destId="{008FFA2B-10D6-4764-8F6B-EC6C03FF7A99}" srcOrd="0" destOrd="0" parTransId="{9AE92EA9-C06F-4ECA-8230-B29B18A4508E}" sibTransId="{B2AE7F38-4431-47B7-9BC5-79186233FF2B}"/>
    <dgm:cxn modelId="{88AF5630-6A53-466F-B6BF-28DA2043E467}" srcId="{A17C3A26-8A79-42B6-B1BC-322B2D335B65}" destId="{671BE4CF-4510-4384-A10E-1D933665CCF0}" srcOrd="0" destOrd="0" parTransId="{F446DBC1-F5F7-49B6-B972-A20C869CAD3A}" sibTransId="{97B70BFA-E540-4C08-9D0B-F35B8060E525}"/>
    <dgm:cxn modelId="{569641C6-09B9-4D95-8574-A427C404A49C}" srcId="{C52FD079-ED1B-495B-8FE4-A424A0CAD21A}" destId="{5A018DC3-63B5-49FB-AF74-A6B1086C8853}" srcOrd="2" destOrd="0" parTransId="{9B80B5FF-6ECF-46BD-AE2A-348885972FB9}" sibTransId="{617988CB-B752-4E9E-869B-DD1A04961297}"/>
    <dgm:cxn modelId="{7B44C4E2-8255-4CA5-8FC2-DE9868E9473B}" type="presOf" srcId="{41925C60-8CE4-4AFC-8A99-13FEBE295AB3}" destId="{5669E7EB-D068-4AAB-9382-653DAFEF8880}" srcOrd="0" destOrd="0" presId="urn:microsoft.com/office/officeart/2008/layout/AlternatingHexagons"/>
    <dgm:cxn modelId="{806AEF8B-2A55-4D12-9ED9-2880EE53AE2F}" srcId="{5A018DC3-63B5-49FB-AF74-A6B1086C8853}" destId="{76C59E25-3186-4415-9562-00EC89E480BD}" srcOrd="0" destOrd="0" parTransId="{DE330340-1B4B-431D-A6C4-1A1E5B69C870}" sibTransId="{962967C0-82C0-4B33-A82F-311F18368FD7}"/>
    <dgm:cxn modelId="{8E841383-AF67-4AB5-AC5F-C7104ACD54B6}" type="presOf" srcId="{671BE4CF-4510-4384-A10E-1D933665CCF0}" destId="{B129ACA6-BF75-4AB5-A70C-33CAE6219D44}" srcOrd="0" destOrd="0" presId="urn:microsoft.com/office/officeart/2008/layout/AlternatingHexagons"/>
    <dgm:cxn modelId="{17A405A6-5548-4608-8391-43453CB39972}" srcId="{C52FD079-ED1B-495B-8FE4-A424A0CAD21A}" destId="{41925C60-8CE4-4AFC-8A99-13FEBE295AB3}" srcOrd="0" destOrd="0" parTransId="{E2C5E963-7F29-4446-AD6E-73F379F4A410}" sibTransId="{B5A6FD22-07A0-4852-80DD-E8DAE4F6E2B7}"/>
    <dgm:cxn modelId="{FF426CBB-68A5-4168-BE6E-8D4D5F2A6ABE}" type="presOf" srcId="{617988CB-B752-4E9E-869B-DD1A04961297}" destId="{774706B1-0716-4375-8B42-C1F90878C9B9}" srcOrd="0" destOrd="0" presId="urn:microsoft.com/office/officeart/2008/layout/AlternatingHexagons"/>
    <dgm:cxn modelId="{F0A60DEB-C31B-4A6C-B2CD-68D6EC23AA98}" type="presOf" srcId="{C52FD079-ED1B-495B-8FE4-A424A0CAD21A}" destId="{62058DB2-B8C8-4D07-8481-4B7271664301}" srcOrd="0" destOrd="0" presId="urn:microsoft.com/office/officeart/2008/layout/AlternatingHexagons"/>
    <dgm:cxn modelId="{A4195D9C-64DA-4F3A-AB1D-2D73E2E04347}" type="presOf" srcId="{6FBBDE7B-B5BB-47FE-98B7-15C1F06515F3}" destId="{BC3EE7E8-F1EC-46DF-BA86-ADE13B71D0CE}" srcOrd="0" destOrd="0" presId="urn:microsoft.com/office/officeart/2008/layout/AlternatingHexagons"/>
    <dgm:cxn modelId="{EE1B1385-4DA2-4482-89F6-721B54B4107F}" type="presOf" srcId="{B5A6FD22-07A0-4852-80DD-E8DAE4F6E2B7}" destId="{0C55B729-496F-4B7C-98B1-4E7A5F532D05}" srcOrd="0" destOrd="0" presId="urn:microsoft.com/office/officeart/2008/layout/AlternatingHexagons"/>
    <dgm:cxn modelId="{6A97F3C0-A64F-447F-BBB6-B9690682A93C}" type="presOf" srcId="{5A018DC3-63B5-49FB-AF74-A6B1086C8853}" destId="{B553D2ED-E39C-45EE-A6BE-E739F26A3BE5}" srcOrd="0" destOrd="0" presId="urn:microsoft.com/office/officeart/2008/layout/AlternatingHexagons"/>
    <dgm:cxn modelId="{20DF763C-5142-408C-825D-EF3E4A577270}" type="presOf" srcId="{008FFA2B-10D6-4764-8F6B-EC6C03FF7A99}" destId="{88D6FDC8-5D9C-48CC-9FE1-8C13B2674FD0}" srcOrd="0" destOrd="0" presId="urn:microsoft.com/office/officeart/2008/layout/AlternatingHexagons"/>
    <dgm:cxn modelId="{A5424E5C-7BCD-4983-9FBB-464AE81FD1AE}" type="presOf" srcId="{76C59E25-3186-4415-9562-00EC89E480BD}" destId="{4447ADBC-D096-4A8A-AF18-253805F20AF3}" srcOrd="0" destOrd="0" presId="urn:microsoft.com/office/officeart/2008/layout/AlternatingHexagons"/>
    <dgm:cxn modelId="{35628994-6DB6-4630-AD14-7D96DD36F782}" type="presOf" srcId="{A17C3A26-8A79-42B6-B1BC-322B2D335B65}" destId="{E6DE4CD0-7A5D-42F5-A3C8-1F54211D5064}" srcOrd="0" destOrd="0" presId="urn:microsoft.com/office/officeart/2008/layout/AlternatingHexagons"/>
    <dgm:cxn modelId="{15EFB2DA-CCEB-4C05-BD8B-C8DC023BB9C7}" srcId="{C52FD079-ED1B-495B-8FE4-A424A0CAD21A}" destId="{A17C3A26-8A79-42B6-B1BC-322B2D335B65}" srcOrd="1" destOrd="0" parTransId="{916F3655-B93F-4CAF-97A0-9E494EC01874}" sibTransId="{6FBBDE7B-B5BB-47FE-98B7-15C1F06515F3}"/>
    <dgm:cxn modelId="{E7F9154D-38E4-4DE4-BC01-9B593FF6B965}" type="presParOf" srcId="{62058DB2-B8C8-4D07-8481-4B7271664301}" destId="{9BFDFF1B-04B5-4BB7-8DF4-35037A61B732}" srcOrd="0" destOrd="0" presId="urn:microsoft.com/office/officeart/2008/layout/AlternatingHexagons"/>
    <dgm:cxn modelId="{961D5EF6-25D8-40FC-A102-59F3BFFA4040}" type="presParOf" srcId="{9BFDFF1B-04B5-4BB7-8DF4-35037A61B732}" destId="{5669E7EB-D068-4AAB-9382-653DAFEF8880}" srcOrd="0" destOrd="0" presId="urn:microsoft.com/office/officeart/2008/layout/AlternatingHexagons"/>
    <dgm:cxn modelId="{21662981-25DA-444E-9666-66B12C014C3B}" type="presParOf" srcId="{9BFDFF1B-04B5-4BB7-8DF4-35037A61B732}" destId="{88D6FDC8-5D9C-48CC-9FE1-8C13B2674FD0}" srcOrd="1" destOrd="0" presId="urn:microsoft.com/office/officeart/2008/layout/AlternatingHexagons"/>
    <dgm:cxn modelId="{1307302D-2806-4F05-A79A-F5B6A39AEF37}" type="presParOf" srcId="{9BFDFF1B-04B5-4BB7-8DF4-35037A61B732}" destId="{73ABC3DF-88D6-4A98-B387-DF495B95BA43}" srcOrd="2" destOrd="0" presId="urn:microsoft.com/office/officeart/2008/layout/AlternatingHexagons"/>
    <dgm:cxn modelId="{B94F0B39-DEC9-4498-898B-21B29E0A5373}" type="presParOf" srcId="{9BFDFF1B-04B5-4BB7-8DF4-35037A61B732}" destId="{17E599D6-5C0D-4E14-AFB7-C9EF480D8353}" srcOrd="3" destOrd="0" presId="urn:microsoft.com/office/officeart/2008/layout/AlternatingHexagons"/>
    <dgm:cxn modelId="{8163F8E1-9543-44D0-A987-18A4F84C864D}" type="presParOf" srcId="{9BFDFF1B-04B5-4BB7-8DF4-35037A61B732}" destId="{0C55B729-496F-4B7C-98B1-4E7A5F532D05}" srcOrd="4" destOrd="0" presId="urn:microsoft.com/office/officeart/2008/layout/AlternatingHexagons"/>
    <dgm:cxn modelId="{51FD2881-A5AF-40FE-A920-C441FB83A828}" type="presParOf" srcId="{62058DB2-B8C8-4D07-8481-4B7271664301}" destId="{724FDC9E-37F7-4355-887C-1C89A613D790}" srcOrd="1" destOrd="0" presId="urn:microsoft.com/office/officeart/2008/layout/AlternatingHexagons"/>
    <dgm:cxn modelId="{6DBFD7C5-1617-4F06-B2A8-22A064260706}" type="presParOf" srcId="{62058DB2-B8C8-4D07-8481-4B7271664301}" destId="{3B594F36-E4F9-4F37-9989-0458E0AD61F2}" srcOrd="2" destOrd="0" presId="urn:microsoft.com/office/officeart/2008/layout/AlternatingHexagons"/>
    <dgm:cxn modelId="{3692B66B-DD40-45E6-981A-BBA05BAB3FB8}" type="presParOf" srcId="{3B594F36-E4F9-4F37-9989-0458E0AD61F2}" destId="{E6DE4CD0-7A5D-42F5-A3C8-1F54211D5064}" srcOrd="0" destOrd="0" presId="urn:microsoft.com/office/officeart/2008/layout/AlternatingHexagons"/>
    <dgm:cxn modelId="{9315B234-9F96-43DD-BBA9-7A6E7F231B97}" type="presParOf" srcId="{3B594F36-E4F9-4F37-9989-0458E0AD61F2}" destId="{B129ACA6-BF75-4AB5-A70C-33CAE6219D44}" srcOrd="1" destOrd="0" presId="urn:microsoft.com/office/officeart/2008/layout/AlternatingHexagons"/>
    <dgm:cxn modelId="{13083387-468B-4C3B-A198-A35A9E927F5E}" type="presParOf" srcId="{3B594F36-E4F9-4F37-9989-0458E0AD61F2}" destId="{AE64CA1A-BF30-40B4-8B9A-00F5A6CE7183}" srcOrd="2" destOrd="0" presId="urn:microsoft.com/office/officeart/2008/layout/AlternatingHexagons"/>
    <dgm:cxn modelId="{70962BE1-15CE-43D6-84DC-4A8F20875EF8}" type="presParOf" srcId="{3B594F36-E4F9-4F37-9989-0458E0AD61F2}" destId="{6A0C7D6F-6C70-417C-88D5-2FE03114795E}" srcOrd="3" destOrd="0" presId="urn:microsoft.com/office/officeart/2008/layout/AlternatingHexagons"/>
    <dgm:cxn modelId="{6AA62388-BC5D-4631-BD8A-3C3CA5AF006F}" type="presParOf" srcId="{3B594F36-E4F9-4F37-9989-0458E0AD61F2}" destId="{BC3EE7E8-F1EC-46DF-BA86-ADE13B71D0CE}" srcOrd="4" destOrd="0" presId="urn:microsoft.com/office/officeart/2008/layout/AlternatingHexagons"/>
    <dgm:cxn modelId="{07F2ACAB-35C6-4D81-A508-3D1C107A9872}" type="presParOf" srcId="{62058DB2-B8C8-4D07-8481-4B7271664301}" destId="{341B2268-E8A5-4F1E-B1AF-BB0211FE65AA}" srcOrd="3" destOrd="0" presId="urn:microsoft.com/office/officeart/2008/layout/AlternatingHexagons"/>
    <dgm:cxn modelId="{42175CA7-0DDF-4BF9-8C92-6EE39AEAFF9F}" type="presParOf" srcId="{62058DB2-B8C8-4D07-8481-4B7271664301}" destId="{B71C820A-FA17-4DA3-A0B1-479568F9C44B}" srcOrd="4" destOrd="0" presId="urn:microsoft.com/office/officeart/2008/layout/AlternatingHexagons"/>
    <dgm:cxn modelId="{7986427E-2F17-422C-B481-DF2B792EF5D4}" type="presParOf" srcId="{B71C820A-FA17-4DA3-A0B1-479568F9C44B}" destId="{B553D2ED-E39C-45EE-A6BE-E739F26A3BE5}" srcOrd="0" destOrd="0" presId="urn:microsoft.com/office/officeart/2008/layout/AlternatingHexagons"/>
    <dgm:cxn modelId="{C4CDD265-EAD5-4FEE-9966-A10527DB7BC0}" type="presParOf" srcId="{B71C820A-FA17-4DA3-A0B1-479568F9C44B}" destId="{4447ADBC-D096-4A8A-AF18-253805F20AF3}" srcOrd="1" destOrd="0" presId="urn:microsoft.com/office/officeart/2008/layout/AlternatingHexagons"/>
    <dgm:cxn modelId="{F0D95A5B-1F7C-4109-9A92-6ABD9EAF28A8}" type="presParOf" srcId="{B71C820A-FA17-4DA3-A0B1-479568F9C44B}" destId="{38FD3F71-B830-4204-8CFE-C7A7BB5E9745}" srcOrd="2" destOrd="0" presId="urn:microsoft.com/office/officeart/2008/layout/AlternatingHexagons"/>
    <dgm:cxn modelId="{22154FB3-4B3D-4C6A-9C80-9DBCD84A88E4}" type="presParOf" srcId="{B71C820A-FA17-4DA3-A0B1-479568F9C44B}" destId="{9BAE403B-67D6-49DF-9200-FC65D64AEAFA}" srcOrd="3" destOrd="0" presId="urn:microsoft.com/office/officeart/2008/layout/AlternatingHexagons"/>
    <dgm:cxn modelId="{44D52789-F44C-4F1A-AFF8-84E8B9F39833}" type="presParOf" srcId="{B71C820A-FA17-4DA3-A0B1-479568F9C44B}" destId="{774706B1-0716-4375-8B42-C1F90878C9B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013F2B-EB4F-42EC-BAEE-831172A81241}" type="doc">
      <dgm:prSet loTypeId="urn:microsoft.com/office/officeart/2005/8/layout/pList2#1" loCatId="picture" qsTypeId="urn:microsoft.com/office/officeart/2005/8/quickstyle/simple1" qsCatId="simple" csTypeId="urn:microsoft.com/office/officeart/2005/8/colors/accent1_2" csCatId="accent1" phldr="1"/>
      <dgm:spPr/>
    </dgm:pt>
    <dgm:pt modelId="{2188CB52-E0E7-40B1-94CD-2BF93A0C604F}">
      <dgm:prSet phldrT="[Szöveg]" custT="1"/>
      <dgm:spPr>
        <a:noFill/>
        <a:ln>
          <a:noFill/>
        </a:ln>
      </dgm:spPr>
      <dgm:t>
        <a:bodyPr/>
        <a:lstStyle/>
        <a:p>
          <a:r>
            <a:rPr lang="hu-HU" sz="1800" b="0" dirty="0" smtClean="0">
              <a:solidFill>
                <a:srgbClr val="0070C0"/>
              </a:solidFill>
            </a:rPr>
            <a:t>Szűrés    Tisztítás</a:t>
          </a:r>
          <a:endParaRPr lang="hu-HU" sz="1800" b="0" dirty="0">
            <a:solidFill>
              <a:srgbClr val="0070C0"/>
            </a:solidFill>
          </a:endParaRPr>
        </a:p>
      </dgm:t>
    </dgm:pt>
    <dgm:pt modelId="{741134FC-4E73-4661-8D90-0A835D30974E}" type="parTrans" cxnId="{72E4C290-4183-46C6-84D0-58C262A3B955}">
      <dgm:prSet/>
      <dgm:spPr/>
      <dgm:t>
        <a:bodyPr/>
        <a:lstStyle/>
        <a:p>
          <a:endParaRPr lang="hu-HU"/>
        </a:p>
      </dgm:t>
    </dgm:pt>
    <dgm:pt modelId="{EED15258-882D-4EFB-B7DE-2233D8E53865}" type="sibTrans" cxnId="{72E4C290-4183-46C6-84D0-58C262A3B955}">
      <dgm:prSet/>
      <dgm:spPr/>
      <dgm:t>
        <a:bodyPr/>
        <a:lstStyle/>
        <a:p>
          <a:endParaRPr lang="hu-HU"/>
        </a:p>
      </dgm:t>
    </dgm:pt>
    <dgm:pt modelId="{9E9F3647-B54A-482A-B024-A456ADCDA28C}">
      <dgm:prSet phldrT="[Szöveg]" custT="1"/>
      <dgm:spPr>
        <a:noFill/>
        <a:ln>
          <a:noFill/>
        </a:ln>
      </dgm:spPr>
      <dgm:t>
        <a:bodyPr/>
        <a:lstStyle/>
        <a:p>
          <a:r>
            <a:rPr lang="hu-HU" sz="1800" b="0" dirty="0" smtClean="0">
              <a:solidFill>
                <a:srgbClr val="0070C0"/>
              </a:solidFill>
            </a:rPr>
            <a:t>Megfeleltetés Szintetizálás</a:t>
          </a:r>
          <a:endParaRPr lang="hu-HU" sz="1800" b="0" dirty="0">
            <a:solidFill>
              <a:srgbClr val="0070C0"/>
            </a:solidFill>
          </a:endParaRPr>
        </a:p>
      </dgm:t>
    </dgm:pt>
    <dgm:pt modelId="{4403AEFB-29EB-46B8-87F5-6EF6DA96DCA3}" type="parTrans" cxnId="{3DFFFC59-5267-4134-99D0-6BDEAA960B50}">
      <dgm:prSet/>
      <dgm:spPr/>
      <dgm:t>
        <a:bodyPr/>
        <a:lstStyle/>
        <a:p>
          <a:endParaRPr lang="hu-HU"/>
        </a:p>
      </dgm:t>
    </dgm:pt>
    <dgm:pt modelId="{55F3EB6C-110F-4689-8E24-19DF795C8945}" type="sibTrans" cxnId="{3DFFFC59-5267-4134-99D0-6BDEAA960B50}">
      <dgm:prSet/>
      <dgm:spPr/>
      <dgm:t>
        <a:bodyPr/>
        <a:lstStyle/>
        <a:p>
          <a:endParaRPr lang="hu-HU"/>
        </a:p>
      </dgm:t>
    </dgm:pt>
    <dgm:pt modelId="{B1081883-470A-4EF1-B061-EC1EA1972E4A}">
      <dgm:prSet phldrT="[Szöveg]" custT="1"/>
      <dgm:spPr>
        <a:noFill/>
        <a:ln>
          <a:noFill/>
        </a:ln>
      </dgm:spPr>
      <dgm:t>
        <a:bodyPr/>
        <a:lstStyle/>
        <a:p>
          <a:r>
            <a:rPr lang="hu-HU" sz="1800" b="0" dirty="0" smtClean="0">
              <a:solidFill>
                <a:srgbClr val="0070C0"/>
              </a:solidFill>
            </a:rPr>
            <a:t>Adatgyűjtés Tanulás</a:t>
          </a:r>
          <a:endParaRPr lang="hu-HU" sz="1800" b="0" dirty="0">
            <a:solidFill>
              <a:srgbClr val="0070C0"/>
            </a:solidFill>
          </a:endParaRPr>
        </a:p>
      </dgm:t>
    </dgm:pt>
    <dgm:pt modelId="{09E1AAA5-D174-4D64-BF94-749654BC62DA}" type="sibTrans" cxnId="{5B09D109-30FB-40BC-985B-D37024D37BBD}">
      <dgm:prSet/>
      <dgm:spPr/>
      <dgm:t>
        <a:bodyPr/>
        <a:lstStyle/>
        <a:p>
          <a:endParaRPr lang="hu-HU"/>
        </a:p>
      </dgm:t>
    </dgm:pt>
    <dgm:pt modelId="{C9A5350C-69A9-4F74-828F-C3F4B1426907}" type="parTrans" cxnId="{5B09D109-30FB-40BC-985B-D37024D37BBD}">
      <dgm:prSet/>
      <dgm:spPr/>
      <dgm:t>
        <a:bodyPr/>
        <a:lstStyle/>
        <a:p>
          <a:endParaRPr lang="hu-HU"/>
        </a:p>
      </dgm:t>
    </dgm:pt>
    <dgm:pt modelId="{42B6B698-9162-4B35-942E-D9A4B5B24F8E}">
      <dgm:prSet phldrT="[Szöveg]" custT="1"/>
      <dgm:spPr>
        <a:noFill/>
        <a:ln>
          <a:noFill/>
        </a:ln>
      </dgm:spPr>
      <dgm:t>
        <a:bodyPr/>
        <a:lstStyle/>
        <a:p>
          <a:r>
            <a:rPr lang="hu-HU" sz="1800" b="0" dirty="0" smtClean="0">
              <a:solidFill>
                <a:srgbClr val="0070C0"/>
              </a:solidFill>
            </a:rPr>
            <a:t>Védelem Megőrzés</a:t>
          </a:r>
          <a:endParaRPr lang="hu-HU" sz="1800" b="0" dirty="0">
            <a:solidFill>
              <a:srgbClr val="0070C0"/>
            </a:solidFill>
          </a:endParaRPr>
        </a:p>
      </dgm:t>
    </dgm:pt>
    <dgm:pt modelId="{4B80680D-5559-4B7E-BBA3-817AA02E5D53}" type="parTrans" cxnId="{A6E12B8A-7D95-4CD2-8858-4527D4762D36}">
      <dgm:prSet/>
      <dgm:spPr/>
      <dgm:t>
        <a:bodyPr/>
        <a:lstStyle/>
        <a:p>
          <a:endParaRPr lang="hu-HU"/>
        </a:p>
      </dgm:t>
    </dgm:pt>
    <dgm:pt modelId="{315806F5-2DF4-47A5-93E7-5E30E0827BF7}" type="sibTrans" cxnId="{A6E12B8A-7D95-4CD2-8858-4527D4762D36}">
      <dgm:prSet/>
      <dgm:spPr/>
      <dgm:t>
        <a:bodyPr/>
        <a:lstStyle/>
        <a:p>
          <a:endParaRPr lang="hu-HU"/>
        </a:p>
      </dgm:t>
    </dgm:pt>
    <dgm:pt modelId="{7B2A1F74-E529-4EAF-8C9E-EB744E04AE45}" type="pres">
      <dgm:prSet presAssocID="{15013F2B-EB4F-42EC-BAEE-831172A81241}" presName="Name0" presStyleCnt="0">
        <dgm:presLayoutVars>
          <dgm:dir/>
          <dgm:resizeHandles val="exact"/>
        </dgm:presLayoutVars>
      </dgm:prSet>
      <dgm:spPr/>
    </dgm:pt>
    <dgm:pt modelId="{1F12B439-A11B-49B3-ACB9-B7C9E3DE7397}" type="pres">
      <dgm:prSet presAssocID="{15013F2B-EB4F-42EC-BAEE-831172A81241}" presName="bkgdShp" presStyleLbl="alignAccFollowNode1" presStyleIdx="0" presStyleCnt="1"/>
      <dgm:spPr>
        <a:noFill/>
        <a:ln>
          <a:noFill/>
        </a:ln>
      </dgm:spPr>
    </dgm:pt>
    <dgm:pt modelId="{9C9C994A-F013-45EA-963D-6AE5F9259932}" type="pres">
      <dgm:prSet presAssocID="{15013F2B-EB4F-42EC-BAEE-831172A81241}" presName="linComp" presStyleCnt="0"/>
      <dgm:spPr/>
    </dgm:pt>
    <dgm:pt modelId="{30D2C11D-89DC-4965-B387-5590729D99B3}" type="pres">
      <dgm:prSet presAssocID="{B1081883-470A-4EF1-B061-EC1EA1972E4A}" presName="compNode" presStyleCnt="0"/>
      <dgm:spPr/>
    </dgm:pt>
    <dgm:pt modelId="{56A6AF8C-7B52-4AF2-A201-D9A3E05FDEB0}" type="pres">
      <dgm:prSet presAssocID="{B1081883-470A-4EF1-B061-EC1EA1972E4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04D8160-DE12-4AA8-8FE4-EF37149B9D34}" type="pres">
      <dgm:prSet presAssocID="{B1081883-470A-4EF1-B061-EC1EA1972E4A}" presName="invisiNode" presStyleLbl="node1" presStyleIdx="0" presStyleCnt="4"/>
      <dgm:spPr/>
    </dgm:pt>
    <dgm:pt modelId="{60CD6A17-04A8-4460-BBFC-ED1C31D172ED}" type="pres">
      <dgm:prSet presAssocID="{B1081883-470A-4EF1-B061-EC1EA1972E4A}" presName="imagNode" presStyleLbl="fgImgPlace1" presStyleIdx="0" presStyleCnt="4"/>
      <dgm:spPr>
        <a:noFill/>
        <a:ln>
          <a:noFill/>
        </a:ln>
      </dgm:spPr>
    </dgm:pt>
    <dgm:pt modelId="{D87744AF-D8D4-4810-A2F6-913AD22336EC}" type="pres">
      <dgm:prSet presAssocID="{09E1AAA5-D174-4D64-BF94-749654BC62DA}" presName="sibTrans" presStyleLbl="sibTrans2D1" presStyleIdx="0" presStyleCnt="0"/>
      <dgm:spPr/>
      <dgm:t>
        <a:bodyPr/>
        <a:lstStyle/>
        <a:p>
          <a:endParaRPr lang="hu-HU"/>
        </a:p>
      </dgm:t>
    </dgm:pt>
    <dgm:pt modelId="{8A0FF64E-91C6-403E-A81F-D08C68BB3F8A}" type="pres">
      <dgm:prSet presAssocID="{2188CB52-E0E7-40B1-94CD-2BF93A0C604F}" presName="compNode" presStyleCnt="0"/>
      <dgm:spPr/>
    </dgm:pt>
    <dgm:pt modelId="{E53E16D4-9EB6-442A-902F-BDCBDF95A056}" type="pres">
      <dgm:prSet presAssocID="{2188CB52-E0E7-40B1-94CD-2BF93A0C604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C70EDF4-1F61-4D0C-8C0D-BCDCA1D27052}" type="pres">
      <dgm:prSet presAssocID="{2188CB52-E0E7-40B1-94CD-2BF93A0C604F}" presName="invisiNode" presStyleLbl="node1" presStyleIdx="1" presStyleCnt="4"/>
      <dgm:spPr/>
    </dgm:pt>
    <dgm:pt modelId="{11F271B4-5173-42D2-BF2D-B9B5ABDA1F80}" type="pres">
      <dgm:prSet presAssocID="{2188CB52-E0E7-40B1-94CD-2BF93A0C604F}" presName="imagNode" presStyleLbl="fgImgPlace1" presStyleIdx="1" presStyleCnt="4"/>
      <dgm:spPr>
        <a:noFill/>
        <a:ln>
          <a:noFill/>
        </a:ln>
      </dgm:spPr>
    </dgm:pt>
    <dgm:pt modelId="{C9D802FD-0EDB-4668-9D75-A4004FD48D7F}" type="pres">
      <dgm:prSet presAssocID="{EED15258-882D-4EFB-B7DE-2233D8E53865}" presName="sibTrans" presStyleLbl="sibTrans2D1" presStyleIdx="0" presStyleCnt="0"/>
      <dgm:spPr/>
      <dgm:t>
        <a:bodyPr/>
        <a:lstStyle/>
        <a:p>
          <a:endParaRPr lang="hu-HU"/>
        </a:p>
      </dgm:t>
    </dgm:pt>
    <dgm:pt modelId="{66EEB043-A798-4162-A88E-C4106E0DC330}" type="pres">
      <dgm:prSet presAssocID="{9E9F3647-B54A-482A-B024-A456ADCDA28C}" presName="compNode" presStyleCnt="0"/>
      <dgm:spPr/>
    </dgm:pt>
    <dgm:pt modelId="{5D0B27DD-21CC-4FB9-8E65-D9FA078B56DC}" type="pres">
      <dgm:prSet presAssocID="{9E9F3647-B54A-482A-B024-A456ADCDA28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2226172-62EA-4E2D-B7BA-3075C26EAE94}" type="pres">
      <dgm:prSet presAssocID="{9E9F3647-B54A-482A-B024-A456ADCDA28C}" presName="invisiNode" presStyleLbl="node1" presStyleIdx="2" presStyleCnt="4"/>
      <dgm:spPr/>
    </dgm:pt>
    <dgm:pt modelId="{A35BB819-8173-4DA6-9268-1BC52CCA8C7D}" type="pres">
      <dgm:prSet presAssocID="{9E9F3647-B54A-482A-B024-A456ADCDA28C}" presName="imagNode" presStyleLbl="fgImgPlace1" presStyleIdx="2" presStyleCnt="4"/>
      <dgm:spPr>
        <a:noFill/>
        <a:ln>
          <a:noFill/>
        </a:ln>
      </dgm:spPr>
    </dgm:pt>
    <dgm:pt modelId="{1C6804CD-42B2-4702-918E-28EF08E3C108}" type="pres">
      <dgm:prSet presAssocID="{55F3EB6C-110F-4689-8E24-19DF795C8945}" presName="sibTrans" presStyleLbl="sibTrans2D1" presStyleIdx="0" presStyleCnt="0"/>
      <dgm:spPr/>
      <dgm:t>
        <a:bodyPr/>
        <a:lstStyle/>
        <a:p>
          <a:endParaRPr lang="hu-HU"/>
        </a:p>
      </dgm:t>
    </dgm:pt>
    <dgm:pt modelId="{3607C076-A6BA-49AF-A5E3-62D6607BFF3F}" type="pres">
      <dgm:prSet presAssocID="{42B6B698-9162-4B35-942E-D9A4B5B24F8E}" presName="compNode" presStyleCnt="0"/>
      <dgm:spPr/>
    </dgm:pt>
    <dgm:pt modelId="{25DA8691-ACF9-4E65-834C-5E54770FA7C1}" type="pres">
      <dgm:prSet presAssocID="{42B6B698-9162-4B35-942E-D9A4B5B24F8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28CA550-DD2C-4BF2-84F3-06BF0326E89A}" type="pres">
      <dgm:prSet presAssocID="{42B6B698-9162-4B35-942E-D9A4B5B24F8E}" presName="invisiNode" presStyleLbl="node1" presStyleIdx="3" presStyleCnt="4"/>
      <dgm:spPr/>
    </dgm:pt>
    <dgm:pt modelId="{17FC1C63-D21D-4AC8-B23C-72E689F39AB0}" type="pres">
      <dgm:prSet presAssocID="{42B6B698-9162-4B35-942E-D9A4B5B24F8E}" presName="imagNode" presStyleLbl="fgImgPlace1" presStyleIdx="3" presStyleCnt="4"/>
      <dgm:spPr>
        <a:noFill/>
        <a:ln>
          <a:noFill/>
        </a:ln>
      </dgm:spPr>
    </dgm:pt>
  </dgm:ptLst>
  <dgm:cxnLst>
    <dgm:cxn modelId="{3DFFFC59-5267-4134-99D0-6BDEAA960B50}" srcId="{15013F2B-EB4F-42EC-BAEE-831172A81241}" destId="{9E9F3647-B54A-482A-B024-A456ADCDA28C}" srcOrd="2" destOrd="0" parTransId="{4403AEFB-29EB-46B8-87F5-6EF6DA96DCA3}" sibTransId="{55F3EB6C-110F-4689-8E24-19DF795C8945}"/>
    <dgm:cxn modelId="{7115E9D7-A77B-400D-9678-BB08402EC4D3}" type="presOf" srcId="{2188CB52-E0E7-40B1-94CD-2BF93A0C604F}" destId="{E53E16D4-9EB6-442A-902F-BDCBDF95A056}" srcOrd="0" destOrd="0" presId="urn:microsoft.com/office/officeart/2005/8/layout/pList2#1"/>
    <dgm:cxn modelId="{A6E12B8A-7D95-4CD2-8858-4527D4762D36}" srcId="{15013F2B-EB4F-42EC-BAEE-831172A81241}" destId="{42B6B698-9162-4B35-942E-D9A4B5B24F8E}" srcOrd="3" destOrd="0" parTransId="{4B80680D-5559-4B7E-BBA3-817AA02E5D53}" sibTransId="{315806F5-2DF4-47A5-93E7-5E30E0827BF7}"/>
    <dgm:cxn modelId="{F097FFAF-8C18-4414-B6BF-2611F12464A7}" type="presOf" srcId="{09E1AAA5-D174-4D64-BF94-749654BC62DA}" destId="{D87744AF-D8D4-4810-A2F6-913AD22336EC}" srcOrd="0" destOrd="0" presId="urn:microsoft.com/office/officeart/2005/8/layout/pList2#1"/>
    <dgm:cxn modelId="{72E4C290-4183-46C6-84D0-58C262A3B955}" srcId="{15013F2B-EB4F-42EC-BAEE-831172A81241}" destId="{2188CB52-E0E7-40B1-94CD-2BF93A0C604F}" srcOrd="1" destOrd="0" parTransId="{741134FC-4E73-4661-8D90-0A835D30974E}" sibTransId="{EED15258-882D-4EFB-B7DE-2233D8E53865}"/>
    <dgm:cxn modelId="{AC266DFA-0143-4D7F-9DA3-AE9BF28D5624}" type="presOf" srcId="{9E9F3647-B54A-482A-B024-A456ADCDA28C}" destId="{5D0B27DD-21CC-4FB9-8E65-D9FA078B56DC}" srcOrd="0" destOrd="0" presId="urn:microsoft.com/office/officeart/2005/8/layout/pList2#1"/>
    <dgm:cxn modelId="{D1FFB004-1357-4B2E-91A0-BA20B4075599}" type="presOf" srcId="{42B6B698-9162-4B35-942E-D9A4B5B24F8E}" destId="{25DA8691-ACF9-4E65-834C-5E54770FA7C1}" srcOrd="0" destOrd="0" presId="urn:microsoft.com/office/officeart/2005/8/layout/pList2#1"/>
    <dgm:cxn modelId="{8898A09C-FAEE-4352-AF5A-A11EBFF95A3F}" type="presOf" srcId="{55F3EB6C-110F-4689-8E24-19DF795C8945}" destId="{1C6804CD-42B2-4702-918E-28EF08E3C108}" srcOrd="0" destOrd="0" presId="urn:microsoft.com/office/officeart/2005/8/layout/pList2#1"/>
    <dgm:cxn modelId="{5B09D109-30FB-40BC-985B-D37024D37BBD}" srcId="{15013F2B-EB4F-42EC-BAEE-831172A81241}" destId="{B1081883-470A-4EF1-B061-EC1EA1972E4A}" srcOrd="0" destOrd="0" parTransId="{C9A5350C-69A9-4F74-828F-C3F4B1426907}" sibTransId="{09E1AAA5-D174-4D64-BF94-749654BC62DA}"/>
    <dgm:cxn modelId="{295FA265-2CCF-4150-BCCF-EA65E1C5A26B}" type="presOf" srcId="{15013F2B-EB4F-42EC-BAEE-831172A81241}" destId="{7B2A1F74-E529-4EAF-8C9E-EB744E04AE45}" srcOrd="0" destOrd="0" presId="urn:microsoft.com/office/officeart/2005/8/layout/pList2#1"/>
    <dgm:cxn modelId="{5FCF6558-C6D7-429D-9FF1-559575B05AC0}" type="presOf" srcId="{EED15258-882D-4EFB-B7DE-2233D8E53865}" destId="{C9D802FD-0EDB-4668-9D75-A4004FD48D7F}" srcOrd="0" destOrd="0" presId="urn:microsoft.com/office/officeart/2005/8/layout/pList2#1"/>
    <dgm:cxn modelId="{FA796780-2D1B-41D0-ABBE-46A5D150709E}" type="presOf" srcId="{B1081883-470A-4EF1-B061-EC1EA1972E4A}" destId="{56A6AF8C-7B52-4AF2-A201-D9A3E05FDEB0}" srcOrd="0" destOrd="0" presId="urn:microsoft.com/office/officeart/2005/8/layout/pList2#1"/>
    <dgm:cxn modelId="{66AC2D86-E937-4DEE-9116-44F8F416C7B2}" type="presParOf" srcId="{7B2A1F74-E529-4EAF-8C9E-EB744E04AE45}" destId="{1F12B439-A11B-49B3-ACB9-B7C9E3DE7397}" srcOrd="0" destOrd="0" presId="urn:microsoft.com/office/officeart/2005/8/layout/pList2#1"/>
    <dgm:cxn modelId="{042B4BE0-B647-4714-84CD-D0BF7EC2FDD3}" type="presParOf" srcId="{7B2A1F74-E529-4EAF-8C9E-EB744E04AE45}" destId="{9C9C994A-F013-45EA-963D-6AE5F9259932}" srcOrd="1" destOrd="0" presId="urn:microsoft.com/office/officeart/2005/8/layout/pList2#1"/>
    <dgm:cxn modelId="{AEE9489A-DF28-42CE-9FDF-C085AF11E566}" type="presParOf" srcId="{9C9C994A-F013-45EA-963D-6AE5F9259932}" destId="{30D2C11D-89DC-4965-B387-5590729D99B3}" srcOrd="0" destOrd="0" presId="urn:microsoft.com/office/officeart/2005/8/layout/pList2#1"/>
    <dgm:cxn modelId="{AABA35B5-71F1-43E6-91DF-CA2989BFA1DD}" type="presParOf" srcId="{30D2C11D-89DC-4965-B387-5590729D99B3}" destId="{56A6AF8C-7B52-4AF2-A201-D9A3E05FDEB0}" srcOrd="0" destOrd="0" presId="urn:microsoft.com/office/officeart/2005/8/layout/pList2#1"/>
    <dgm:cxn modelId="{F0843D8C-6F2B-41F9-BBD0-D2F2FD736A22}" type="presParOf" srcId="{30D2C11D-89DC-4965-B387-5590729D99B3}" destId="{F04D8160-DE12-4AA8-8FE4-EF37149B9D34}" srcOrd="1" destOrd="0" presId="urn:microsoft.com/office/officeart/2005/8/layout/pList2#1"/>
    <dgm:cxn modelId="{7FFDD79B-500B-4130-8BCC-15D5AF809D71}" type="presParOf" srcId="{30D2C11D-89DC-4965-B387-5590729D99B3}" destId="{60CD6A17-04A8-4460-BBFC-ED1C31D172ED}" srcOrd="2" destOrd="0" presId="urn:microsoft.com/office/officeart/2005/8/layout/pList2#1"/>
    <dgm:cxn modelId="{7892E7C0-78B7-4123-8DCB-A0CBD2E80635}" type="presParOf" srcId="{9C9C994A-F013-45EA-963D-6AE5F9259932}" destId="{D87744AF-D8D4-4810-A2F6-913AD22336EC}" srcOrd="1" destOrd="0" presId="urn:microsoft.com/office/officeart/2005/8/layout/pList2#1"/>
    <dgm:cxn modelId="{8746C94A-1C37-44F5-9748-FC697872BB28}" type="presParOf" srcId="{9C9C994A-F013-45EA-963D-6AE5F9259932}" destId="{8A0FF64E-91C6-403E-A81F-D08C68BB3F8A}" srcOrd="2" destOrd="0" presId="urn:microsoft.com/office/officeart/2005/8/layout/pList2#1"/>
    <dgm:cxn modelId="{B0B168CE-2F88-4545-AD29-64C52EACE927}" type="presParOf" srcId="{8A0FF64E-91C6-403E-A81F-D08C68BB3F8A}" destId="{E53E16D4-9EB6-442A-902F-BDCBDF95A056}" srcOrd="0" destOrd="0" presId="urn:microsoft.com/office/officeart/2005/8/layout/pList2#1"/>
    <dgm:cxn modelId="{EDD1A5A6-9AE2-480B-ACDB-B115D4B7F498}" type="presParOf" srcId="{8A0FF64E-91C6-403E-A81F-D08C68BB3F8A}" destId="{7C70EDF4-1F61-4D0C-8C0D-BCDCA1D27052}" srcOrd="1" destOrd="0" presId="urn:microsoft.com/office/officeart/2005/8/layout/pList2#1"/>
    <dgm:cxn modelId="{9139B9AB-A9EB-4526-B7B1-9B1AFE80BD58}" type="presParOf" srcId="{8A0FF64E-91C6-403E-A81F-D08C68BB3F8A}" destId="{11F271B4-5173-42D2-BF2D-B9B5ABDA1F80}" srcOrd="2" destOrd="0" presId="urn:microsoft.com/office/officeart/2005/8/layout/pList2#1"/>
    <dgm:cxn modelId="{459DB9B1-6A93-4BA8-82E3-785EBBF60F63}" type="presParOf" srcId="{9C9C994A-F013-45EA-963D-6AE5F9259932}" destId="{C9D802FD-0EDB-4668-9D75-A4004FD48D7F}" srcOrd="3" destOrd="0" presId="urn:microsoft.com/office/officeart/2005/8/layout/pList2#1"/>
    <dgm:cxn modelId="{A1BAE7A4-419A-4DA9-8477-779119193A4C}" type="presParOf" srcId="{9C9C994A-F013-45EA-963D-6AE5F9259932}" destId="{66EEB043-A798-4162-A88E-C4106E0DC330}" srcOrd="4" destOrd="0" presId="urn:microsoft.com/office/officeart/2005/8/layout/pList2#1"/>
    <dgm:cxn modelId="{0CE6CF85-160F-43AF-B6C7-F9287702C6D4}" type="presParOf" srcId="{66EEB043-A798-4162-A88E-C4106E0DC330}" destId="{5D0B27DD-21CC-4FB9-8E65-D9FA078B56DC}" srcOrd="0" destOrd="0" presId="urn:microsoft.com/office/officeart/2005/8/layout/pList2#1"/>
    <dgm:cxn modelId="{3FE1E22C-38D0-49D1-AA5C-2A6E5F7C2B10}" type="presParOf" srcId="{66EEB043-A798-4162-A88E-C4106E0DC330}" destId="{02226172-62EA-4E2D-B7BA-3075C26EAE94}" srcOrd="1" destOrd="0" presId="urn:microsoft.com/office/officeart/2005/8/layout/pList2#1"/>
    <dgm:cxn modelId="{6AC49A82-17A0-4AB8-932B-429607243A0C}" type="presParOf" srcId="{66EEB043-A798-4162-A88E-C4106E0DC330}" destId="{A35BB819-8173-4DA6-9268-1BC52CCA8C7D}" srcOrd="2" destOrd="0" presId="urn:microsoft.com/office/officeart/2005/8/layout/pList2#1"/>
    <dgm:cxn modelId="{935347E8-E7F2-4D7D-BC68-5498C88349E2}" type="presParOf" srcId="{9C9C994A-F013-45EA-963D-6AE5F9259932}" destId="{1C6804CD-42B2-4702-918E-28EF08E3C108}" srcOrd="5" destOrd="0" presId="urn:microsoft.com/office/officeart/2005/8/layout/pList2#1"/>
    <dgm:cxn modelId="{DBA0432B-5150-4898-BA12-81958710E85C}" type="presParOf" srcId="{9C9C994A-F013-45EA-963D-6AE5F9259932}" destId="{3607C076-A6BA-49AF-A5E3-62D6607BFF3F}" srcOrd="6" destOrd="0" presId="urn:microsoft.com/office/officeart/2005/8/layout/pList2#1"/>
    <dgm:cxn modelId="{D66A99DA-E88E-4920-A875-0DC03BE607FC}" type="presParOf" srcId="{3607C076-A6BA-49AF-A5E3-62D6607BFF3F}" destId="{25DA8691-ACF9-4E65-834C-5E54770FA7C1}" srcOrd="0" destOrd="0" presId="urn:microsoft.com/office/officeart/2005/8/layout/pList2#1"/>
    <dgm:cxn modelId="{439700BC-6494-47DF-8EED-B5C070E15918}" type="presParOf" srcId="{3607C076-A6BA-49AF-A5E3-62D6607BFF3F}" destId="{628CA550-DD2C-4BF2-84F3-06BF0326E89A}" srcOrd="1" destOrd="0" presId="urn:microsoft.com/office/officeart/2005/8/layout/pList2#1"/>
    <dgm:cxn modelId="{F2BC839A-A5CD-4EF2-81EF-DA59CC218201}" type="presParOf" srcId="{3607C076-A6BA-49AF-A5E3-62D6607BFF3F}" destId="{17FC1C63-D21D-4AC8-B23C-72E689F39AB0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F12539-7998-423F-A694-C17760151F2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466E4E9-FD74-49CA-BC64-39A74519C669}">
      <dgm:prSet phldrT="[Szöveg]" custT="1"/>
      <dgm:spPr/>
      <dgm:t>
        <a:bodyPr/>
        <a:lstStyle/>
        <a:p>
          <a:r>
            <a:rPr lang="hu-HU" sz="2400" dirty="0" smtClean="0"/>
            <a:t>1.</a:t>
          </a:r>
          <a:endParaRPr lang="hu-HU" sz="2400" dirty="0"/>
        </a:p>
      </dgm:t>
    </dgm:pt>
    <dgm:pt modelId="{86DDF74A-C3AE-4BF8-9D2B-8535465364A7}" type="parTrans" cxnId="{CE08CE34-C9F7-48B9-96C2-89CC4CB8874C}">
      <dgm:prSet/>
      <dgm:spPr/>
      <dgm:t>
        <a:bodyPr/>
        <a:lstStyle/>
        <a:p>
          <a:endParaRPr lang="hu-HU"/>
        </a:p>
      </dgm:t>
    </dgm:pt>
    <dgm:pt modelId="{FE0EFB4A-9B95-482A-B8B8-DEA8268F75D1}" type="sibTrans" cxnId="{CE08CE34-C9F7-48B9-96C2-89CC4CB8874C}">
      <dgm:prSet/>
      <dgm:spPr/>
      <dgm:t>
        <a:bodyPr/>
        <a:lstStyle/>
        <a:p>
          <a:endParaRPr lang="hu-HU"/>
        </a:p>
      </dgm:t>
    </dgm:pt>
    <dgm:pt modelId="{79B3F85B-230C-4A7B-B855-566D5C8D7849}">
      <dgm:prSet phldrT="[Szöveg]" custT="1"/>
      <dgm:spPr/>
      <dgm:t>
        <a:bodyPr/>
        <a:lstStyle/>
        <a:p>
          <a:r>
            <a:rPr lang="hu-HU" sz="1200" b="1" dirty="0" smtClean="0">
              <a:solidFill>
                <a:srgbClr val="0070C0"/>
              </a:solidFill>
            </a:rPr>
            <a:t>Beszerzés</a:t>
          </a:r>
          <a:endParaRPr lang="hu-HU" sz="1200" b="1" dirty="0">
            <a:solidFill>
              <a:srgbClr val="0070C0"/>
            </a:solidFill>
          </a:endParaRPr>
        </a:p>
      </dgm:t>
    </dgm:pt>
    <dgm:pt modelId="{1CE82163-1D6A-447A-9E7C-2F6DAEE7E811}" type="parTrans" cxnId="{B324C689-C6DD-4E94-B4F5-A3781102D257}">
      <dgm:prSet/>
      <dgm:spPr/>
      <dgm:t>
        <a:bodyPr/>
        <a:lstStyle/>
        <a:p>
          <a:endParaRPr lang="hu-HU"/>
        </a:p>
      </dgm:t>
    </dgm:pt>
    <dgm:pt modelId="{144C092E-9772-4E8B-9A2C-614FB768A193}" type="sibTrans" cxnId="{B324C689-C6DD-4E94-B4F5-A3781102D257}">
      <dgm:prSet/>
      <dgm:spPr/>
      <dgm:t>
        <a:bodyPr/>
        <a:lstStyle/>
        <a:p>
          <a:endParaRPr lang="hu-HU"/>
        </a:p>
      </dgm:t>
    </dgm:pt>
    <dgm:pt modelId="{A8D53B8B-6BBD-45C1-A71E-CE075FC3DCD3}">
      <dgm:prSet phldrT="[Szöveg]" custT="1"/>
      <dgm:spPr/>
      <dgm:t>
        <a:bodyPr/>
        <a:lstStyle/>
        <a:p>
          <a:r>
            <a:rPr lang="hu-HU" sz="2400" dirty="0" smtClean="0"/>
            <a:t>2.</a:t>
          </a:r>
          <a:endParaRPr lang="hu-HU" sz="2400" dirty="0"/>
        </a:p>
      </dgm:t>
    </dgm:pt>
    <dgm:pt modelId="{59121B5A-547C-4132-B6AC-3107C4BE20AB}" type="parTrans" cxnId="{2FB6E67D-97FB-4C46-8E73-F575FE88B233}">
      <dgm:prSet/>
      <dgm:spPr/>
      <dgm:t>
        <a:bodyPr/>
        <a:lstStyle/>
        <a:p>
          <a:endParaRPr lang="hu-HU"/>
        </a:p>
      </dgm:t>
    </dgm:pt>
    <dgm:pt modelId="{53A4E62B-D26C-4D62-8618-23C8E4AE2CA0}" type="sibTrans" cxnId="{2FB6E67D-97FB-4C46-8E73-F575FE88B233}">
      <dgm:prSet/>
      <dgm:spPr/>
      <dgm:t>
        <a:bodyPr/>
        <a:lstStyle/>
        <a:p>
          <a:endParaRPr lang="hu-HU"/>
        </a:p>
      </dgm:t>
    </dgm:pt>
    <dgm:pt modelId="{C6B38078-1E54-41B5-B7B9-FE1EE5D9D65F}">
      <dgm:prSet phldrT="[Szöveg]" custT="1"/>
      <dgm:spPr/>
      <dgm:t>
        <a:bodyPr/>
        <a:lstStyle/>
        <a:p>
          <a:r>
            <a:rPr lang="hu-HU" sz="1200" b="1" dirty="0" smtClean="0">
              <a:solidFill>
                <a:srgbClr val="0070C0"/>
              </a:solidFill>
            </a:rPr>
            <a:t>Átváltás</a:t>
          </a:r>
          <a:endParaRPr lang="hu-HU" sz="1200" b="1" dirty="0">
            <a:solidFill>
              <a:srgbClr val="0070C0"/>
            </a:solidFill>
          </a:endParaRPr>
        </a:p>
      </dgm:t>
    </dgm:pt>
    <dgm:pt modelId="{718E4949-E194-4CCC-81F2-358C7F8196F8}" type="parTrans" cxnId="{340D76FB-1294-47D9-B2C7-FDA61259BDA9}">
      <dgm:prSet/>
      <dgm:spPr/>
      <dgm:t>
        <a:bodyPr/>
        <a:lstStyle/>
        <a:p>
          <a:endParaRPr lang="hu-HU"/>
        </a:p>
      </dgm:t>
    </dgm:pt>
    <dgm:pt modelId="{44663454-3202-46A9-AD02-87A931DE0935}" type="sibTrans" cxnId="{340D76FB-1294-47D9-B2C7-FDA61259BDA9}">
      <dgm:prSet/>
      <dgm:spPr/>
      <dgm:t>
        <a:bodyPr/>
        <a:lstStyle/>
        <a:p>
          <a:endParaRPr lang="hu-HU"/>
        </a:p>
      </dgm:t>
    </dgm:pt>
    <dgm:pt modelId="{6E4D77DD-92C9-4233-A7F1-7DE9E086A46C}">
      <dgm:prSet phldrT="[Szöveg]" custT="1"/>
      <dgm:spPr/>
      <dgm:t>
        <a:bodyPr/>
        <a:lstStyle/>
        <a:p>
          <a:r>
            <a:rPr lang="hu-HU" sz="1200" b="1" dirty="0" smtClean="0">
              <a:solidFill>
                <a:srgbClr val="0070C0"/>
              </a:solidFill>
            </a:rPr>
            <a:t>Biztonság</a:t>
          </a:r>
          <a:endParaRPr lang="hu-HU" sz="1200" b="1" dirty="0">
            <a:solidFill>
              <a:srgbClr val="0070C0"/>
            </a:solidFill>
          </a:endParaRPr>
        </a:p>
      </dgm:t>
    </dgm:pt>
    <dgm:pt modelId="{21208627-06DE-4E6C-AD70-BC7A56A71E54}" type="parTrans" cxnId="{1C9EECB0-E836-4696-BBA1-79F8CAD01729}">
      <dgm:prSet/>
      <dgm:spPr/>
      <dgm:t>
        <a:bodyPr/>
        <a:lstStyle/>
        <a:p>
          <a:endParaRPr lang="hu-HU"/>
        </a:p>
      </dgm:t>
    </dgm:pt>
    <dgm:pt modelId="{3F561E90-74B7-48A3-A0A6-6B7253C50CB8}" type="sibTrans" cxnId="{1C9EECB0-E836-4696-BBA1-79F8CAD01729}">
      <dgm:prSet/>
      <dgm:spPr/>
      <dgm:t>
        <a:bodyPr/>
        <a:lstStyle/>
        <a:p>
          <a:endParaRPr lang="hu-HU"/>
        </a:p>
      </dgm:t>
    </dgm:pt>
    <dgm:pt modelId="{96C25793-EE26-4B7C-B3C7-B174098F4FC1}">
      <dgm:prSet phldrT="[Szöveg]" custT="1"/>
      <dgm:spPr/>
      <dgm:t>
        <a:bodyPr/>
        <a:lstStyle/>
        <a:p>
          <a:r>
            <a:rPr lang="hu-HU" sz="2400" dirty="0" smtClean="0"/>
            <a:t>4. </a:t>
          </a:r>
          <a:endParaRPr lang="hu-HU" sz="2400" dirty="0"/>
        </a:p>
      </dgm:t>
    </dgm:pt>
    <dgm:pt modelId="{DB13692D-F063-4DDF-9B39-FBFB1E215F61}" type="parTrans" cxnId="{500FB21E-9B0A-429D-8750-B0F5496FDD5D}">
      <dgm:prSet/>
      <dgm:spPr/>
      <dgm:t>
        <a:bodyPr/>
        <a:lstStyle/>
        <a:p>
          <a:endParaRPr lang="hu-HU"/>
        </a:p>
      </dgm:t>
    </dgm:pt>
    <dgm:pt modelId="{4502ABCF-19F8-4BE6-94F3-8C69015B753B}" type="sibTrans" cxnId="{500FB21E-9B0A-429D-8750-B0F5496FDD5D}">
      <dgm:prSet/>
      <dgm:spPr/>
      <dgm:t>
        <a:bodyPr/>
        <a:lstStyle/>
        <a:p>
          <a:endParaRPr lang="hu-HU"/>
        </a:p>
      </dgm:t>
    </dgm:pt>
    <dgm:pt modelId="{5DF5C693-AE1C-4F63-96BC-1E35417F4B4D}">
      <dgm:prSet phldrT="[Szöveg]" custT="1"/>
      <dgm:spPr/>
      <dgm:t>
        <a:bodyPr/>
        <a:lstStyle/>
        <a:p>
          <a:r>
            <a:rPr lang="hu-HU" sz="1200" b="1" dirty="0" smtClean="0">
              <a:solidFill>
                <a:srgbClr val="0070C0"/>
              </a:solidFill>
            </a:rPr>
            <a:t>Alkalmazás</a:t>
          </a:r>
          <a:endParaRPr lang="hu-HU" sz="1200" b="1" dirty="0">
            <a:solidFill>
              <a:srgbClr val="0070C0"/>
            </a:solidFill>
          </a:endParaRPr>
        </a:p>
      </dgm:t>
    </dgm:pt>
    <dgm:pt modelId="{CA7D6173-4766-41C5-8181-330FECC1364D}" type="parTrans" cxnId="{9327210E-0998-40A0-B5F0-1472104510FD}">
      <dgm:prSet/>
      <dgm:spPr/>
      <dgm:t>
        <a:bodyPr/>
        <a:lstStyle/>
        <a:p>
          <a:endParaRPr lang="hu-HU"/>
        </a:p>
      </dgm:t>
    </dgm:pt>
    <dgm:pt modelId="{72978E3F-683F-40F6-A4C7-F7ED1427D037}" type="sibTrans" cxnId="{9327210E-0998-40A0-B5F0-1472104510FD}">
      <dgm:prSet/>
      <dgm:spPr/>
      <dgm:t>
        <a:bodyPr/>
        <a:lstStyle/>
        <a:p>
          <a:endParaRPr lang="hu-HU"/>
        </a:p>
      </dgm:t>
    </dgm:pt>
    <dgm:pt modelId="{725CCD8D-627B-4C39-ABBD-267EB7DA6077}">
      <dgm:prSet phldrT="[Szöveg]" custT="1"/>
      <dgm:spPr/>
      <dgm:t>
        <a:bodyPr/>
        <a:lstStyle/>
        <a:p>
          <a:r>
            <a:rPr lang="hu-HU" sz="2400" dirty="0" smtClean="0"/>
            <a:t>3.</a:t>
          </a:r>
          <a:endParaRPr lang="hu-HU" sz="2400" dirty="0"/>
        </a:p>
      </dgm:t>
    </dgm:pt>
    <dgm:pt modelId="{EFD50155-28E8-4FCC-88FD-B6B858E698D5}" type="sibTrans" cxnId="{4554F61F-5122-42B8-9009-1EF007327B18}">
      <dgm:prSet/>
      <dgm:spPr/>
      <dgm:t>
        <a:bodyPr/>
        <a:lstStyle/>
        <a:p>
          <a:endParaRPr lang="hu-HU"/>
        </a:p>
      </dgm:t>
    </dgm:pt>
    <dgm:pt modelId="{85C824D2-08A4-489B-91FE-9A463D445C8C}" type="parTrans" cxnId="{4554F61F-5122-42B8-9009-1EF007327B18}">
      <dgm:prSet/>
      <dgm:spPr/>
      <dgm:t>
        <a:bodyPr/>
        <a:lstStyle/>
        <a:p>
          <a:endParaRPr lang="hu-HU"/>
        </a:p>
      </dgm:t>
    </dgm:pt>
    <dgm:pt modelId="{553A3CA7-34EA-4146-8A77-84C6DE398A78}" type="pres">
      <dgm:prSet presAssocID="{AEF12539-7998-423F-A694-C17760151F2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77C7DC5-566C-4F92-9BF0-CEC36BC4B69B}" type="pres">
      <dgm:prSet presAssocID="{4466E4E9-FD74-49CA-BC64-39A74519C669}" presName="compNode" presStyleCnt="0"/>
      <dgm:spPr/>
    </dgm:pt>
    <dgm:pt modelId="{9A7AA7F9-67F4-4F2F-95EA-E955E7FB9BDC}" type="pres">
      <dgm:prSet presAssocID="{4466E4E9-FD74-49CA-BC64-39A74519C669}" presName="noGeometry" presStyleCnt="0"/>
      <dgm:spPr/>
    </dgm:pt>
    <dgm:pt modelId="{F77F8EB6-9D2A-4393-80C5-C69AEC660A82}" type="pres">
      <dgm:prSet presAssocID="{4466E4E9-FD74-49CA-BC64-39A74519C669}" presName="childTextVisible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72ADBC0-71CF-47EC-ACB9-F66026517537}" type="pres">
      <dgm:prSet presAssocID="{4466E4E9-FD74-49CA-BC64-39A74519C669}" presName="childTextHidden" presStyleLbl="bgAccFollowNode1" presStyleIdx="0" presStyleCnt="4"/>
      <dgm:spPr/>
      <dgm:t>
        <a:bodyPr/>
        <a:lstStyle/>
        <a:p>
          <a:endParaRPr lang="hu-HU"/>
        </a:p>
      </dgm:t>
    </dgm:pt>
    <dgm:pt modelId="{F55E7557-110D-4C39-B03F-63BB0293A25E}" type="pres">
      <dgm:prSet presAssocID="{4466E4E9-FD74-49CA-BC64-39A74519C669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BA1DF95-EFAB-4A8B-B6C5-86D9B5373CC5}" type="pres">
      <dgm:prSet presAssocID="{4466E4E9-FD74-49CA-BC64-39A74519C669}" presName="aSpace" presStyleCnt="0"/>
      <dgm:spPr/>
    </dgm:pt>
    <dgm:pt modelId="{948B1EAF-30A5-4561-9B84-244EB0828948}" type="pres">
      <dgm:prSet presAssocID="{A8D53B8B-6BBD-45C1-A71E-CE075FC3DCD3}" presName="compNode" presStyleCnt="0"/>
      <dgm:spPr/>
    </dgm:pt>
    <dgm:pt modelId="{D3778B23-EA49-498A-938C-A18E5315F9EC}" type="pres">
      <dgm:prSet presAssocID="{A8D53B8B-6BBD-45C1-A71E-CE075FC3DCD3}" presName="noGeometry" presStyleCnt="0"/>
      <dgm:spPr/>
    </dgm:pt>
    <dgm:pt modelId="{9AE09173-B775-4CA7-B07E-F59EE291CA9E}" type="pres">
      <dgm:prSet presAssocID="{A8D53B8B-6BBD-45C1-A71E-CE075FC3DCD3}" presName="childTextVisible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C9C574F-4BAA-4675-A818-E2C6B229C0B0}" type="pres">
      <dgm:prSet presAssocID="{A8D53B8B-6BBD-45C1-A71E-CE075FC3DCD3}" presName="childTextHidden" presStyleLbl="bgAccFollowNode1" presStyleIdx="1" presStyleCnt="4"/>
      <dgm:spPr/>
      <dgm:t>
        <a:bodyPr/>
        <a:lstStyle/>
        <a:p>
          <a:endParaRPr lang="hu-HU"/>
        </a:p>
      </dgm:t>
    </dgm:pt>
    <dgm:pt modelId="{FFEEBA69-139F-4F0A-AE95-991FA6650947}" type="pres">
      <dgm:prSet presAssocID="{A8D53B8B-6BBD-45C1-A71E-CE075FC3DCD3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037ACDE-ED1E-488F-9342-87D1A8CA0033}" type="pres">
      <dgm:prSet presAssocID="{A8D53B8B-6BBD-45C1-A71E-CE075FC3DCD3}" presName="aSpace" presStyleCnt="0"/>
      <dgm:spPr/>
    </dgm:pt>
    <dgm:pt modelId="{A60D4802-683E-474D-8D05-64A1C0563FFD}" type="pres">
      <dgm:prSet presAssocID="{725CCD8D-627B-4C39-ABBD-267EB7DA6077}" presName="compNode" presStyleCnt="0"/>
      <dgm:spPr/>
    </dgm:pt>
    <dgm:pt modelId="{9C14A285-83A5-48F7-B5AC-7185B57D1180}" type="pres">
      <dgm:prSet presAssocID="{725CCD8D-627B-4C39-ABBD-267EB7DA6077}" presName="noGeometry" presStyleCnt="0"/>
      <dgm:spPr/>
    </dgm:pt>
    <dgm:pt modelId="{63F28DAF-5F35-4CC5-A73C-4AC02A07285C}" type="pres">
      <dgm:prSet presAssocID="{725CCD8D-627B-4C39-ABBD-267EB7DA6077}" presName="childTextVisible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60CE147-F609-4E72-8DB6-76416759F74C}" type="pres">
      <dgm:prSet presAssocID="{725CCD8D-627B-4C39-ABBD-267EB7DA6077}" presName="childTextHidden" presStyleLbl="bgAccFollowNode1" presStyleIdx="2" presStyleCnt="4"/>
      <dgm:spPr/>
      <dgm:t>
        <a:bodyPr/>
        <a:lstStyle/>
        <a:p>
          <a:endParaRPr lang="hu-HU"/>
        </a:p>
      </dgm:t>
    </dgm:pt>
    <dgm:pt modelId="{3F592162-EA5C-4E98-A35E-5B25AB9CC369}" type="pres">
      <dgm:prSet presAssocID="{725CCD8D-627B-4C39-ABBD-267EB7DA6077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4FE0F3-1857-4182-961E-C0B3465402EA}" type="pres">
      <dgm:prSet presAssocID="{725CCD8D-627B-4C39-ABBD-267EB7DA6077}" presName="aSpace" presStyleCnt="0"/>
      <dgm:spPr/>
    </dgm:pt>
    <dgm:pt modelId="{F9D60440-1CDC-4DFE-9B05-B8C0CD18ABB7}" type="pres">
      <dgm:prSet presAssocID="{96C25793-EE26-4B7C-B3C7-B174098F4FC1}" presName="compNode" presStyleCnt="0"/>
      <dgm:spPr/>
    </dgm:pt>
    <dgm:pt modelId="{D977C598-B98C-4DFB-9A92-32974007CC4E}" type="pres">
      <dgm:prSet presAssocID="{96C25793-EE26-4B7C-B3C7-B174098F4FC1}" presName="noGeometry" presStyleCnt="0"/>
      <dgm:spPr/>
    </dgm:pt>
    <dgm:pt modelId="{42262603-2231-4758-876D-A467A63BF56F}" type="pres">
      <dgm:prSet presAssocID="{96C25793-EE26-4B7C-B3C7-B174098F4FC1}" presName="childTextVisible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FA75B98-B9A8-4B8D-8FE2-0A4FF89C6467}" type="pres">
      <dgm:prSet presAssocID="{96C25793-EE26-4B7C-B3C7-B174098F4FC1}" presName="childTextHidden" presStyleLbl="bgAccFollowNode1" presStyleIdx="3" presStyleCnt="4"/>
      <dgm:spPr/>
      <dgm:t>
        <a:bodyPr/>
        <a:lstStyle/>
        <a:p>
          <a:endParaRPr lang="hu-HU"/>
        </a:p>
      </dgm:t>
    </dgm:pt>
    <dgm:pt modelId="{35709C65-D8C9-4779-A431-F6669B640168}" type="pres">
      <dgm:prSet presAssocID="{96C25793-EE26-4B7C-B3C7-B174098F4FC1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00FB21E-9B0A-429D-8750-B0F5496FDD5D}" srcId="{AEF12539-7998-423F-A694-C17760151F21}" destId="{96C25793-EE26-4B7C-B3C7-B174098F4FC1}" srcOrd="3" destOrd="0" parTransId="{DB13692D-F063-4DDF-9B39-FBFB1E215F61}" sibTransId="{4502ABCF-19F8-4BE6-94F3-8C69015B753B}"/>
    <dgm:cxn modelId="{9327210E-0998-40A0-B5F0-1472104510FD}" srcId="{725CCD8D-627B-4C39-ABBD-267EB7DA6077}" destId="{5DF5C693-AE1C-4F63-96BC-1E35417F4B4D}" srcOrd="0" destOrd="0" parTransId="{CA7D6173-4766-41C5-8181-330FECC1364D}" sibTransId="{72978E3F-683F-40F6-A4C7-F7ED1427D037}"/>
    <dgm:cxn modelId="{72BF2326-FA5F-49B8-9496-22AA65528C0B}" type="presOf" srcId="{79B3F85B-230C-4A7B-B855-566D5C8D7849}" destId="{F77F8EB6-9D2A-4393-80C5-C69AEC660A82}" srcOrd="0" destOrd="0" presId="urn:microsoft.com/office/officeart/2005/8/layout/hProcess6"/>
    <dgm:cxn modelId="{B9767018-09E0-463B-81A5-6FF12BC2EEC6}" type="presOf" srcId="{96C25793-EE26-4B7C-B3C7-B174098F4FC1}" destId="{35709C65-D8C9-4779-A431-F6669B640168}" srcOrd="0" destOrd="0" presId="urn:microsoft.com/office/officeart/2005/8/layout/hProcess6"/>
    <dgm:cxn modelId="{CE08CE34-C9F7-48B9-96C2-89CC4CB8874C}" srcId="{AEF12539-7998-423F-A694-C17760151F21}" destId="{4466E4E9-FD74-49CA-BC64-39A74519C669}" srcOrd="0" destOrd="0" parTransId="{86DDF74A-C3AE-4BF8-9D2B-8535465364A7}" sibTransId="{FE0EFB4A-9B95-482A-B8B8-DEA8268F75D1}"/>
    <dgm:cxn modelId="{61ECE2B1-6C42-4834-9629-714661390666}" type="presOf" srcId="{AEF12539-7998-423F-A694-C17760151F21}" destId="{553A3CA7-34EA-4146-8A77-84C6DE398A78}" srcOrd="0" destOrd="0" presId="urn:microsoft.com/office/officeart/2005/8/layout/hProcess6"/>
    <dgm:cxn modelId="{643AE928-E21F-45A6-8426-890F9EBD0E2C}" type="presOf" srcId="{C6B38078-1E54-41B5-B7B9-FE1EE5D9D65F}" destId="{9AE09173-B775-4CA7-B07E-F59EE291CA9E}" srcOrd="0" destOrd="0" presId="urn:microsoft.com/office/officeart/2005/8/layout/hProcess6"/>
    <dgm:cxn modelId="{BF38871E-0C42-430D-8617-A9D66DE9BEC6}" type="presOf" srcId="{6E4D77DD-92C9-4233-A7F1-7DE9E086A46C}" destId="{9FA75B98-B9A8-4B8D-8FE2-0A4FF89C6467}" srcOrd="1" destOrd="0" presId="urn:microsoft.com/office/officeart/2005/8/layout/hProcess6"/>
    <dgm:cxn modelId="{340D76FB-1294-47D9-B2C7-FDA61259BDA9}" srcId="{A8D53B8B-6BBD-45C1-A71E-CE075FC3DCD3}" destId="{C6B38078-1E54-41B5-B7B9-FE1EE5D9D65F}" srcOrd="0" destOrd="0" parTransId="{718E4949-E194-4CCC-81F2-358C7F8196F8}" sibTransId="{44663454-3202-46A9-AD02-87A931DE0935}"/>
    <dgm:cxn modelId="{7661A690-ABE0-441C-BE39-6A22BB4D8875}" type="presOf" srcId="{C6B38078-1E54-41B5-B7B9-FE1EE5D9D65F}" destId="{5C9C574F-4BAA-4675-A818-E2C6B229C0B0}" srcOrd="1" destOrd="0" presId="urn:microsoft.com/office/officeart/2005/8/layout/hProcess6"/>
    <dgm:cxn modelId="{4554F61F-5122-42B8-9009-1EF007327B18}" srcId="{AEF12539-7998-423F-A694-C17760151F21}" destId="{725CCD8D-627B-4C39-ABBD-267EB7DA6077}" srcOrd="2" destOrd="0" parTransId="{85C824D2-08A4-489B-91FE-9A463D445C8C}" sibTransId="{EFD50155-28E8-4FCC-88FD-B6B858E698D5}"/>
    <dgm:cxn modelId="{AA654730-13DF-4239-A6CC-C38D01165185}" type="presOf" srcId="{5DF5C693-AE1C-4F63-96BC-1E35417F4B4D}" destId="{63F28DAF-5F35-4CC5-A73C-4AC02A07285C}" srcOrd="0" destOrd="0" presId="urn:microsoft.com/office/officeart/2005/8/layout/hProcess6"/>
    <dgm:cxn modelId="{39608106-5E56-42B4-9F19-B6EA3FA3707F}" type="presOf" srcId="{79B3F85B-230C-4A7B-B855-566D5C8D7849}" destId="{372ADBC0-71CF-47EC-ACB9-F66026517537}" srcOrd="1" destOrd="0" presId="urn:microsoft.com/office/officeart/2005/8/layout/hProcess6"/>
    <dgm:cxn modelId="{09CF083F-B72A-49E8-902B-411959F29108}" type="presOf" srcId="{725CCD8D-627B-4C39-ABBD-267EB7DA6077}" destId="{3F592162-EA5C-4E98-A35E-5B25AB9CC369}" srcOrd="0" destOrd="0" presId="urn:microsoft.com/office/officeart/2005/8/layout/hProcess6"/>
    <dgm:cxn modelId="{EFFCAC3B-69A3-4D8E-9A07-B856F2BB339E}" type="presOf" srcId="{4466E4E9-FD74-49CA-BC64-39A74519C669}" destId="{F55E7557-110D-4C39-B03F-63BB0293A25E}" srcOrd="0" destOrd="0" presId="urn:microsoft.com/office/officeart/2005/8/layout/hProcess6"/>
    <dgm:cxn modelId="{4B693464-1655-450D-A975-09DF9F767110}" type="presOf" srcId="{A8D53B8B-6BBD-45C1-A71E-CE075FC3DCD3}" destId="{FFEEBA69-139F-4F0A-AE95-991FA6650947}" srcOrd="0" destOrd="0" presId="urn:microsoft.com/office/officeart/2005/8/layout/hProcess6"/>
    <dgm:cxn modelId="{B324C689-C6DD-4E94-B4F5-A3781102D257}" srcId="{4466E4E9-FD74-49CA-BC64-39A74519C669}" destId="{79B3F85B-230C-4A7B-B855-566D5C8D7849}" srcOrd="0" destOrd="0" parTransId="{1CE82163-1D6A-447A-9E7C-2F6DAEE7E811}" sibTransId="{144C092E-9772-4E8B-9A2C-614FB768A193}"/>
    <dgm:cxn modelId="{1C9EECB0-E836-4696-BBA1-79F8CAD01729}" srcId="{96C25793-EE26-4B7C-B3C7-B174098F4FC1}" destId="{6E4D77DD-92C9-4233-A7F1-7DE9E086A46C}" srcOrd="0" destOrd="0" parTransId="{21208627-06DE-4E6C-AD70-BC7A56A71E54}" sibTransId="{3F561E90-74B7-48A3-A0A6-6B7253C50CB8}"/>
    <dgm:cxn modelId="{BD098ED0-93D3-4DF9-9B24-C635B34070F1}" type="presOf" srcId="{6E4D77DD-92C9-4233-A7F1-7DE9E086A46C}" destId="{42262603-2231-4758-876D-A467A63BF56F}" srcOrd="0" destOrd="0" presId="urn:microsoft.com/office/officeart/2005/8/layout/hProcess6"/>
    <dgm:cxn modelId="{2FB6E67D-97FB-4C46-8E73-F575FE88B233}" srcId="{AEF12539-7998-423F-A694-C17760151F21}" destId="{A8D53B8B-6BBD-45C1-A71E-CE075FC3DCD3}" srcOrd="1" destOrd="0" parTransId="{59121B5A-547C-4132-B6AC-3107C4BE20AB}" sibTransId="{53A4E62B-D26C-4D62-8618-23C8E4AE2CA0}"/>
    <dgm:cxn modelId="{368957D4-C785-443C-98DD-D17DBDA11F66}" type="presOf" srcId="{5DF5C693-AE1C-4F63-96BC-1E35417F4B4D}" destId="{260CE147-F609-4E72-8DB6-76416759F74C}" srcOrd="1" destOrd="0" presId="urn:microsoft.com/office/officeart/2005/8/layout/hProcess6"/>
    <dgm:cxn modelId="{EED2782C-CC82-4779-8126-9E9B20978F98}" type="presParOf" srcId="{553A3CA7-34EA-4146-8A77-84C6DE398A78}" destId="{B77C7DC5-566C-4F92-9BF0-CEC36BC4B69B}" srcOrd="0" destOrd="0" presId="urn:microsoft.com/office/officeart/2005/8/layout/hProcess6"/>
    <dgm:cxn modelId="{F0B6F512-CC70-4E53-87F6-F3D5A7339752}" type="presParOf" srcId="{B77C7DC5-566C-4F92-9BF0-CEC36BC4B69B}" destId="{9A7AA7F9-67F4-4F2F-95EA-E955E7FB9BDC}" srcOrd="0" destOrd="0" presId="urn:microsoft.com/office/officeart/2005/8/layout/hProcess6"/>
    <dgm:cxn modelId="{7A02451F-6E72-4152-9499-E46C4078F4FD}" type="presParOf" srcId="{B77C7DC5-566C-4F92-9BF0-CEC36BC4B69B}" destId="{F77F8EB6-9D2A-4393-80C5-C69AEC660A82}" srcOrd="1" destOrd="0" presId="urn:microsoft.com/office/officeart/2005/8/layout/hProcess6"/>
    <dgm:cxn modelId="{E51AB769-A4F6-4C70-A97E-411BDA79FC6B}" type="presParOf" srcId="{B77C7DC5-566C-4F92-9BF0-CEC36BC4B69B}" destId="{372ADBC0-71CF-47EC-ACB9-F66026517537}" srcOrd="2" destOrd="0" presId="urn:microsoft.com/office/officeart/2005/8/layout/hProcess6"/>
    <dgm:cxn modelId="{F1650A6B-6E06-48EE-A457-E3DF0A573B3D}" type="presParOf" srcId="{B77C7DC5-566C-4F92-9BF0-CEC36BC4B69B}" destId="{F55E7557-110D-4C39-B03F-63BB0293A25E}" srcOrd="3" destOrd="0" presId="urn:microsoft.com/office/officeart/2005/8/layout/hProcess6"/>
    <dgm:cxn modelId="{D19E4444-3C5C-4D16-BBB4-28D4F5BC905C}" type="presParOf" srcId="{553A3CA7-34EA-4146-8A77-84C6DE398A78}" destId="{6BA1DF95-EFAB-4A8B-B6C5-86D9B5373CC5}" srcOrd="1" destOrd="0" presId="urn:microsoft.com/office/officeart/2005/8/layout/hProcess6"/>
    <dgm:cxn modelId="{7E3D6C3B-2B61-4BBB-B587-64EE073500BF}" type="presParOf" srcId="{553A3CA7-34EA-4146-8A77-84C6DE398A78}" destId="{948B1EAF-30A5-4561-9B84-244EB0828948}" srcOrd="2" destOrd="0" presId="urn:microsoft.com/office/officeart/2005/8/layout/hProcess6"/>
    <dgm:cxn modelId="{C7CD2523-ADF1-45A6-944B-BDA4575F61CA}" type="presParOf" srcId="{948B1EAF-30A5-4561-9B84-244EB0828948}" destId="{D3778B23-EA49-498A-938C-A18E5315F9EC}" srcOrd="0" destOrd="0" presId="urn:microsoft.com/office/officeart/2005/8/layout/hProcess6"/>
    <dgm:cxn modelId="{F4EA0D76-90D4-464A-9458-49854CF147A0}" type="presParOf" srcId="{948B1EAF-30A5-4561-9B84-244EB0828948}" destId="{9AE09173-B775-4CA7-B07E-F59EE291CA9E}" srcOrd="1" destOrd="0" presId="urn:microsoft.com/office/officeart/2005/8/layout/hProcess6"/>
    <dgm:cxn modelId="{20518A91-D900-46D2-AFD7-42501CD2B3E5}" type="presParOf" srcId="{948B1EAF-30A5-4561-9B84-244EB0828948}" destId="{5C9C574F-4BAA-4675-A818-E2C6B229C0B0}" srcOrd="2" destOrd="0" presId="urn:microsoft.com/office/officeart/2005/8/layout/hProcess6"/>
    <dgm:cxn modelId="{EF885674-37BA-40B5-9032-2DA14E47159D}" type="presParOf" srcId="{948B1EAF-30A5-4561-9B84-244EB0828948}" destId="{FFEEBA69-139F-4F0A-AE95-991FA6650947}" srcOrd="3" destOrd="0" presId="urn:microsoft.com/office/officeart/2005/8/layout/hProcess6"/>
    <dgm:cxn modelId="{56EC996C-16C7-4B28-BA31-9C0568B0AAEA}" type="presParOf" srcId="{553A3CA7-34EA-4146-8A77-84C6DE398A78}" destId="{F037ACDE-ED1E-488F-9342-87D1A8CA0033}" srcOrd="3" destOrd="0" presId="urn:microsoft.com/office/officeart/2005/8/layout/hProcess6"/>
    <dgm:cxn modelId="{5F49F66D-65D0-4B42-B3FD-8D754335E005}" type="presParOf" srcId="{553A3CA7-34EA-4146-8A77-84C6DE398A78}" destId="{A60D4802-683E-474D-8D05-64A1C0563FFD}" srcOrd="4" destOrd="0" presId="urn:microsoft.com/office/officeart/2005/8/layout/hProcess6"/>
    <dgm:cxn modelId="{268205C2-F815-47E3-9C24-1BBCB9C5A70E}" type="presParOf" srcId="{A60D4802-683E-474D-8D05-64A1C0563FFD}" destId="{9C14A285-83A5-48F7-B5AC-7185B57D1180}" srcOrd="0" destOrd="0" presId="urn:microsoft.com/office/officeart/2005/8/layout/hProcess6"/>
    <dgm:cxn modelId="{24658D82-A0FA-4570-8288-ECCA4A406B34}" type="presParOf" srcId="{A60D4802-683E-474D-8D05-64A1C0563FFD}" destId="{63F28DAF-5F35-4CC5-A73C-4AC02A07285C}" srcOrd="1" destOrd="0" presId="urn:microsoft.com/office/officeart/2005/8/layout/hProcess6"/>
    <dgm:cxn modelId="{7890AB40-F8D0-47FD-88BB-71BA9F6C1023}" type="presParOf" srcId="{A60D4802-683E-474D-8D05-64A1C0563FFD}" destId="{260CE147-F609-4E72-8DB6-76416759F74C}" srcOrd="2" destOrd="0" presId="urn:microsoft.com/office/officeart/2005/8/layout/hProcess6"/>
    <dgm:cxn modelId="{4AFF5174-5B67-4254-83D1-DF82CF72EAEA}" type="presParOf" srcId="{A60D4802-683E-474D-8D05-64A1C0563FFD}" destId="{3F592162-EA5C-4E98-A35E-5B25AB9CC369}" srcOrd="3" destOrd="0" presId="urn:microsoft.com/office/officeart/2005/8/layout/hProcess6"/>
    <dgm:cxn modelId="{9650BB08-C8A5-42C8-90DC-728FC43CEDB7}" type="presParOf" srcId="{553A3CA7-34EA-4146-8A77-84C6DE398A78}" destId="{554FE0F3-1857-4182-961E-C0B3465402EA}" srcOrd="5" destOrd="0" presId="urn:microsoft.com/office/officeart/2005/8/layout/hProcess6"/>
    <dgm:cxn modelId="{A972B9E9-B399-4668-9F5E-A9DC83E32B96}" type="presParOf" srcId="{553A3CA7-34EA-4146-8A77-84C6DE398A78}" destId="{F9D60440-1CDC-4DFE-9B05-B8C0CD18ABB7}" srcOrd="6" destOrd="0" presId="urn:microsoft.com/office/officeart/2005/8/layout/hProcess6"/>
    <dgm:cxn modelId="{A3A67174-624A-4945-A196-D50CB3726475}" type="presParOf" srcId="{F9D60440-1CDC-4DFE-9B05-B8C0CD18ABB7}" destId="{D977C598-B98C-4DFB-9A92-32974007CC4E}" srcOrd="0" destOrd="0" presId="urn:microsoft.com/office/officeart/2005/8/layout/hProcess6"/>
    <dgm:cxn modelId="{0A923022-DC82-4ABC-8149-E6C014053343}" type="presParOf" srcId="{F9D60440-1CDC-4DFE-9B05-B8C0CD18ABB7}" destId="{42262603-2231-4758-876D-A467A63BF56F}" srcOrd="1" destOrd="0" presId="urn:microsoft.com/office/officeart/2005/8/layout/hProcess6"/>
    <dgm:cxn modelId="{6CD84441-4AF7-44A0-88FC-F8A763C1F300}" type="presParOf" srcId="{F9D60440-1CDC-4DFE-9B05-B8C0CD18ABB7}" destId="{9FA75B98-B9A8-4B8D-8FE2-0A4FF89C6467}" srcOrd="2" destOrd="0" presId="urn:microsoft.com/office/officeart/2005/8/layout/hProcess6"/>
    <dgm:cxn modelId="{56AAEE65-4267-42D8-9C36-D7306333F763}" type="presParOf" srcId="{F9D60440-1CDC-4DFE-9B05-B8C0CD18ABB7}" destId="{35709C65-D8C9-4779-A431-F6669B640168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69E7EB-D068-4AAB-9382-653DAFEF8880}">
      <dsp:nvSpPr>
        <dsp:cNvPr id="0" name=""/>
        <dsp:cNvSpPr/>
      </dsp:nvSpPr>
      <dsp:spPr>
        <a:xfrm rot="5400000">
          <a:off x="3086393" y="123829"/>
          <a:ext cx="1878968" cy="163470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/>
            <a:t>Technológia</a:t>
          </a:r>
          <a:endParaRPr lang="hu-HU" sz="1500" b="1" kern="1200" dirty="0"/>
        </a:p>
      </dsp:txBody>
      <dsp:txXfrm rot="5400000">
        <a:off x="3086393" y="123829"/>
        <a:ext cx="1878968" cy="1634702"/>
      </dsp:txXfrm>
    </dsp:sp>
    <dsp:sp modelId="{88D6FDC8-5D9C-48CC-9FE1-8C13B2674FD0}">
      <dsp:nvSpPr>
        <dsp:cNvPr id="0" name=""/>
        <dsp:cNvSpPr/>
      </dsp:nvSpPr>
      <dsp:spPr>
        <a:xfrm>
          <a:off x="4892833" y="377490"/>
          <a:ext cx="2096928" cy="1127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>
              <a:solidFill>
                <a:srgbClr val="0070C0"/>
              </a:solidFill>
            </a:rPr>
            <a:t>Eszközök</a:t>
          </a:r>
          <a:endParaRPr lang="hu-HU" sz="1500" b="1" kern="1200" dirty="0">
            <a:solidFill>
              <a:srgbClr val="0070C0"/>
            </a:solidFill>
          </a:endParaRPr>
        </a:p>
      </dsp:txBody>
      <dsp:txXfrm>
        <a:off x="4892833" y="377490"/>
        <a:ext cx="2096928" cy="1127380"/>
      </dsp:txXfrm>
    </dsp:sp>
    <dsp:sp modelId="{0C55B729-496F-4B7C-98B1-4E7A5F532D05}">
      <dsp:nvSpPr>
        <dsp:cNvPr id="0" name=""/>
        <dsp:cNvSpPr/>
      </dsp:nvSpPr>
      <dsp:spPr>
        <a:xfrm rot="5400000">
          <a:off x="1320914" y="123829"/>
          <a:ext cx="1878968" cy="1634702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 dirty="0"/>
        </a:p>
      </dsp:txBody>
      <dsp:txXfrm rot="5400000">
        <a:off x="1320914" y="123829"/>
        <a:ext cx="1878968" cy="1634702"/>
      </dsp:txXfrm>
    </dsp:sp>
    <dsp:sp modelId="{E6DE4CD0-7A5D-42F5-A3C8-1F54211D5064}">
      <dsp:nvSpPr>
        <dsp:cNvPr id="0" name=""/>
        <dsp:cNvSpPr/>
      </dsp:nvSpPr>
      <dsp:spPr>
        <a:xfrm rot="5400000">
          <a:off x="2200271" y="1718697"/>
          <a:ext cx="1878968" cy="163470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/>
            <a:t>Kultúra</a:t>
          </a:r>
          <a:endParaRPr lang="hu-HU" sz="1500" b="1" kern="1200" dirty="0"/>
        </a:p>
      </dsp:txBody>
      <dsp:txXfrm rot="5400000">
        <a:off x="2200271" y="1718697"/>
        <a:ext cx="1878968" cy="1634702"/>
      </dsp:txXfrm>
    </dsp:sp>
    <dsp:sp modelId="{B129ACA6-BF75-4AB5-A70C-33CAE6219D44}">
      <dsp:nvSpPr>
        <dsp:cNvPr id="0" name=""/>
        <dsp:cNvSpPr/>
      </dsp:nvSpPr>
      <dsp:spPr>
        <a:xfrm>
          <a:off x="225476" y="1972358"/>
          <a:ext cx="2029285" cy="1127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>
              <a:solidFill>
                <a:srgbClr val="0070C0"/>
              </a:solidFill>
            </a:rPr>
            <a:t>Emberek</a:t>
          </a:r>
          <a:endParaRPr lang="hu-HU" sz="1500" b="1" kern="1200" dirty="0">
            <a:solidFill>
              <a:srgbClr val="0070C0"/>
            </a:solidFill>
          </a:endParaRPr>
        </a:p>
      </dsp:txBody>
      <dsp:txXfrm>
        <a:off x="225476" y="1972358"/>
        <a:ext cx="2029285" cy="1127380"/>
      </dsp:txXfrm>
    </dsp:sp>
    <dsp:sp modelId="{BC3EE7E8-F1EC-46DF-BA86-ADE13B71D0CE}">
      <dsp:nvSpPr>
        <dsp:cNvPr id="0" name=""/>
        <dsp:cNvSpPr/>
      </dsp:nvSpPr>
      <dsp:spPr>
        <a:xfrm rot="5400000">
          <a:off x="3949828" y="1693763"/>
          <a:ext cx="1878968" cy="1634702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 dirty="0"/>
        </a:p>
      </dsp:txBody>
      <dsp:txXfrm rot="5400000">
        <a:off x="3949828" y="1693763"/>
        <a:ext cx="1878968" cy="1634702"/>
      </dsp:txXfrm>
    </dsp:sp>
    <dsp:sp modelId="{B553D2ED-E39C-45EE-A6BE-E739F26A3BE5}">
      <dsp:nvSpPr>
        <dsp:cNvPr id="0" name=""/>
        <dsp:cNvSpPr/>
      </dsp:nvSpPr>
      <dsp:spPr>
        <a:xfrm rot="5400000">
          <a:off x="3086393" y="3313566"/>
          <a:ext cx="1878968" cy="163470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/>
            <a:t>Struktúra</a:t>
          </a:r>
          <a:endParaRPr lang="hu-HU" sz="1500" b="1" kern="1200" dirty="0"/>
        </a:p>
      </dsp:txBody>
      <dsp:txXfrm rot="5400000">
        <a:off x="3086393" y="3313566"/>
        <a:ext cx="1878968" cy="1634702"/>
      </dsp:txXfrm>
    </dsp:sp>
    <dsp:sp modelId="{4447ADBC-D096-4A8A-AF18-253805F20AF3}">
      <dsp:nvSpPr>
        <dsp:cNvPr id="0" name=""/>
        <dsp:cNvSpPr/>
      </dsp:nvSpPr>
      <dsp:spPr>
        <a:xfrm>
          <a:off x="4892833" y="3567226"/>
          <a:ext cx="2096928" cy="1127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>
              <a:solidFill>
                <a:srgbClr val="0070C0"/>
              </a:solidFill>
            </a:rPr>
            <a:t>Folyamatok</a:t>
          </a:r>
          <a:endParaRPr lang="hu-HU" sz="1500" b="1" kern="1200" dirty="0">
            <a:solidFill>
              <a:srgbClr val="0070C0"/>
            </a:solidFill>
          </a:endParaRPr>
        </a:p>
      </dsp:txBody>
      <dsp:txXfrm>
        <a:off x="4892833" y="3567226"/>
        <a:ext cx="2096928" cy="1127380"/>
      </dsp:txXfrm>
    </dsp:sp>
    <dsp:sp modelId="{774706B1-0716-4375-8B42-C1F90878C9B9}">
      <dsp:nvSpPr>
        <dsp:cNvPr id="0" name=""/>
        <dsp:cNvSpPr/>
      </dsp:nvSpPr>
      <dsp:spPr>
        <a:xfrm rot="5400000">
          <a:off x="1320914" y="3313566"/>
          <a:ext cx="1878968" cy="1634702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5400000">
        <a:off x="1320914" y="3313566"/>
        <a:ext cx="1878968" cy="16347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12B439-A11B-49B3-ACB9-B7C9E3DE7397}">
      <dsp:nvSpPr>
        <dsp:cNvPr id="0" name=""/>
        <dsp:cNvSpPr/>
      </dsp:nvSpPr>
      <dsp:spPr>
        <a:xfrm>
          <a:off x="0" y="0"/>
          <a:ext cx="8643998" cy="1993120"/>
        </a:xfrm>
        <a:prstGeom prst="roundRect">
          <a:avLst>
            <a:gd name="adj" fmla="val 1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CD6A17-04A8-4460-BBFC-ED1C31D172ED}">
      <dsp:nvSpPr>
        <dsp:cNvPr id="0" name=""/>
        <dsp:cNvSpPr/>
      </dsp:nvSpPr>
      <dsp:spPr>
        <a:xfrm>
          <a:off x="261700" y="265749"/>
          <a:ext cx="1888510" cy="1461621"/>
        </a:xfrm>
        <a:prstGeom prst="roundRect">
          <a:avLst>
            <a:gd name="adj" fmla="val 1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6AF8C-7B52-4AF2-A201-D9A3E05FDEB0}">
      <dsp:nvSpPr>
        <dsp:cNvPr id="0" name=""/>
        <dsp:cNvSpPr/>
      </dsp:nvSpPr>
      <dsp:spPr>
        <a:xfrm rot="10800000">
          <a:off x="261700" y="1993120"/>
          <a:ext cx="1888510" cy="2436035"/>
        </a:xfrm>
        <a:prstGeom prst="round2SameRect">
          <a:avLst>
            <a:gd name="adj1" fmla="val 10500"/>
            <a:gd name="adj2" fmla="val 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solidFill>
                <a:srgbClr val="0070C0"/>
              </a:solidFill>
            </a:rPr>
            <a:t>Adatgyűjtés Tanulás</a:t>
          </a:r>
          <a:endParaRPr lang="hu-HU" sz="1800" b="0" kern="1200" dirty="0">
            <a:solidFill>
              <a:srgbClr val="0070C0"/>
            </a:solidFill>
          </a:endParaRPr>
        </a:p>
      </dsp:txBody>
      <dsp:txXfrm rot="10800000">
        <a:off x="261700" y="1993120"/>
        <a:ext cx="1888510" cy="2436035"/>
      </dsp:txXfrm>
    </dsp:sp>
    <dsp:sp modelId="{11F271B4-5173-42D2-BF2D-B9B5ABDA1F80}">
      <dsp:nvSpPr>
        <dsp:cNvPr id="0" name=""/>
        <dsp:cNvSpPr/>
      </dsp:nvSpPr>
      <dsp:spPr>
        <a:xfrm>
          <a:off x="2339062" y="265749"/>
          <a:ext cx="1888510" cy="1461621"/>
        </a:xfrm>
        <a:prstGeom prst="roundRect">
          <a:avLst>
            <a:gd name="adj" fmla="val 1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3E16D4-9EB6-442A-902F-BDCBDF95A056}">
      <dsp:nvSpPr>
        <dsp:cNvPr id="0" name=""/>
        <dsp:cNvSpPr/>
      </dsp:nvSpPr>
      <dsp:spPr>
        <a:xfrm rot="10800000">
          <a:off x="2339062" y="1993120"/>
          <a:ext cx="1888510" cy="2436035"/>
        </a:xfrm>
        <a:prstGeom prst="round2SameRect">
          <a:avLst>
            <a:gd name="adj1" fmla="val 10500"/>
            <a:gd name="adj2" fmla="val 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solidFill>
                <a:srgbClr val="0070C0"/>
              </a:solidFill>
            </a:rPr>
            <a:t>Szűrés    Tisztítás</a:t>
          </a:r>
          <a:endParaRPr lang="hu-HU" sz="1800" b="0" kern="1200" dirty="0">
            <a:solidFill>
              <a:srgbClr val="0070C0"/>
            </a:solidFill>
          </a:endParaRPr>
        </a:p>
      </dsp:txBody>
      <dsp:txXfrm rot="10800000">
        <a:off x="2339062" y="1993120"/>
        <a:ext cx="1888510" cy="2436035"/>
      </dsp:txXfrm>
    </dsp:sp>
    <dsp:sp modelId="{A35BB819-8173-4DA6-9268-1BC52CCA8C7D}">
      <dsp:nvSpPr>
        <dsp:cNvPr id="0" name=""/>
        <dsp:cNvSpPr/>
      </dsp:nvSpPr>
      <dsp:spPr>
        <a:xfrm>
          <a:off x="4416424" y="265749"/>
          <a:ext cx="1888510" cy="1461621"/>
        </a:xfrm>
        <a:prstGeom prst="roundRect">
          <a:avLst>
            <a:gd name="adj" fmla="val 1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B27DD-21CC-4FB9-8E65-D9FA078B56DC}">
      <dsp:nvSpPr>
        <dsp:cNvPr id="0" name=""/>
        <dsp:cNvSpPr/>
      </dsp:nvSpPr>
      <dsp:spPr>
        <a:xfrm rot="10800000">
          <a:off x="4416424" y="1993120"/>
          <a:ext cx="1888510" cy="2436035"/>
        </a:xfrm>
        <a:prstGeom prst="round2SameRect">
          <a:avLst>
            <a:gd name="adj1" fmla="val 10500"/>
            <a:gd name="adj2" fmla="val 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solidFill>
                <a:srgbClr val="0070C0"/>
              </a:solidFill>
            </a:rPr>
            <a:t>Megfeleltetés Szintetizálás</a:t>
          </a:r>
          <a:endParaRPr lang="hu-HU" sz="1800" b="0" kern="1200" dirty="0">
            <a:solidFill>
              <a:srgbClr val="0070C0"/>
            </a:solidFill>
          </a:endParaRPr>
        </a:p>
      </dsp:txBody>
      <dsp:txXfrm rot="10800000">
        <a:off x="4416424" y="1993120"/>
        <a:ext cx="1888510" cy="2436035"/>
      </dsp:txXfrm>
    </dsp:sp>
    <dsp:sp modelId="{17FC1C63-D21D-4AC8-B23C-72E689F39AB0}">
      <dsp:nvSpPr>
        <dsp:cNvPr id="0" name=""/>
        <dsp:cNvSpPr/>
      </dsp:nvSpPr>
      <dsp:spPr>
        <a:xfrm>
          <a:off x="6493786" y="265749"/>
          <a:ext cx="1888510" cy="1461621"/>
        </a:xfrm>
        <a:prstGeom prst="roundRect">
          <a:avLst>
            <a:gd name="adj" fmla="val 1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A8691-ACF9-4E65-834C-5E54770FA7C1}">
      <dsp:nvSpPr>
        <dsp:cNvPr id="0" name=""/>
        <dsp:cNvSpPr/>
      </dsp:nvSpPr>
      <dsp:spPr>
        <a:xfrm rot="10800000">
          <a:off x="6493786" y="1993120"/>
          <a:ext cx="1888510" cy="2436035"/>
        </a:xfrm>
        <a:prstGeom prst="round2SameRect">
          <a:avLst>
            <a:gd name="adj1" fmla="val 10500"/>
            <a:gd name="adj2" fmla="val 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solidFill>
                <a:srgbClr val="0070C0"/>
              </a:solidFill>
            </a:rPr>
            <a:t>Védelem Megőrzés</a:t>
          </a:r>
          <a:endParaRPr lang="hu-HU" sz="1800" b="0" kern="1200" dirty="0">
            <a:solidFill>
              <a:srgbClr val="0070C0"/>
            </a:solidFill>
          </a:endParaRPr>
        </a:p>
      </dsp:txBody>
      <dsp:txXfrm rot="10800000">
        <a:off x="6493786" y="1993120"/>
        <a:ext cx="1888510" cy="243603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7F8EB6-9D2A-4393-80C5-C69AEC660A82}">
      <dsp:nvSpPr>
        <dsp:cNvPr id="0" name=""/>
        <dsp:cNvSpPr/>
      </dsp:nvSpPr>
      <dsp:spPr>
        <a:xfrm>
          <a:off x="427437" y="1439278"/>
          <a:ext cx="1692159" cy="1479160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>
              <a:solidFill>
                <a:srgbClr val="0070C0"/>
              </a:solidFill>
            </a:rPr>
            <a:t>Beszerzés</a:t>
          </a:r>
          <a:endParaRPr lang="hu-HU" sz="1200" b="1" kern="1200" dirty="0">
            <a:solidFill>
              <a:srgbClr val="0070C0"/>
            </a:solidFill>
          </a:endParaRPr>
        </a:p>
      </dsp:txBody>
      <dsp:txXfrm>
        <a:off x="850477" y="1439278"/>
        <a:ext cx="1269119" cy="1479160"/>
      </dsp:txXfrm>
    </dsp:sp>
    <dsp:sp modelId="{F55E7557-110D-4C39-B03F-63BB0293A25E}">
      <dsp:nvSpPr>
        <dsp:cNvPr id="0" name=""/>
        <dsp:cNvSpPr/>
      </dsp:nvSpPr>
      <dsp:spPr>
        <a:xfrm>
          <a:off x="4397" y="1755819"/>
          <a:ext cx="846079" cy="846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1.</a:t>
          </a:r>
          <a:endParaRPr lang="hu-HU" sz="2400" kern="1200" dirty="0"/>
        </a:p>
      </dsp:txBody>
      <dsp:txXfrm>
        <a:off x="4397" y="1755819"/>
        <a:ext cx="846079" cy="846079"/>
      </dsp:txXfrm>
    </dsp:sp>
    <dsp:sp modelId="{9AE09173-B775-4CA7-B07E-F59EE291CA9E}">
      <dsp:nvSpPr>
        <dsp:cNvPr id="0" name=""/>
        <dsp:cNvSpPr/>
      </dsp:nvSpPr>
      <dsp:spPr>
        <a:xfrm>
          <a:off x="2648397" y="1439278"/>
          <a:ext cx="1692159" cy="1479160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>
              <a:solidFill>
                <a:srgbClr val="0070C0"/>
              </a:solidFill>
            </a:rPr>
            <a:t>Átváltás</a:t>
          </a:r>
          <a:endParaRPr lang="hu-HU" sz="1200" b="1" kern="1200" dirty="0">
            <a:solidFill>
              <a:srgbClr val="0070C0"/>
            </a:solidFill>
          </a:endParaRPr>
        </a:p>
      </dsp:txBody>
      <dsp:txXfrm>
        <a:off x="3071437" y="1439278"/>
        <a:ext cx="1269119" cy="1479160"/>
      </dsp:txXfrm>
    </dsp:sp>
    <dsp:sp modelId="{FFEEBA69-139F-4F0A-AE95-991FA6650947}">
      <dsp:nvSpPr>
        <dsp:cNvPr id="0" name=""/>
        <dsp:cNvSpPr/>
      </dsp:nvSpPr>
      <dsp:spPr>
        <a:xfrm>
          <a:off x="2225357" y="1755819"/>
          <a:ext cx="846079" cy="846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2.</a:t>
          </a:r>
          <a:endParaRPr lang="hu-HU" sz="2400" kern="1200" dirty="0"/>
        </a:p>
      </dsp:txBody>
      <dsp:txXfrm>
        <a:off x="2225357" y="1755819"/>
        <a:ext cx="846079" cy="846079"/>
      </dsp:txXfrm>
    </dsp:sp>
    <dsp:sp modelId="{63F28DAF-5F35-4CC5-A73C-4AC02A07285C}">
      <dsp:nvSpPr>
        <dsp:cNvPr id="0" name=""/>
        <dsp:cNvSpPr/>
      </dsp:nvSpPr>
      <dsp:spPr>
        <a:xfrm>
          <a:off x="4869356" y="1439278"/>
          <a:ext cx="1692159" cy="1479160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>
              <a:solidFill>
                <a:srgbClr val="0070C0"/>
              </a:solidFill>
            </a:rPr>
            <a:t>Alkalmazás</a:t>
          </a:r>
          <a:endParaRPr lang="hu-HU" sz="1200" b="1" kern="1200" dirty="0">
            <a:solidFill>
              <a:srgbClr val="0070C0"/>
            </a:solidFill>
          </a:endParaRPr>
        </a:p>
      </dsp:txBody>
      <dsp:txXfrm>
        <a:off x="5292396" y="1439278"/>
        <a:ext cx="1269119" cy="1479160"/>
      </dsp:txXfrm>
    </dsp:sp>
    <dsp:sp modelId="{3F592162-EA5C-4E98-A35E-5B25AB9CC369}">
      <dsp:nvSpPr>
        <dsp:cNvPr id="0" name=""/>
        <dsp:cNvSpPr/>
      </dsp:nvSpPr>
      <dsp:spPr>
        <a:xfrm>
          <a:off x="4446316" y="1755819"/>
          <a:ext cx="846079" cy="846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3.</a:t>
          </a:r>
          <a:endParaRPr lang="hu-HU" sz="2400" kern="1200" dirty="0"/>
        </a:p>
      </dsp:txBody>
      <dsp:txXfrm>
        <a:off x="4446316" y="1755819"/>
        <a:ext cx="846079" cy="846079"/>
      </dsp:txXfrm>
    </dsp:sp>
    <dsp:sp modelId="{42262603-2231-4758-876D-A467A63BF56F}">
      <dsp:nvSpPr>
        <dsp:cNvPr id="0" name=""/>
        <dsp:cNvSpPr/>
      </dsp:nvSpPr>
      <dsp:spPr>
        <a:xfrm>
          <a:off x="7090316" y="1439278"/>
          <a:ext cx="1692159" cy="1479160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>
              <a:solidFill>
                <a:srgbClr val="0070C0"/>
              </a:solidFill>
            </a:rPr>
            <a:t>Biztonság</a:t>
          </a:r>
          <a:endParaRPr lang="hu-HU" sz="1200" b="1" kern="1200" dirty="0">
            <a:solidFill>
              <a:srgbClr val="0070C0"/>
            </a:solidFill>
          </a:endParaRPr>
        </a:p>
      </dsp:txBody>
      <dsp:txXfrm>
        <a:off x="7513356" y="1439278"/>
        <a:ext cx="1269119" cy="1479160"/>
      </dsp:txXfrm>
    </dsp:sp>
    <dsp:sp modelId="{35709C65-D8C9-4779-A431-F6669B640168}">
      <dsp:nvSpPr>
        <dsp:cNvPr id="0" name=""/>
        <dsp:cNvSpPr/>
      </dsp:nvSpPr>
      <dsp:spPr>
        <a:xfrm>
          <a:off x="6667276" y="1755819"/>
          <a:ext cx="846079" cy="846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4. </a:t>
          </a:r>
          <a:endParaRPr lang="hu-HU" sz="2400" kern="1200" dirty="0"/>
        </a:p>
      </dsp:txBody>
      <dsp:txXfrm>
        <a:off x="6667276" y="1755819"/>
        <a:ext cx="846079" cy="846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CB1D7-A5B0-4196-9A00-83949DE71C7A}" type="datetimeFigureOut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FB32E-5A35-4621-BFAA-0729B5DD933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108418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CCBDA-B891-4861-82FE-E69B88D16322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8906-1EE7-499D-9F5B-85C70135A614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FDF4-47F4-4F2B-947C-08F233BD5A46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631C-B840-458E-8E98-C61BFE48A10F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6AD4-A12F-4208-913F-EC730F5AFCB4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08A1-2F0D-4B66-A37D-DA2EE473361A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2F30A-B386-469F-97E1-7CC512481B0B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99B4-261B-4B20-BBC0-AD29EE17CAB1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2485-0D52-45CD-AA2C-4BD393089AC2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E633-15AC-4CB8-BF7D-83E003119C9F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7740-CC15-46C5-8A66-FE76AA07BE56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02150D-718F-457A-B49A-F943E5B18EA3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2B275B-9645-4D0F-B96F-8461417BBC5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97618" y="1988840"/>
            <a:ext cx="777424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>
                <a:solidFill>
                  <a:srgbClr val="0070C0"/>
                </a:solidFill>
                <a:latin typeface="Candara" panose="020E0502030303020204" pitchFamily="34" charset="0"/>
              </a:rPr>
              <a:t>„TUDÁSIGÉNYES SZOLGÁLTATÁSOK – TUDÁSIGÉNYES VÁLLALKOZÁSOK”</a:t>
            </a:r>
          </a:p>
          <a:p>
            <a:pPr algn="ctr"/>
            <a:endParaRPr lang="hu-HU" sz="600" b="1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algn="ctr"/>
            <a:r>
              <a:rPr lang="hu-HU" sz="1400" dirty="0">
                <a:solidFill>
                  <a:srgbClr val="0070C0"/>
                </a:solidFill>
                <a:latin typeface="Candara" panose="020E0502030303020204" pitchFamily="34" charset="0"/>
              </a:rPr>
              <a:t>MTA Gazdálkodástudományi Bizottság</a:t>
            </a:r>
          </a:p>
          <a:p>
            <a:pPr algn="ctr"/>
            <a:r>
              <a:rPr lang="hu-HU" sz="1400" dirty="0">
                <a:solidFill>
                  <a:srgbClr val="0070C0"/>
                </a:solidFill>
                <a:latin typeface="Candara" panose="020E0502030303020204" pitchFamily="34" charset="0"/>
              </a:rPr>
              <a:t>Tudásmenedzsment Munkabizottság</a:t>
            </a:r>
          </a:p>
          <a:p>
            <a:pPr algn="ctr"/>
            <a:endParaRPr lang="hu-HU" sz="3200" b="1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algn="ctr"/>
            <a:r>
              <a:rPr lang="hu-HU" b="1" dirty="0">
                <a:solidFill>
                  <a:srgbClr val="0070C0"/>
                </a:solidFill>
                <a:latin typeface="Candara" panose="020E0502030303020204" pitchFamily="34" charset="0"/>
              </a:rPr>
              <a:t>SZERVEZETFEJLESZTÉS A KORMÁNYZATI ELLENŐRZÉSBEN</a:t>
            </a:r>
          </a:p>
          <a:p>
            <a:pPr algn="ctr"/>
            <a:endParaRPr lang="hu-HU" sz="1400" b="1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algn="ctr"/>
            <a:r>
              <a:rPr lang="hu-HU" sz="1400" dirty="0">
                <a:solidFill>
                  <a:srgbClr val="0070C0"/>
                </a:solidFill>
                <a:latin typeface="Candara" panose="020E0502030303020204" pitchFamily="34" charset="0"/>
              </a:rPr>
              <a:t>Pécsi Tudományegyetem</a:t>
            </a:r>
          </a:p>
          <a:p>
            <a:pPr algn="ctr"/>
            <a:r>
              <a:rPr lang="hu-HU" sz="1100" dirty="0">
                <a:solidFill>
                  <a:srgbClr val="0070C0"/>
                </a:solidFill>
                <a:latin typeface="Candara" panose="020E0502030303020204" pitchFamily="34" charset="0"/>
              </a:rPr>
              <a:t>Pécs, 2014. április 3.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4673227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2485-0D52-45CD-AA2C-4BD393089AC2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285719" y="2285992"/>
            <a:ext cx="857256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i="1" dirty="0" smtClean="0">
                <a:solidFill>
                  <a:srgbClr val="0070C0"/>
                </a:solidFill>
              </a:rPr>
              <a:t>„A kormányzati ellenőrzések dinamikus környezetben valósulnak meg, a működési terület óriási, ahol </a:t>
            </a:r>
            <a:r>
              <a:rPr lang="hu-HU" b="1" i="1" dirty="0" smtClean="0">
                <a:solidFill>
                  <a:srgbClr val="0070C0"/>
                </a:solidFill>
              </a:rPr>
              <a:t>a legnagyobb erőforrás az adekvát tudás</a:t>
            </a:r>
            <a:r>
              <a:rPr lang="hu-HU" i="1" dirty="0" smtClean="0">
                <a:solidFill>
                  <a:srgbClr val="0070C0"/>
                </a:solidFill>
              </a:rPr>
              <a:t>. A tudással hatékonyan gazdálkodó szervezetben a munka minősége magasabb, a folyamatok ésszerűbbek.”</a:t>
            </a:r>
          </a:p>
          <a:p>
            <a:pPr algn="just"/>
            <a:endParaRPr lang="hu-HU" dirty="0" smtClean="0">
              <a:solidFill>
                <a:srgbClr val="0070C0"/>
              </a:solidFill>
            </a:endParaRPr>
          </a:p>
          <a:p>
            <a:pPr algn="r"/>
            <a:r>
              <a:rPr lang="hu-HU" sz="1600" i="1" dirty="0" smtClean="0">
                <a:solidFill>
                  <a:srgbClr val="0070C0"/>
                </a:solidFill>
              </a:rPr>
              <a:t>Kantár Tamás – A tudásmenedzsment alkalmazása a kormányzati ellenőrzésben</a:t>
            </a:r>
          </a:p>
          <a:p>
            <a:pPr algn="r"/>
            <a:r>
              <a:rPr lang="hu-HU" sz="1600" i="1" noProof="1" smtClean="0">
                <a:solidFill>
                  <a:srgbClr val="0070C0"/>
                </a:solidFill>
              </a:rPr>
              <a:t>In</a:t>
            </a:r>
            <a:r>
              <a:rPr lang="hu-HU" sz="1600" i="1" dirty="0" smtClean="0">
                <a:solidFill>
                  <a:srgbClr val="0070C0"/>
                </a:solidFill>
              </a:rPr>
              <a:t>: Gazdasági Élet és Társadalom, 2013. I-II., WSUF</a:t>
            </a:r>
            <a:endParaRPr lang="hu-HU" dirty="0" smtClean="0">
              <a:solidFill>
                <a:srgbClr val="0070C0"/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2485-0D52-45CD-AA2C-4BD393089AC2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2357422" y="2928934"/>
            <a:ext cx="4357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Adekvát tudás</a:t>
            </a:r>
            <a:endParaRPr lang="hu-HU" dirty="0" smtClean="0">
              <a:solidFill>
                <a:srgbClr val="0070C0"/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 </a:t>
            </a:r>
          </a:p>
          <a:p>
            <a:pPr algn="just"/>
            <a:r>
              <a:rPr lang="hu-HU" dirty="0" smtClean="0">
                <a:solidFill>
                  <a:srgbClr val="0070C0"/>
                </a:solidFill>
              </a:rPr>
              <a:t>Ellenőrzési megállapítások és javaslatok kizárólag megbízható ismeretekből levont logikus következtetések alapján tehetők!</a:t>
            </a:r>
            <a:endParaRPr lang="hu-HU" dirty="0">
              <a:solidFill>
                <a:srgbClr val="0070C0"/>
              </a:solidFill>
            </a:endParaRPr>
          </a:p>
        </p:txBody>
      </p:sp>
      <p:pic>
        <p:nvPicPr>
          <p:cNvPr id="6" name="Kép 5" descr="felkialtojel másola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857232"/>
            <a:ext cx="1857387" cy="18481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2485-0D52-45CD-AA2C-4BD393089AC2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4</a:t>
            </a:fld>
            <a:endParaRPr lang="hu-HU"/>
          </a:p>
        </p:txBody>
      </p:sp>
      <p:graphicFrame>
        <p:nvGraphicFramePr>
          <p:cNvPr id="6" name="Diagram 5"/>
          <p:cNvGraphicFramePr/>
          <p:nvPr/>
        </p:nvGraphicFramePr>
        <p:xfrm>
          <a:off x="-428660" y="1071546"/>
          <a:ext cx="7215238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Csoportba foglalás 14"/>
          <p:cNvGrpSpPr/>
          <p:nvPr/>
        </p:nvGrpSpPr>
        <p:grpSpPr>
          <a:xfrm>
            <a:off x="5357818" y="2643182"/>
            <a:ext cx="1634702" cy="1878968"/>
            <a:chOff x="3208526" y="1696"/>
            <a:chExt cx="1634702" cy="1878968"/>
          </a:xfrm>
          <a:blipFill>
            <a:blip r:embed="rId7"/>
            <a:stretch>
              <a:fillRect/>
            </a:stretch>
          </a:blipFill>
        </p:grpSpPr>
        <p:sp>
          <p:nvSpPr>
            <p:cNvPr id="16" name="Hatszög 15"/>
            <p:cNvSpPr/>
            <p:nvPr/>
          </p:nvSpPr>
          <p:spPr>
            <a:xfrm rot="5400000">
              <a:off x="3086393" y="123829"/>
              <a:ext cx="1878968" cy="1634702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atszög 4"/>
            <p:cNvSpPr/>
            <p:nvPr/>
          </p:nvSpPr>
          <p:spPr>
            <a:xfrm>
              <a:off x="3463267" y="294502"/>
              <a:ext cx="1125220" cy="129335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u-HU" sz="1500" b="1" kern="12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2485-0D52-45CD-AA2C-4BD393089AC2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Kantár Tamás, </a:t>
            </a:r>
            <a:r>
              <a:rPr lang="hu-HU" dirty="0" err="1" smtClean="0"/>
              <a:t>Láncz</a:t>
            </a:r>
            <a:r>
              <a:rPr lang="hu-HU" dirty="0" smtClean="0"/>
              <a:t> Gábor © 2014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5</a:t>
            </a:fld>
            <a:endParaRPr lang="hu-HU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568968818"/>
              </p:ext>
            </p:extLst>
          </p:nvPr>
        </p:nvGraphicFramePr>
        <p:xfrm>
          <a:off x="285720" y="1857364"/>
          <a:ext cx="864399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42844" y="642918"/>
          <a:ext cx="8786874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357290" y="1357298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A tudásigazgatási folyamat</a:t>
            </a:r>
            <a:endParaRPr lang="hu-H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2485-0D52-45CD-AA2C-4BD393089AC2}" type="datetime1">
              <a:rPr lang="hu-HU" smtClean="0"/>
              <a:pPr/>
              <a:t>2014.04.02.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4000496" y="1857364"/>
            <a:ext cx="442467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i="1" dirty="0" smtClean="0">
                <a:solidFill>
                  <a:srgbClr val="0070C0"/>
                </a:solidFill>
              </a:rPr>
              <a:t>„Nem az a bölcs, aki sokat tud, hanem az, aki hasznos dolgokat tud.”</a:t>
            </a:r>
          </a:p>
          <a:p>
            <a:pPr algn="ctr"/>
            <a:endParaRPr lang="hu-HU" dirty="0" smtClean="0">
              <a:solidFill>
                <a:srgbClr val="0070C0"/>
              </a:solidFill>
            </a:endParaRPr>
          </a:p>
          <a:p>
            <a:pPr algn="ctr"/>
            <a:r>
              <a:rPr lang="hu-HU" i="1" dirty="0" smtClean="0">
                <a:solidFill>
                  <a:srgbClr val="0070C0"/>
                </a:solidFill>
              </a:rPr>
              <a:t>Aiszkhülosz</a:t>
            </a:r>
          </a:p>
          <a:p>
            <a:pPr algn="ctr"/>
            <a:endParaRPr lang="hu-HU" i="1" dirty="0" smtClean="0">
              <a:solidFill>
                <a:srgbClr val="0070C0"/>
              </a:solidFill>
            </a:endParaRPr>
          </a:p>
          <a:p>
            <a:pPr algn="ctr"/>
            <a:endParaRPr lang="hu-HU" i="1" dirty="0" smtClean="0">
              <a:solidFill>
                <a:srgbClr val="0070C0"/>
              </a:solidFill>
            </a:endParaRPr>
          </a:p>
          <a:p>
            <a:pPr algn="ctr"/>
            <a:endParaRPr lang="hu-HU" i="1" dirty="0" smtClean="0">
              <a:solidFill>
                <a:srgbClr val="0070C0"/>
              </a:solidFill>
            </a:endParaRPr>
          </a:p>
          <a:p>
            <a:pPr algn="ctr"/>
            <a:endParaRPr lang="hu-HU" i="1" dirty="0" smtClean="0">
              <a:solidFill>
                <a:srgbClr val="0070C0"/>
              </a:solidFill>
            </a:endParaRPr>
          </a:p>
          <a:p>
            <a:pPr algn="just"/>
            <a:r>
              <a:rPr lang="hu-HU" i="1" dirty="0" smtClean="0">
                <a:solidFill>
                  <a:srgbClr val="0070C0"/>
                </a:solidFill>
              </a:rPr>
              <a:t>A kormányzati ellenőrzésekben nem nagy mennyiségű tudásra, hanem pontos tudásra van szükség, ahol a kulcsfogalmak a:</a:t>
            </a:r>
          </a:p>
          <a:p>
            <a:pPr algn="just"/>
            <a:r>
              <a:rPr lang="hu-HU" b="1" i="1" dirty="0" smtClean="0">
                <a:solidFill>
                  <a:srgbClr val="0070C0"/>
                </a:solidFill>
              </a:rPr>
              <a:t>Hitelesség</a:t>
            </a:r>
            <a:r>
              <a:rPr lang="hu-HU" i="1" dirty="0" smtClean="0">
                <a:solidFill>
                  <a:srgbClr val="0070C0"/>
                </a:solidFill>
              </a:rPr>
              <a:t> és </a:t>
            </a:r>
            <a:r>
              <a:rPr lang="hu-HU" b="1" i="1" dirty="0" smtClean="0">
                <a:solidFill>
                  <a:srgbClr val="0070C0"/>
                </a:solidFill>
              </a:rPr>
              <a:t>Aktualitás! </a:t>
            </a:r>
          </a:p>
          <a:p>
            <a:pPr algn="r"/>
            <a:r>
              <a:rPr lang="hu-HU" i="1" dirty="0" smtClean="0">
                <a:solidFill>
                  <a:srgbClr val="0070C0"/>
                </a:solidFill>
              </a:rPr>
              <a:t>KT &amp; LG</a:t>
            </a:r>
          </a:p>
          <a:p>
            <a:pPr algn="ctr"/>
            <a:endParaRPr lang="hu-HU" sz="2000" i="1" dirty="0" smtClean="0">
              <a:solidFill>
                <a:srgbClr val="0070C0"/>
              </a:solidFill>
            </a:endParaRPr>
          </a:p>
          <a:p>
            <a:endParaRPr lang="hu-HU" dirty="0"/>
          </a:p>
        </p:txBody>
      </p:sp>
      <p:pic>
        <p:nvPicPr>
          <p:cNvPr id="6" name="Kép 5" descr="aisz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1857364"/>
            <a:ext cx="2714644" cy="3351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57224" y="2714620"/>
            <a:ext cx="7408333" cy="320121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1800" noProof="1" smtClean="0">
                <a:solidFill>
                  <a:srgbClr val="0070C0"/>
                </a:solidFill>
              </a:rPr>
              <a:t>T. H. Davenport, L. Prusak </a:t>
            </a:r>
            <a:r>
              <a:rPr lang="hu-HU" sz="1800" noProof="1">
                <a:solidFill>
                  <a:srgbClr val="0070C0"/>
                </a:solidFill>
              </a:rPr>
              <a:t>–</a:t>
            </a:r>
            <a:r>
              <a:rPr lang="hu-HU" sz="1800" noProof="1" smtClean="0">
                <a:solidFill>
                  <a:srgbClr val="0070C0"/>
                </a:solidFill>
              </a:rPr>
              <a:t> Knowledge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 noProof="1">
                <a:solidFill>
                  <a:srgbClr val="0070C0"/>
                </a:solidFill>
              </a:rPr>
              <a:t>I</a:t>
            </a:r>
            <a:r>
              <a:rPr lang="hu-HU" sz="1800" noProof="1" smtClean="0">
                <a:solidFill>
                  <a:srgbClr val="0070C0"/>
                </a:solidFill>
              </a:rPr>
              <a:t>. Nonaka</a:t>
            </a:r>
            <a:r>
              <a:rPr lang="hu-HU" sz="1800" noProof="1">
                <a:solidFill>
                  <a:srgbClr val="0070C0"/>
                </a:solidFill>
              </a:rPr>
              <a:t>, H. </a:t>
            </a:r>
            <a:r>
              <a:rPr lang="hu-HU" sz="1800" noProof="1" smtClean="0">
                <a:solidFill>
                  <a:srgbClr val="0070C0"/>
                </a:solidFill>
              </a:rPr>
              <a:t>Takeuchi </a:t>
            </a:r>
            <a:r>
              <a:rPr lang="hu-HU" sz="1800" noProof="1">
                <a:solidFill>
                  <a:srgbClr val="0070C0"/>
                </a:solidFill>
              </a:rPr>
              <a:t>– </a:t>
            </a:r>
            <a:r>
              <a:rPr lang="hu-HU" sz="1800" noProof="1" smtClean="0">
                <a:solidFill>
                  <a:srgbClr val="0070C0"/>
                </a:solidFill>
              </a:rPr>
              <a:t>The knowledge creating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 noProof="1" smtClean="0">
                <a:solidFill>
                  <a:srgbClr val="0070C0"/>
                </a:solidFill>
              </a:rPr>
              <a:t>E. Noszkay –</a:t>
            </a:r>
            <a:r>
              <a:rPr lang="hu-HU" sz="1800" dirty="0" smtClean="0">
                <a:solidFill>
                  <a:srgbClr val="0070C0"/>
                </a:solidFill>
              </a:rPr>
              <a:t> Rendszerszemléletű Tudásmenedzsment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rgbClr val="0070C0"/>
                </a:solidFill>
              </a:rPr>
              <a:t>T. </a:t>
            </a:r>
            <a:r>
              <a:rPr lang="hu-HU" sz="1800" noProof="1" smtClean="0">
                <a:solidFill>
                  <a:srgbClr val="0070C0"/>
                </a:solidFill>
              </a:rPr>
              <a:t>Gyulay</a:t>
            </a:r>
            <a:r>
              <a:rPr lang="hu-HU" sz="1800" dirty="0" smtClean="0">
                <a:solidFill>
                  <a:srgbClr val="0070C0"/>
                </a:solidFill>
              </a:rPr>
              <a:t> </a:t>
            </a:r>
            <a:r>
              <a:rPr lang="hu-HU" sz="1800" noProof="1">
                <a:solidFill>
                  <a:srgbClr val="0070C0"/>
                </a:solidFill>
              </a:rPr>
              <a:t>–</a:t>
            </a:r>
            <a:r>
              <a:rPr lang="hu-HU" sz="1800" dirty="0">
                <a:solidFill>
                  <a:srgbClr val="0070C0"/>
                </a:solidFill>
              </a:rPr>
              <a:t> </a:t>
            </a:r>
            <a:r>
              <a:rPr lang="hu-HU" sz="1800" noProof="1" smtClean="0">
                <a:solidFill>
                  <a:srgbClr val="0070C0"/>
                </a:solidFill>
              </a:rPr>
              <a:t>www.poziteam.hu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 noProof="1" smtClean="0">
                <a:solidFill>
                  <a:srgbClr val="0070C0"/>
                </a:solidFill>
              </a:rPr>
              <a:t>facebook.com/Kantár-Tamás-Igazgatásszervező</a:t>
            </a:r>
            <a:endParaRPr lang="hu-HU" sz="1800" noProof="1">
              <a:solidFill>
                <a:srgbClr val="0070C0"/>
              </a:solidFill>
            </a:endParaRP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631C-B840-458E-8E98-C61BFE48A10F}" type="datetime1">
              <a:rPr lang="hu-HU" smtClean="0"/>
              <a:pPr/>
              <a:t>2014.04.02.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Kantár Tamás, Láncz Gábor © 2014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Ajánlott irodalom</a:t>
            </a:r>
            <a:endParaRPr lang="hu-HU" sz="3200" dirty="0"/>
          </a:p>
        </p:txBody>
      </p:sp>
    </p:spTree>
    <p:extLst>
      <p:ext uri="{BB962C8B-B14F-4D97-AF65-F5344CB8AC3E}">
        <p14:creationId xmlns="" xmlns:p14="http://schemas.microsoft.com/office/powerpoint/2010/main" val="4906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252736"/>
          </a:xfrm>
        </p:spPr>
        <p:txBody>
          <a:bodyPr>
            <a:normAutofit fontScale="90000"/>
          </a:bodyPr>
          <a:lstStyle/>
          <a:p>
            <a:r>
              <a:rPr lang="hu-HU" sz="3600" dirty="0" smtClean="0"/>
              <a:t>Köszönöm megtisztelő figyelmüket!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248273"/>
          </a:xfrm>
        </p:spPr>
        <p:txBody>
          <a:bodyPr>
            <a:noAutofit/>
          </a:bodyPr>
          <a:lstStyle/>
          <a:p>
            <a:pPr algn="r"/>
            <a:r>
              <a:rPr lang="hu-HU" sz="1800" b="1" dirty="0" smtClean="0">
                <a:solidFill>
                  <a:srgbClr val="002060"/>
                </a:solidFill>
              </a:rPr>
              <a:t>Kantár Tamás</a:t>
            </a:r>
            <a:r>
              <a:rPr lang="hu-HU" sz="1800" dirty="0" smtClean="0">
                <a:solidFill>
                  <a:srgbClr val="002060"/>
                </a:solidFill>
              </a:rPr>
              <a:t>, igazgatásszervező </a:t>
            </a:r>
          </a:p>
          <a:p>
            <a:pPr algn="r"/>
            <a:r>
              <a:rPr lang="hu-HU" sz="1800" dirty="0" smtClean="0">
                <a:solidFill>
                  <a:srgbClr val="002060"/>
                </a:solidFill>
              </a:rPr>
              <a:t>Kormányzati </a:t>
            </a:r>
            <a:r>
              <a:rPr lang="hu-HU" sz="1800" dirty="0">
                <a:solidFill>
                  <a:srgbClr val="002060"/>
                </a:solidFill>
              </a:rPr>
              <a:t>Ellenőrzési </a:t>
            </a:r>
            <a:r>
              <a:rPr lang="hu-HU" sz="1800" dirty="0" smtClean="0">
                <a:solidFill>
                  <a:srgbClr val="002060"/>
                </a:solidFill>
              </a:rPr>
              <a:t>Hivatal</a:t>
            </a:r>
          </a:p>
          <a:p>
            <a:pPr algn="r"/>
            <a:r>
              <a:rPr lang="hu-HU" sz="1800" noProof="1" smtClean="0">
                <a:solidFill>
                  <a:srgbClr val="002060"/>
                </a:solidFill>
              </a:rPr>
              <a:t>kantar.tamas@gmail.com</a:t>
            </a:r>
          </a:p>
          <a:p>
            <a:pPr algn="r"/>
            <a:endParaRPr lang="hu-HU" sz="1800" dirty="0">
              <a:solidFill>
                <a:srgbClr val="002060"/>
              </a:solidFill>
            </a:endParaRPr>
          </a:p>
          <a:p>
            <a:pPr algn="r"/>
            <a:r>
              <a:rPr lang="hu-HU" sz="1800" b="1" noProof="1" smtClean="0">
                <a:solidFill>
                  <a:srgbClr val="002060"/>
                </a:solidFill>
              </a:rPr>
              <a:t>Láncz</a:t>
            </a:r>
            <a:r>
              <a:rPr lang="hu-HU" sz="1800" b="1" dirty="0" smtClean="0">
                <a:solidFill>
                  <a:srgbClr val="002060"/>
                </a:solidFill>
              </a:rPr>
              <a:t> </a:t>
            </a:r>
            <a:r>
              <a:rPr lang="hu-HU" sz="1800" b="1" dirty="0">
                <a:solidFill>
                  <a:srgbClr val="002060"/>
                </a:solidFill>
              </a:rPr>
              <a:t>Gábor</a:t>
            </a:r>
            <a:r>
              <a:rPr lang="hu-HU" sz="1800" dirty="0">
                <a:solidFill>
                  <a:srgbClr val="002060"/>
                </a:solidFill>
              </a:rPr>
              <a:t>, </a:t>
            </a:r>
            <a:r>
              <a:rPr lang="hu-HU" sz="1800" smtClean="0">
                <a:solidFill>
                  <a:srgbClr val="002060"/>
                </a:solidFill>
              </a:rPr>
              <a:t>üzletviteli tanácsadó</a:t>
            </a:r>
            <a:endParaRPr lang="hu-HU" sz="1800" dirty="0" smtClean="0">
              <a:solidFill>
                <a:srgbClr val="002060"/>
              </a:solidFill>
            </a:endParaRPr>
          </a:p>
          <a:p>
            <a:pPr algn="r"/>
            <a:r>
              <a:rPr lang="hu-HU" sz="1800" noProof="1" smtClean="0">
                <a:solidFill>
                  <a:srgbClr val="002060"/>
                </a:solidFill>
              </a:rPr>
              <a:t>Láncz</a:t>
            </a:r>
            <a:r>
              <a:rPr lang="hu-HU" sz="1800" dirty="0" smtClean="0">
                <a:solidFill>
                  <a:srgbClr val="002060"/>
                </a:solidFill>
              </a:rPr>
              <a:t> </a:t>
            </a:r>
            <a:r>
              <a:rPr lang="hu-HU" sz="1800" dirty="0">
                <a:solidFill>
                  <a:srgbClr val="002060"/>
                </a:solidFill>
              </a:rPr>
              <a:t>&amp; </a:t>
            </a:r>
            <a:r>
              <a:rPr lang="hu-HU" sz="1800" noProof="1" smtClean="0">
                <a:solidFill>
                  <a:srgbClr val="002060"/>
                </a:solidFill>
              </a:rPr>
              <a:t>Partners</a:t>
            </a:r>
          </a:p>
          <a:p>
            <a:pPr algn="r"/>
            <a:r>
              <a:rPr lang="hu-HU" sz="1800" noProof="1" smtClean="0">
                <a:solidFill>
                  <a:srgbClr val="002060"/>
                </a:solidFill>
              </a:rPr>
              <a:t>lancz.gabor@gmail.com</a:t>
            </a:r>
            <a:endParaRPr lang="hu-HU" sz="1800" noProof="1">
              <a:solidFill>
                <a:srgbClr val="002060"/>
              </a:solidFill>
            </a:endParaRP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631C-B840-458E-8E98-C61BFE48A10F}" type="datetime1">
              <a:rPr lang="hu-HU" smtClean="0"/>
              <a:pPr/>
              <a:t>2014.04.02.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Kantár Tamás, </a:t>
            </a:r>
            <a:r>
              <a:rPr lang="hu-HU" noProof="1" smtClean="0"/>
              <a:t>Láncz</a:t>
            </a:r>
            <a:r>
              <a:rPr lang="hu-HU" dirty="0" smtClean="0"/>
              <a:t> Gábor © 2014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275B-9645-4D0F-B96F-8461417BBC50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0147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2315</TotalTime>
  <Words>280</Words>
  <Application>Microsoft Office PowerPoint</Application>
  <PresentationFormat>Diavetítés a képernyőre (4:3 oldalarány)</PresentationFormat>
  <Paragraphs>80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Hullám</vt:lpstr>
      <vt:lpstr>1. dia</vt:lpstr>
      <vt:lpstr>2. dia</vt:lpstr>
      <vt:lpstr>3. dia</vt:lpstr>
      <vt:lpstr>4. dia</vt:lpstr>
      <vt:lpstr>5. dia</vt:lpstr>
      <vt:lpstr>6. dia</vt:lpstr>
      <vt:lpstr>Ajánlott irodalom</vt:lpstr>
      <vt:lpstr>Köszönöm megtisztelő figyelmüket!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Kantár Tamás</dc:creator>
  <cp:lastModifiedBy>KantarT</cp:lastModifiedBy>
  <cp:revision>161</cp:revision>
  <dcterms:created xsi:type="dcterms:W3CDTF">2014-03-24T15:15:56Z</dcterms:created>
  <dcterms:modified xsi:type="dcterms:W3CDTF">2014-04-02T20:50:55Z</dcterms:modified>
</cp:coreProperties>
</file>