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6B329-14AC-DB4C-B7DA-76E973E78C0C}" type="doc">
      <dgm:prSet loTypeId="urn:microsoft.com/office/officeart/2005/8/layout/l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186D48-2F01-854A-9031-C41DA6DE6673}">
      <dgm:prSet phldrT="[Text]"/>
      <dgm:spPr/>
      <dgm:t>
        <a:bodyPr/>
        <a:lstStyle/>
        <a:p>
          <a:r>
            <a:rPr lang="en-US" dirty="0" smtClean="0"/>
            <a:t>Diploma </a:t>
          </a:r>
          <a:r>
            <a:rPr lang="en-US" dirty="0" err="1" smtClean="0"/>
            <a:t>értéke</a:t>
          </a:r>
          <a:endParaRPr lang="en-US" dirty="0"/>
        </a:p>
      </dgm:t>
    </dgm:pt>
    <dgm:pt modelId="{B14E5239-7034-CD46-9838-290DB8519763}" type="parTrans" cxnId="{43D77342-0C44-FB4D-A454-AB023A3D6133}">
      <dgm:prSet/>
      <dgm:spPr/>
      <dgm:t>
        <a:bodyPr/>
        <a:lstStyle/>
        <a:p>
          <a:endParaRPr lang="en-US"/>
        </a:p>
      </dgm:t>
    </dgm:pt>
    <dgm:pt modelId="{5744FF06-C57E-A54D-9F07-6D3B8FCFEBD6}" type="sibTrans" cxnId="{43D77342-0C44-FB4D-A454-AB023A3D6133}">
      <dgm:prSet/>
      <dgm:spPr/>
      <dgm:t>
        <a:bodyPr/>
        <a:lstStyle/>
        <a:p>
          <a:endParaRPr lang="en-US"/>
        </a:p>
      </dgm:t>
    </dgm:pt>
    <dgm:pt modelId="{812651AD-809B-C34F-B92F-7B99E10CC1A7}">
      <dgm:prSet phldrT="[Text]"/>
      <dgm:spPr/>
      <dgm:t>
        <a:bodyPr/>
        <a:lstStyle/>
        <a:p>
          <a:r>
            <a:rPr lang="en-US" dirty="0" err="1" smtClean="0"/>
            <a:t>Magas</a:t>
          </a:r>
          <a:r>
            <a:rPr lang="en-US" dirty="0" smtClean="0"/>
            <a:t> </a:t>
          </a:r>
          <a:r>
            <a:rPr lang="en-US" dirty="0" err="1" smtClean="0"/>
            <a:t>presztige</a:t>
          </a:r>
          <a:endParaRPr lang="en-US" dirty="0"/>
        </a:p>
      </dgm:t>
    </dgm:pt>
    <dgm:pt modelId="{8FC30E60-D2B6-3F46-A148-8E8BB5FACF82}" type="parTrans" cxnId="{9DDECD55-0D4C-4442-A7E7-36D2AD2877FB}">
      <dgm:prSet/>
      <dgm:spPr/>
      <dgm:t>
        <a:bodyPr/>
        <a:lstStyle/>
        <a:p>
          <a:endParaRPr lang="en-US"/>
        </a:p>
      </dgm:t>
    </dgm:pt>
    <dgm:pt modelId="{6BE7B043-E13E-7D40-A3FF-16D021464E9D}" type="sibTrans" cxnId="{9DDECD55-0D4C-4442-A7E7-36D2AD2877FB}">
      <dgm:prSet/>
      <dgm:spPr/>
      <dgm:t>
        <a:bodyPr/>
        <a:lstStyle/>
        <a:p>
          <a:endParaRPr lang="en-US"/>
        </a:p>
      </dgm:t>
    </dgm:pt>
    <dgm:pt modelId="{F3E5446E-6E2A-CB4B-895D-FE285261C2D3}">
      <dgm:prSet phldrT="[Text]"/>
      <dgm:spPr/>
      <dgm:t>
        <a:bodyPr/>
        <a:lstStyle/>
        <a:p>
          <a:r>
            <a:rPr lang="en-US" dirty="0" smtClean="0"/>
            <a:t>BA/BCS=</a:t>
          </a:r>
          <a:r>
            <a:rPr lang="en-US" dirty="0" err="1" smtClean="0"/>
            <a:t>érettségi</a:t>
          </a:r>
          <a:endParaRPr lang="en-US" dirty="0"/>
        </a:p>
      </dgm:t>
    </dgm:pt>
    <dgm:pt modelId="{B72916C5-395E-E94F-91CB-A8EA202719BE}" type="parTrans" cxnId="{727A838D-288B-3445-B61B-13420A7C1391}">
      <dgm:prSet/>
      <dgm:spPr/>
      <dgm:t>
        <a:bodyPr/>
        <a:lstStyle/>
        <a:p>
          <a:endParaRPr lang="en-US"/>
        </a:p>
      </dgm:t>
    </dgm:pt>
    <dgm:pt modelId="{E73609D3-0DAF-5244-87F9-114A43F729D0}" type="sibTrans" cxnId="{727A838D-288B-3445-B61B-13420A7C1391}">
      <dgm:prSet/>
      <dgm:spPr/>
      <dgm:t>
        <a:bodyPr/>
        <a:lstStyle/>
        <a:p>
          <a:endParaRPr lang="en-US"/>
        </a:p>
      </dgm:t>
    </dgm:pt>
    <dgm:pt modelId="{A44B2B37-0BC0-BF4C-A3DC-E20014AEAA26}">
      <dgm:prSet phldrT="[Text]"/>
      <dgm:spPr/>
      <dgm:t>
        <a:bodyPr/>
        <a:lstStyle/>
        <a:p>
          <a:r>
            <a:rPr lang="en-US" dirty="0" err="1" smtClean="0"/>
            <a:t>Tudás</a:t>
          </a:r>
          <a:r>
            <a:rPr lang="en-US" dirty="0" smtClean="0"/>
            <a:t> </a:t>
          </a:r>
          <a:r>
            <a:rPr lang="en-US" dirty="0" err="1" smtClean="0"/>
            <a:t>profil</a:t>
          </a:r>
          <a:endParaRPr lang="en-US" dirty="0"/>
        </a:p>
      </dgm:t>
    </dgm:pt>
    <dgm:pt modelId="{67915FA2-6D18-1442-9132-9B90B9A891BE}" type="parTrans" cxnId="{283EA8E5-80DF-264A-8D96-652C12D42AD1}">
      <dgm:prSet/>
      <dgm:spPr/>
      <dgm:t>
        <a:bodyPr/>
        <a:lstStyle/>
        <a:p>
          <a:endParaRPr lang="en-US"/>
        </a:p>
      </dgm:t>
    </dgm:pt>
    <dgm:pt modelId="{5E94A228-A3F3-E74D-B73F-C3D1C0A5D811}" type="sibTrans" cxnId="{283EA8E5-80DF-264A-8D96-652C12D42AD1}">
      <dgm:prSet/>
      <dgm:spPr/>
      <dgm:t>
        <a:bodyPr/>
        <a:lstStyle/>
        <a:p>
          <a:endParaRPr lang="en-US"/>
        </a:p>
      </dgm:t>
    </dgm:pt>
    <dgm:pt modelId="{BBBF0305-854A-7643-8068-AAFDCB52BF52}">
      <dgm:prSet phldrT="[Text]"/>
      <dgm:spPr/>
      <dgm:t>
        <a:bodyPr/>
        <a:lstStyle/>
        <a:p>
          <a:r>
            <a:rPr lang="en-US" dirty="0" smtClean="0"/>
            <a:t>Modell, </a:t>
          </a:r>
          <a:r>
            <a:rPr lang="en-US" dirty="0" err="1" smtClean="0"/>
            <a:t>elméleti</a:t>
          </a:r>
          <a:endParaRPr lang="en-US" dirty="0"/>
        </a:p>
      </dgm:t>
    </dgm:pt>
    <dgm:pt modelId="{01502757-8CB4-514B-992E-5951DE6DD225}" type="parTrans" cxnId="{741999FC-A46D-DA4C-A668-36996B6AD70C}">
      <dgm:prSet/>
      <dgm:spPr/>
      <dgm:t>
        <a:bodyPr/>
        <a:lstStyle/>
        <a:p>
          <a:endParaRPr lang="en-US"/>
        </a:p>
      </dgm:t>
    </dgm:pt>
    <dgm:pt modelId="{AF470A8F-52B0-5547-9307-17CFBBA9E134}" type="sibTrans" cxnId="{741999FC-A46D-DA4C-A668-36996B6AD70C}">
      <dgm:prSet/>
      <dgm:spPr/>
      <dgm:t>
        <a:bodyPr/>
        <a:lstStyle/>
        <a:p>
          <a:endParaRPr lang="en-US"/>
        </a:p>
      </dgm:t>
    </dgm:pt>
    <dgm:pt modelId="{6602D2AC-92D8-E74D-B9FD-EB249BF11947}">
      <dgm:prSet phldrT="[Text]"/>
      <dgm:spPr/>
      <dgm:t>
        <a:bodyPr/>
        <a:lstStyle/>
        <a:p>
          <a:r>
            <a:rPr lang="en-US" dirty="0" err="1" smtClean="0"/>
            <a:t>Procedurális</a:t>
          </a:r>
          <a:r>
            <a:rPr lang="en-US" dirty="0" smtClean="0"/>
            <a:t>, </a:t>
          </a:r>
          <a:r>
            <a:rPr lang="en-US" dirty="0" err="1" smtClean="0"/>
            <a:t>gyakorlati</a:t>
          </a:r>
          <a:endParaRPr lang="en-US" dirty="0"/>
        </a:p>
      </dgm:t>
    </dgm:pt>
    <dgm:pt modelId="{B0E85D7B-45E7-3345-83B2-8E4F38110B21}" type="parTrans" cxnId="{65DCDF02-5AED-E74C-9CEA-A06AD7C42A62}">
      <dgm:prSet/>
      <dgm:spPr/>
      <dgm:t>
        <a:bodyPr/>
        <a:lstStyle/>
        <a:p>
          <a:endParaRPr lang="en-US"/>
        </a:p>
      </dgm:t>
    </dgm:pt>
    <dgm:pt modelId="{FF96809C-5A1F-3942-BEB0-0EFA8D376D90}" type="sibTrans" cxnId="{65DCDF02-5AED-E74C-9CEA-A06AD7C42A62}">
      <dgm:prSet/>
      <dgm:spPr/>
      <dgm:t>
        <a:bodyPr/>
        <a:lstStyle/>
        <a:p>
          <a:endParaRPr lang="en-US"/>
        </a:p>
      </dgm:t>
    </dgm:pt>
    <dgm:pt modelId="{97D316BC-2096-344F-BEB3-E50A9E278C9E}">
      <dgm:prSet phldrT="[Text]"/>
      <dgm:spPr/>
      <dgm:t>
        <a:bodyPr/>
        <a:lstStyle/>
        <a:p>
          <a:r>
            <a:rPr lang="en-US" dirty="0" err="1" smtClean="0"/>
            <a:t>Tudás</a:t>
          </a:r>
          <a:r>
            <a:rPr lang="en-US" dirty="0" smtClean="0"/>
            <a:t> </a:t>
          </a:r>
          <a:r>
            <a:rPr lang="en-US" dirty="0" err="1" smtClean="0"/>
            <a:t>mélysége</a:t>
          </a:r>
          <a:r>
            <a:rPr lang="en-US" dirty="0" smtClean="0"/>
            <a:t> </a:t>
          </a:r>
          <a:r>
            <a:rPr lang="en-US" dirty="0" err="1" smtClean="0"/>
            <a:t>és</a:t>
          </a:r>
          <a:r>
            <a:rPr lang="en-US" dirty="0" smtClean="0"/>
            <a:t> </a:t>
          </a:r>
          <a:r>
            <a:rPr lang="en-US" dirty="0" err="1" smtClean="0"/>
            <a:t>szélessége</a:t>
          </a:r>
          <a:endParaRPr lang="en-US" dirty="0"/>
        </a:p>
      </dgm:t>
    </dgm:pt>
    <dgm:pt modelId="{9FE0E001-6D85-8345-8650-B255E5518525}" type="parTrans" cxnId="{F41C55E1-0422-024B-9523-14696C8618F5}">
      <dgm:prSet/>
      <dgm:spPr/>
      <dgm:t>
        <a:bodyPr/>
        <a:lstStyle/>
        <a:p>
          <a:endParaRPr lang="en-US"/>
        </a:p>
      </dgm:t>
    </dgm:pt>
    <dgm:pt modelId="{6EC6D1F9-B909-B44D-9D37-776295A7E6D0}" type="sibTrans" cxnId="{F41C55E1-0422-024B-9523-14696C8618F5}">
      <dgm:prSet/>
      <dgm:spPr/>
      <dgm:t>
        <a:bodyPr/>
        <a:lstStyle/>
        <a:p>
          <a:endParaRPr lang="en-US"/>
        </a:p>
      </dgm:t>
    </dgm:pt>
    <dgm:pt modelId="{CE91DF54-1ECD-9F46-A066-3C111BB94E74}">
      <dgm:prSet phldrT="[Text]"/>
      <dgm:spPr/>
      <dgm:t>
        <a:bodyPr/>
        <a:lstStyle/>
        <a:p>
          <a:r>
            <a:rPr lang="en-US" dirty="0" err="1" smtClean="0"/>
            <a:t>Generális</a:t>
          </a:r>
          <a:r>
            <a:rPr lang="en-US" dirty="0" smtClean="0"/>
            <a:t>, </a:t>
          </a:r>
          <a:r>
            <a:rPr lang="en-US" dirty="0" err="1" smtClean="0"/>
            <a:t>műveltség</a:t>
          </a:r>
          <a:endParaRPr lang="en-US" dirty="0"/>
        </a:p>
      </dgm:t>
    </dgm:pt>
    <dgm:pt modelId="{A6242876-18FA-6E4D-B7C1-558037B80A18}" type="parTrans" cxnId="{67156882-82DF-E341-9099-5D437E5F0321}">
      <dgm:prSet/>
      <dgm:spPr/>
      <dgm:t>
        <a:bodyPr/>
        <a:lstStyle/>
        <a:p>
          <a:endParaRPr lang="en-US"/>
        </a:p>
      </dgm:t>
    </dgm:pt>
    <dgm:pt modelId="{F366B440-EFBA-B848-AEE0-AB9195CC78FC}" type="sibTrans" cxnId="{67156882-82DF-E341-9099-5D437E5F0321}">
      <dgm:prSet/>
      <dgm:spPr/>
      <dgm:t>
        <a:bodyPr/>
        <a:lstStyle/>
        <a:p>
          <a:endParaRPr lang="en-US"/>
        </a:p>
      </dgm:t>
    </dgm:pt>
    <dgm:pt modelId="{4BABE446-CFDA-B54F-9659-B22802B78BA4}">
      <dgm:prSet phldrT="[Text]"/>
      <dgm:spPr/>
      <dgm:t>
        <a:bodyPr/>
        <a:lstStyle/>
        <a:p>
          <a:r>
            <a:rPr lang="en-US" dirty="0" err="1" smtClean="0"/>
            <a:t>Speciális</a:t>
          </a:r>
          <a:r>
            <a:rPr lang="en-US" dirty="0" smtClean="0"/>
            <a:t>, </a:t>
          </a:r>
          <a:r>
            <a:rPr lang="en-US" dirty="0" err="1" smtClean="0"/>
            <a:t>szűk</a:t>
          </a:r>
          <a:endParaRPr lang="en-US" dirty="0"/>
        </a:p>
      </dgm:t>
    </dgm:pt>
    <dgm:pt modelId="{A0E6E1CA-C775-3743-9129-9A531A19B2EA}" type="parTrans" cxnId="{E65D48A8-C2E2-744B-B0BE-6B04B8DA244A}">
      <dgm:prSet/>
      <dgm:spPr/>
      <dgm:t>
        <a:bodyPr/>
        <a:lstStyle/>
        <a:p>
          <a:endParaRPr lang="en-US"/>
        </a:p>
      </dgm:t>
    </dgm:pt>
    <dgm:pt modelId="{E673510D-5AF4-3D46-9230-C3F3E2CE4A24}" type="sibTrans" cxnId="{E65D48A8-C2E2-744B-B0BE-6B04B8DA244A}">
      <dgm:prSet/>
      <dgm:spPr/>
      <dgm:t>
        <a:bodyPr/>
        <a:lstStyle/>
        <a:p>
          <a:endParaRPr lang="en-US"/>
        </a:p>
      </dgm:t>
    </dgm:pt>
    <dgm:pt modelId="{A73DBA1E-92CB-2943-B1FC-915B1855A1E3}">
      <dgm:prSet/>
      <dgm:spPr/>
      <dgm:t>
        <a:bodyPr/>
        <a:lstStyle/>
        <a:p>
          <a:r>
            <a:rPr lang="en-US" dirty="0" err="1" smtClean="0"/>
            <a:t>Tanulás</a:t>
          </a:r>
          <a:r>
            <a:rPr lang="en-US" dirty="0" smtClean="0"/>
            <a:t> </a:t>
          </a:r>
          <a:r>
            <a:rPr lang="en-US" dirty="0" err="1" smtClean="0"/>
            <a:t>formája</a:t>
          </a:r>
          <a:r>
            <a:rPr lang="en-US" dirty="0" smtClean="0"/>
            <a:t>, </a:t>
          </a:r>
          <a:r>
            <a:rPr lang="en-US" dirty="0" err="1" smtClean="0"/>
            <a:t>csatornái</a:t>
          </a:r>
          <a:endParaRPr lang="en-US" dirty="0"/>
        </a:p>
      </dgm:t>
    </dgm:pt>
    <dgm:pt modelId="{6BBA44EE-E16D-0240-83D0-FD725F6A30BF}" type="parTrans" cxnId="{8A7BE175-5435-DB47-B6C1-0DB2B9D804D3}">
      <dgm:prSet/>
      <dgm:spPr/>
      <dgm:t>
        <a:bodyPr/>
        <a:lstStyle/>
        <a:p>
          <a:endParaRPr lang="en-US"/>
        </a:p>
      </dgm:t>
    </dgm:pt>
    <dgm:pt modelId="{A9237ECB-E667-F44E-96DA-42E2E6EFC9B9}" type="sibTrans" cxnId="{8A7BE175-5435-DB47-B6C1-0DB2B9D804D3}">
      <dgm:prSet/>
      <dgm:spPr/>
      <dgm:t>
        <a:bodyPr/>
        <a:lstStyle/>
        <a:p>
          <a:endParaRPr lang="en-US"/>
        </a:p>
      </dgm:t>
    </dgm:pt>
    <dgm:pt modelId="{D0722E6D-2C84-D542-A135-A419E1E1B338}">
      <dgm:prSet/>
      <dgm:spPr/>
      <dgm:t>
        <a:bodyPr/>
        <a:lstStyle/>
        <a:p>
          <a:r>
            <a:rPr lang="en-US" dirty="0" err="1" smtClean="0"/>
            <a:t>Bárhol</a:t>
          </a:r>
          <a:r>
            <a:rPr lang="en-US" dirty="0" smtClean="0"/>
            <a:t>, </a:t>
          </a:r>
          <a:r>
            <a:rPr lang="en-US" dirty="0" err="1" smtClean="0"/>
            <a:t>több</a:t>
          </a:r>
          <a:r>
            <a:rPr lang="en-US" dirty="0" smtClean="0"/>
            <a:t> </a:t>
          </a:r>
          <a:r>
            <a:rPr lang="en-US" dirty="0" err="1" smtClean="0"/>
            <a:t>csatorna</a:t>
          </a:r>
          <a:r>
            <a:rPr lang="en-US" dirty="0" smtClean="0"/>
            <a:t> </a:t>
          </a:r>
          <a:r>
            <a:rPr lang="en-US" dirty="0" err="1" smtClean="0"/>
            <a:t>és</a:t>
          </a:r>
          <a:r>
            <a:rPr lang="en-US" dirty="0" smtClean="0"/>
            <a:t> </a:t>
          </a:r>
          <a:r>
            <a:rPr lang="en-US" dirty="0" err="1" smtClean="0"/>
            <a:t>táv</a:t>
          </a:r>
          <a:endParaRPr lang="en-US" dirty="0"/>
        </a:p>
      </dgm:t>
    </dgm:pt>
    <dgm:pt modelId="{08C9326A-F6CB-3B43-8513-98B1BC07D01E}" type="parTrans" cxnId="{F0D00AF7-502D-6949-BF56-EBCCDBC1D0D7}">
      <dgm:prSet/>
      <dgm:spPr/>
      <dgm:t>
        <a:bodyPr/>
        <a:lstStyle/>
        <a:p>
          <a:endParaRPr lang="en-US"/>
        </a:p>
      </dgm:t>
    </dgm:pt>
    <dgm:pt modelId="{BF3D25AE-1DBC-324A-A32F-C80196B19751}" type="sibTrans" cxnId="{F0D00AF7-502D-6949-BF56-EBCCDBC1D0D7}">
      <dgm:prSet/>
      <dgm:spPr/>
      <dgm:t>
        <a:bodyPr/>
        <a:lstStyle/>
        <a:p>
          <a:endParaRPr lang="en-US"/>
        </a:p>
      </dgm:t>
    </dgm:pt>
    <dgm:pt modelId="{F4BB4191-FF7B-D84A-9167-EEE199096D10}">
      <dgm:prSet/>
      <dgm:spPr/>
      <dgm:t>
        <a:bodyPr/>
        <a:lstStyle/>
        <a:p>
          <a:r>
            <a:rPr lang="en-US" dirty="0" smtClean="0"/>
            <a:t>Bent </a:t>
          </a:r>
          <a:r>
            <a:rPr lang="en-US" dirty="0" err="1" smtClean="0"/>
            <a:t>lenni</a:t>
          </a:r>
          <a:endParaRPr lang="en-US" dirty="0"/>
        </a:p>
      </dgm:t>
    </dgm:pt>
    <dgm:pt modelId="{8DAD0EDC-54E2-7D47-B2AF-30D78D4D5325}" type="parTrans" cxnId="{403C6F6E-3534-7242-BB5B-7E938A3A829C}">
      <dgm:prSet/>
      <dgm:spPr/>
      <dgm:t>
        <a:bodyPr/>
        <a:lstStyle/>
        <a:p>
          <a:endParaRPr lang="en-US"/>
        </a:p>
      </dgm:t>
    </dgm:pt>
    <dgm:pt modelId="{1CBA9910-1DF0-304D-B462-86D2BCE71603}" type="sibTrans" cxnId="{403C6F6E-3534-7242-BB5B-7E938A3A829C}">
      <dgm:prSet/>
      <dgm:spPr/>
      <dgm:t>
        <a:bodyPr/>
        <a:lstStyle/>
        <a:p>
          <a:endParaRPr lang="en-US"/>
        </a:p>
      </dgm:t>
    </dgm:pt>
    <dgm:pt modelId="{774BE066-3E4B-964F-8F76-624D718F1535}" type="pres">
      <dgm:prSet presAssocID="{BEE6B329-14AC-DB4C-B7DA-76E973E78C0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67368B-5B10-4743-9CB7-51B059E3A2A2}" type="pres">
      <dgm:prSet presAssocID="{2D186D48-2F01-854A-9031-C41DA6DE6673}" presName="horFlow" presStyleCnt="0"/>
      <dgm:spPr/>
    </dgm:pt>
    <dgm:pt modelId="{2499B0F5-0F9A-6A45-A76C-80F9A5EB0A57}" type="pres">
      <dgm:prSet presAssocID="{2D186D48-2F01-854A-9031-C41DA6DE6673}" presName="bigChev" presStyleLbl="node1" presStyleIdx="0" presStyleCnt="4"/>
      <dgm:spPr/>
      <dgm:t>
        <a:bodyPr/>
        <a:lstStyle/>
        <a:p>
          <a:endParaRPr lang="en-US"/>
        </a:p>
      </dgm:t>
    </dgm:pt>
    <dgm:pt modelId="{7144A760-1699-B140-A95E-2A28E1975868}" type="pres">
      <dgm:prSet presAssocID="{8FC30E60-D2B6-3F46-A148-8E8BB5FACF82}" presName="parTrans" presStyleCnt="0"/>
      <dgm:spPr/>
    </dgm:pt>
    <dgm:pt modelId="{343177CD-1203-BE4B-B7A5-D92AA51CAA70}" type="pres">
      <dgm:prSet presAssocID="{812651AD-809B-C34F-B92F-7B99E10CC1A7}" presName="node" presStyleLbl="align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82055-F081-3A44-9608-ACDCB9E8E737}" type="pres">
      <dgm:prSet presAssocID="{6BE7B043-E13E-7D40-A3FF-16D021464E9D}" presName="sibTrans" presStyleCnt="0"/>
      <dgm:spPr/>
    </dgm:pt>
    <dgm:pt modelId="{FD2FF9F5-6BA4-A14B-B449-4758D8506EDC}" type="pres">
      <dgm:prSet presAssocID="{F3E5446E-6E2A-CB4B-895D-FE285261C2D3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38EEE-DEC8-7B4E-A844-296F1CB21C90}" type="pres">
      <dgm:prSet presAssocID="{2D186D48-2F01-854A-9031-C41DA6DE6673}" presName="vSp" presStyleCnt="0"/>
      <dgm:spPr/>
    </dgm:pt>
    <dgm:pt modelId="{919CE680-F6A0-C545-A32A-94740FB9AF63}" type="pres">
      <dgm:prSet presAssocID="{A44B2B37-0BC0-BF4C-A3DC-E20014AEAA26}" presName="horFlow" presStyleCnt="0"/>
      <dgm:spPr/>
    </dgm:pt>
    <dgm:pt modelId="{9BA6B260-E06D-CD45-B3A3-23C903BD9BB9}" type="pres">
      <dgm:prSet presAssocID="{A44B2B37-0BC0-BF4C-A3DC-E20014AEAA26}" presName="bigChev" presStyleLbl="node1" presStyleIdx="1" presStyleCnt="4"/>
      <dgm:spPr/>
      <dgm:t>
        <a:bodyPr/>
        <a:lstStyle/>
        <a:p>
          <a:endParaRPr lang="en-US"/>
        </a:p>
      </dgm:t>
    </dgm:pt>
    <dgm:pt modelId="{B4382978-5BC0-764A-A298-E4B7AB02291F}" type="pres">
      <dgm:prSet presAssocID="{01502757-8CB4-514B-992E-5951DE6DD225}" presName="parTrans" presStyleCnt="0"/>
      <dgm:spPr/>
    </dgm:pt>
    <dgm:pt modelId="{8263D9F6-7DF0-F142-BDE5-E17BE78206A5}" type="pres">
      <dgm:prSet presAssocID="{BBBF0305-854A-7643-8068-AAFDCB52BF52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61273-ABAE-F346-A763-B090D108CA1F}" type="pres">
      <dgm:prSet presAssocID="{AF470A8F-52B0-5547-9307-17CFBBA9E134}" presName="sibTrans" presStyleCnt="0"/>
      <dgm:spPr/>
    </dgm:pt>
    <dgm:pt modelId="{61B3F853-6987-C346-A71E-76F30E4A3B01}" type="pres">
      <dgm:prSet presAssocID="{6602D2AC-92D8-E74D-B9FD-EB249BF11947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9DD8D-EF92-2944-B3D4-7D3EBEB0506B}" type="pres">
      <dgm:prSet presAssocID="{A44B2B37-0BC0-BF4C-A3DC-E20014AEAA26}" presName="vSp" presStyleCnt="0"/>
      <dgm:spPr/>
    </dgm:pt>
    <dgm:pt modelId="{9266B12C-900A-C741-B50E-275149FD5A90}" type="pres">
      <dgm:prSet presAssocID="{97D316BC-2096-344F-BEB3-E50A9E278C9E}" presName="horFlow" presStyleCnt="0"/>
      <dgm:spPr/>
    </dgm:pt>
    <dgm:pt modelId="{DE72050E-BED2-D84D-8915-BD7D89AD2045}" type="pres">
      <dgm:prSet presAssocID="{97D316BC-2096-344F-BEB3-E50A9E278C9E}" presName="bigChev" presStyleLbl="node1" presStyleIdx="2" presStyleCnt="4"/>
      <dgm:spPr/>
      <dgm:t>
        <a:bodyPr/>
        <a:lstStyle/>
        <a:p>
          <a:endParaRPr lang="en-US"/>
        </a:p>
      </dgm:t>
    </dgm:pt>
    <dgm:pt modelId="{1D9B95BC-1111-B442-AA20-C38065AF9BCD}" type="pres">
      <dgm:prSet presAssocID="{A6242876-18FA-6E4D-B7C1-558037B80A18}" presName="parTrans" presStyleCnt="0"/>
      <dgm:spPr/>
    </dgm:pt>
    <dgm:pt modelId="{1E760EAA-1968-4145-8BFF-2DD882E25FEC}" type="pres">
      <dgm:prSet presAssocID="{CE91DF54-1ECD-9F46-A066-3C111BB94E74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D568E-380E-0D42-B0EE-EEC3C3E84FB3}" type="pres">
      <dgm:prSet presAssocID="{F366B440-EFBA-B848-AEE0-AB9195CC78FC}" presName="sibTrans" presStyleCnt="0"/>
      <dgm:spPr/>
    </dgm:pt>
    <dgm:pt modelId="{3421E2CA-0081-F146-8E49-505B9931DA1C}" type="pres">
      <dgm:prSet presAssocID="{4BABE446-CFDA-B54F-9659-B22802B78BA4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E0A020-156A-0748-9285-6C67C91CC617}" type="pres">
      <dgm:prSet presAssocID="{97D316BC-2096-344F-BEB3-E50A9E278C9E}" presName="vSp" presStyleCnt="0"/>
      <dgm:spPr/>
    </dgm:pt>
    <dgm:pt modelId="{50DC791F-BCA6-6A4C-8196-4F3822399517}" type="pres">
      <dgm:prSet presAssocID="{A73DBA1E-92CB-2943-B1FC-915B1855A1E3}" presName="horFlow" presStyleCnt="0"/>
      <dgm:spPr/>
    </dgm:pt>
    <dgm:pt modelId="{6DBEF7A7-3554-D440-878B-F2050F21713D}" type="pres">
      <dgm:prSet presAssocID="{A73DBA1E-92CB-2943-B1FC-915B1855A1E3}" presName="bigChev" presStyleLbl="node1" presStyleIdx="3" presStyleCnt="4"/>
      <dgm:spPr/>
      <dgm:t>
        <a:bodyPr/>
        <a:lstStyle/>
        <a:p>
          <a:endParaRPr lang="en-US"/>
        </a:p>
      </dgm:t>
    </dgm:pt>
    <dgm:pt modelId="{CC4754D4-336E-9F4C-9ACA-95B3B0A929BE}" type="pres">
      <dgm:prSet presAssocID="{8DAD0EDC-54E2-7D47-B2AF-30D78D4D5325}" presName="parTrans" presStyleCnt="0"/>
      <dgm:spPr/>
    </dgm:pt>
    <dgm:pt modelId="{3AD0089E-7FBC-F84A-9893-997556A14071}" type="pres">
      <dgm:prSet presAssocID="{F4BB4191-FF7B-D84A-9167-EEE199096D10}" presName="node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9EED1-9D40-4342-8283-5D687D4AEF78}" type="pres">
      <dgm:prSet presAssocID="{1CBA9910-1DF0-304D-B462-86D2BCE71603}" presName="sibTrans" presStyleCnt="0"/>
      <dgm:spPr/>
    </dgm:pt>
    <dgm:pt modelId="{21F55497-79B1-874D-87C4-B57CD724FF04}" type="pres">
      <dgm:prSet presAssocID="{D0722E6D-2C84-D542-A135-A419E1E1B338}" presName="node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1999FC-A46D-DA4C-A668-36996B6AD70C}" srcId="{A44B2B37-0BC0-BF4C-A3DC-E20014AEAA26}" destId="{BBBF0305-854A-7643-8068-AAFDCB52BF52}" srcOrd="0" destOrd="0" parTransId="{01502757-8CB4-514B-992E-5951DE6DD225}" sibTransId="{AF470A8F-52B0-5547-9307-17CFBBA9E134}"/>
    <dgm:cxn modelId="{B4127B7C-2117-ED44-A87A-108EF3528901}" type="presOf" srcId="{2D186D48-2F01-854A-9031-C41DA6DE6673}" destId="{2499B0F5-0F9A-6A45-A76C-80F9A5EB0A57}" srcOrd="0" destOrd="0" presId="urn:microsoft.com/office/officeart/2005/8/layout/lProcess3"/>
    <dgm:cxn modelId="{521824E9-9184-C04E-89EB-4150F8C93BD3}" type="presOf" srcId="{BEE6B329-14AC-DB4C-B7DA-76E973E78C0C}" destId="{774BE066-3E4B-964F-8F76-624D718F1535}" srcOrd="0" destOrd="0" presId="urn:microsoft.com/office/officeart/2005/8/layout/lProcess3"/>
    <dgm:cxn modelId="{F41C55E1-0422-024B-9523-14696C8618F5}" srcId="{BEE6B329-14AC-DB4C-B7DA-76E973E78C0C}" destId="{97D316BC-2096-344F-BEB3-E50A9E278C9E}" srcOrd="2" destOrd="0" parTransId="{9FE0E001-6D85-8345-8650-B255E5518525}" sibTransId="{6EC6D1F9-B909-B44D-9D37-776295A7E6D0}"/>
    <dgm:cxn modelId="{FB679A23-A351-2A49-92BF-B4931C9F06F4}" type="presOf" srcId="{F3E5446E-6E2A-CB4B-895D-FE285261C2D3}" destId="{FD2FF9F5-6BA4-A14B-B449-4758D8506EDC}" srcOrd="0" destOrd="0" presId="urn:microsoft.com/office/officeart/2005/8/layout/lProcess3"/>
    <dgm:cxn modelId="{BDA750A2-1E4A-8540-81C5-A4AA6D27CF30}" type="presOf" srcId="{6602D2AC-92D8-E74D-B9FD-EB249BF11947}" destId="{61B3F853-6987-C346-A71E-76F30E4A3B01}" srcOrd="0" destOrd="0" presId="urn:microsoft.com/office/officeart/2005/8/layout/lProcess3"/>
    <dgm:cxn modelId="{CEE5D0A3-BE0B-FB4E-83F0-B113886E51BB}" type="presOf" srcId="{4BABE446-CFDA-B54F-9659-B22802B78BA4}" destId="{3421E2CA-0081-F146-8E49-505B9931DA1C}" srcOrd="0" destOrd="0" presId="urn:microsoft.com/office/officeart/2005/8/layout/lProcess3"/>
    <dgm:cxn modelId="{2C759052-15D0-D348-A908-0DEC840C3028}" type="presOf" srcId="{A44B2B37-0BC0-BF4C-A3DC-E20014AEAA26}" destId="{9BA6B260-E06D-CD45-B3A3-23C903BD9BB9}" srcOrd="0" destOrd="0" presId="urn:microsoft.com/office/officeart/2005/8/layout/lProcess3"/>
    <dgm:cxn modelId="{59C45A37-B9A2-7041-A6A7-4CAB86E4233C}" type="presOf" srcId="{97D316BC-2096-344F-BEB3-E50A9E278C9E}" destId="{DE72050E-BED2-D84D-8915-BD7D89AD2045}" srcOrd="0" destOrd="0" presId="urn:microsoft.com/office/officeart/2005/8/layout/lProcess3"/>
    <dgm:cxn modelId="{283EA8E5-80DF-264A-8D96-652C12D42AD1}" srcId="{BEE6B329-14AC-DB4C-B7DA-76E973E78C0C}" destId="{A44B2B37-0BC0-BF4C-A3DC-E20014AEAA26}" srcOrd="1" destOrd="0" parTransId="{67915FA2-6D18-1442-9132-9B90B9A891BE}" sibTransId="{5E94A228-A3F3-E74D-B73F-C3D1C0A5D811}"/>
    <dgm:cxn modelId="{D980DDC9-8BAB-C944-80B1-DC9357E3DA1D}" type="presOf" srcId="{F4BB4191-FF7B-D84A-9167-EEE199096D10}" destId="{3AD0089E-7FBC-F84A-9893-997556A14071}" srcOrd="0" destOrd="0" presId="urn:microsoft.com/office/officeart/2005/8/layout/lProcess3"/>
    <dgm:cxn modelId="{F0D00AF7-502D-6949-BF56-EBCCDBC1D0D7}" srcId="{A73DBA1E-92CB-2943-B1FC-915B1855A1E3}" destId="{D0722E6D-2C84-D542-A135-A419E1E1B338}" srcOrd="1" destOrd="0" parTransId="{08C9326A-F6CB-3B43-8513-98B1BC07D01E}" sibTransId="{BF3D25AE-1DBC-324A-A32F-C80196B19751}"/>
    <dgm:cxn modelId="{43D77342-0C44-FB4D-A454-AB023A3D6133}" srcId="{BEE6B329-14AC-DB4C-B7DA-76E973E78C0C}" destId="{2D186D48-2F01-854A-9031-C41DA6DE6673}" srcOrd="0" destOrd="0" parTransId="{B14E5239-7034-CD46-9838-290DB8519763}" sibTransId="{5744FF06-C57E-A54D-9F07-6D3B8FCFEBD6}"/>
    <dgm:cxn modelId="{CAF69AC3-6EFF-4C4C-9A12-4A1CEE5812FC}" type="presOf" srcId="{CE91DF54-1ECD-9F46-A066-3C111BB94E74}" destId="{1E760EAA-1968-4145-8BFF-2DD882E25FEC}" srcOrd="0" destOrd="0" presId="urn:microsoft.com/office/officeart/2005/8/layout/lProcess3"/>
    <dgm:cxn modelId="{893788C9-A81D-EB41-969F-66F4A3E0F5A1}" type="presOf" srcId="{A73DBA1E-92CB-2943-B1FC-915B1855A1E3}" destId="{6DBEF7A7-3554-D440-878B-F2050F21713D}" srcOrd="0" destOrd="0" presId="urn:microsoft.com/office/officeart/2005/8/layout/lProcess3"/>
    <dgm:cxn modelId="{403C6F6E-3534-7242-BB5B-7E938A3A829C}" srcId="{A73DBA1E-92CB-2943-B1FC-915B1855A1E3}" destId="{F4BB4191-FF7B-D84A-9167-EEE199096D10}" srcOrd="0" destOrd="0" parTransId="{8DAD0EDC-54E2-7D47-B2AF-30D78D4D5325}" sibTransId="{1CBA9910-1DF0-304D-B462-86D2BCE71603}"/>
    <dgm:cxn modelId="{727A838D-288B-3445-B61B-13420A7C1391}" srcId="{2D186D48-2F01-854A-9031-C41DA6DE6673}" destId="{F3E5446E-6E2A-CB4B-895D-FE285261C2D3}" srcOrd="1" destOrd="0" parTransId="{B72916C5-395E-E94F-91CB-A8EA202719BE}" sibTransId="{E73609D3-0DAF-5244-87F9-114A43F729D0}"/>
    <dgm:cxn modelId="{CCC1704E-6B0D-6A4E-B44D-8C445C9914C6}" type="presOf" srcId="{D0722E6D-2C84-D542-A135-A419E1E1B338}" destId="{21F55497-79B1-874D-87C4-B57CD724FF04}" srcOrd="0" destOrd="0" presId="urn:microsoft.com/office/officeart/2005/8/layout/lProcess3"/>
    <dgm:cxn modelId="{E65D48A8-C2E2-744B-B0BE-6B04B8DA244A}" srcId="{97D316BC-2096-344F-BEB3-E50A9E278C9E}" destId="{4BABE446-CFDA-B54F-9659-B22802B78BA4}" srcOrd="1" destOrd="0" parTransId="{A0E6E1CA-C775-3743-9129-9A531A19B2EA}" sibTransId="{E673510D-5AF4-3D46-9230-C3F3E2CE4A24}"/>
    <dgm:cxn modelId="{8A7BE175-5435-DB47-B6C1-0DB2B9D804D3}" srcId="{BEE6B329-14AC-DB4C-B7DA-76E973E78C0C}" destId="{A73DBA1E-92CB-2943-B1FC-915B1855A1E3}" srcOrd="3" destOrd="0" parTransId="{6BBA44EE-E16D-0240-83D0-FD725F6A30BF}" sibTransId="{A9237ECB-E667-F44E-96DA-42E2E6EFC9B9}"/>
    <dgm:cxn modelId="{67156882-82DF-E341-9099-5D437E5F0321}" srcId="{97D316BC-2096-344F-BEB3-E50A9E278C9E}" destId="{CE91DF54-1ECD-9F46-A066-3C111BB94E74}" srcOrd="0" destOrd="0" parTransId="{A6242876-18FA-6E4D-B7C1-558037B80A18}" sibTransId="{F366B440-EFBA-B848-AEE0-AB9195CC78FC}"/>
    <dgm:cxn modelId="{65DCDF02-5AED-E74C-9CEA-A06AD7C42A62}" srcId="{A44B2B37-0BC0-BF4C-A3DC-E20014AEAA26}" destId="{6602D2AC-92D8-E74D-B9FD-EB249BF11947}" srcOrd="1" destOrd="0" parTransId="{B0E85D7B-45E7-3345-83B2-8E4F38110B21}" sibTransId="{FF96809C-5A1F-3942-BEB0-0EFA8D376D90}"/>
    <dgm:cxn modelId="{D4408686-3553-284A-A746-26F4A47B10FC}" type="presOf" srcId="{812651AD-809B-C34F-B92F-7B99E10CC1A7}" destId="{343177CD-1203-BE4B-B7A5-D92AA51CAA70}" srcOrd="0" destOrd="0" presId="urn:microsoft.com/office/officeart/2005/8/layout/lProcess3"/>
    <dgm:cxn modelId="{092CBD5C-7770-FA4D-BEFF-5D0075C7346E}" type="presOf" srcId="{BBBF0305-854A-7643-8068-AAFDCB52BF52}" destId="{8263D9F6-7DF0-F142-BDE5-E17BE78206A5}" srcOrd="0" destOrd="0" presId="urn:microsoft.com/office/officeart/2005/8/layout/lProcess3"/>
    <dgm:cxn modelId="{9DDECD55-0D4C-4442-A7E7-36D2AD2877FB}" srcId="{2D186D48-2F01-854A-9031-C41DA6DE6673}" destId="{812651AD-809B-C34F-B92F-7B99E10CC1A7}" srcOrd="0" destOrd="0" parTransId="{8FC30E60-D2B6-3F46-A148-8E8BB5FACF82}" sibTransId="{6BE7B043-E13E-7D40-A3FF-16D021464E9D}"/>
    <dgm:cxn modelId="{0EC7259F-8730-E14C-97B3-455F5442B972}" type="presParOf" srcId="{774BE066-3E4B-964F-8F76-624D718F1535}" destId="{5167368B-5B10-4743-9CB7-51B059E3A2A2}" srcOrd="0" destOrd="0" presId="urn:microsoft.com/office/officeart/2005/8/layout/lProcess3"/>
    <dgm:cxn modelId="{DC52D65D-2A0E-8B4C-9010-E16D2E814A17}" type="presParOf" srcId="{5167368B-5B10-4743-9CB7-51B059E3A2A2}" destId="{2499B0F5-0F9A-6A45-A76C-80F9A5EB0A57}" srcOrd="0" destOrd="0" presId="urn:microsoft.com/office/officeart/2005/8/layout/lProcess3"/>
    <dgm:cxn modelId="{053352E5-F259-674E-8768-90236CDCB883}" type="presParOf" srcId="{5167368B-5B10-4743-9CB7-51B059E3A2A2}" destId="{7144A760-1699-B140-A95E-2A28E1975868}" srcOrd="1" destOrd="0" presId="urn:microsoft.com/office/officeart/2005/8/layout/lProcess3"/>
    <dgm:cxn modelId="{B93AEC59-1D59-3846-ABC6-F0F4D44881AE}" type="presParOf" srcId="{5167368B-5B10-4743-9CB7-51B059E3A2A2}" destId="{343177CD-1203-BE4B-B7A5-D92AA51CAA70}" srcOrd="2" destOrd="0" presId="urn:microsoft.com/office/officeart/2005/8/layout/lProcess3"/>
    <dgm:cxn modelId="{017EAF46-0CE8-8A44-9A3F-B309DF6897EF}" type="presParOf" srcId="{5167368B-5B10-4743-9CB7-51B059E3A2A2}" destId="{CBF82055-F081-3A44-9608-ACDCB9E8E737}" srcOrd="3" destOrd="0" presId="urn:microsoft.com/office/officeart/2005/8/layout/lProcess3"/>
    <dgm:cxn modelId="{7811E402-A003-E348-AA5B-765FE6609672}" type="presParOf" srcId="{5167368B-5B10-4743-9CB7-51B059E3A2A2}" destId="{FD2FF9F5-6BA4-A14B-B449-4758D8506EDC}" srcOrd="4" destOrd="0" presId="urn:microsoft.com/office/officeart/2005/8/layout/lProcess3"/>
    <dgm:cxn modelId="{8FD9527B-1F24-4847-A719-FE9666F29B85}" type="presParOf" srcId="{774BE066-3E4B-964F-8F76-624D718F1535}" destId="{11738EEE-DEC8-7B4E-A844-296F1CB21C90}" srcOrd="1" destOrd="0" presId="urn:microsoft.com/office/officeart/2005/8/layout/lProcess3"/>
    <dgm:cxn modelId="{16BC4865-4E25-7142-9B18-D089A3DF59F1}" type="presParOf" srcId="{774BE066-3E4B-964F-8F76-624D718F1535}" destId="{919CE680-F6A0-C545-A32A-94740FB9AF63}" srcOrd="2" destOrd="0" presId="urn:microsoft.com/office/officeart/2005/8/layout/lProcess3"/>
    <dgm:cxn modelId="{4CB94E15-6D71-EF45-A83F-F3A571A60DB3}" type="presParOf" srcId="{919CE680-F6A0-C545-A32A-94740FB9AF63}" destId="{9BA6B260-E06D-CD45-B3A3-23C903BD9BB9}" srcOrd="0" destOrd="0" presId="urn:microsoft.com/office/officeart/2005/8/layout/lProcess3"/>
    <dgm:cxn modelId="{F5D8D426-EB35-4B4F-B674-79D066AD28B2}" type="presParOf" srcId="{919CE680-F6A0-C545-A32A-94740FB9AF63}" destId="{B4382978-5BC0-764A-A298-E4B7AB02291F}" srcOrd="1" destOrd="0" presId="urn:microsoft.com/office/officeart/2005/8/layout/lProcess3"/>
    <dgm:cxn modelId="{98A7D623-215D-FA43-B48B-63287C202251}" type="presParOf" srcId="{919CE680-F6A0-C545-A32A-94740FB9AF63}" destId="{8263D9F6-7DF0-F142-BDE5-E17BE78206A5}" srcOrd="2" destOrd="0" presId="urn:microsoft.com/office/officeart/2005/8/layout/lProcess3"/>
    <dgm:cxn modelId="{303C422C-82E6-0146-B266-48708ECB2201}" type="presParOf" srcId="{919CE680-F6A0-C545-A32A-94740FB9AF63}" destId="{9C461273-ABAE-F346-A763-B090D108CA1F}" srcOrd="3" destOrd="0" presId="urn:microsoft.com/office/officeart/2005/8/layout/lProcess3"/>
    <dgm:cxn modelId="{6E75E864-CF9A-9541-B10F-3AE04CC41EE5}" type="presParOf" srcId="{919CE680-F6A0-C545-A32A-94740FB9AF63}" destId="{61B3F853-6987-C346-A71E-76F30E4A3B01}" srcOrd="4" destOrd="0" presId="urn:microsoft.com/office/officeart/2005/8/layout/lProcess3"/>
    <dgm:cxn modelId="{18C8426D-BF7D-2842-A986-FB3B38A60A97}" type="presParOf" srcId="{774BE066-3E4B-964F-8F76-624D718F1535}" destId="{3519DD8D-EF92-2944-B3D4-7D3EBEB0506B}" srcOrd="3" destOrd="0" presId="urn:microsoft.com/office/officeart/2005/8/layout/lProcess3"/>
    <dgm:cxn modelId="{01488613-41E5-B044-963C-9B680A755493}" type="presParOf" srcId="{774BE066-3E4B-964F-8F76-624D718F1535}" destId="{9266B12C-900A-C741-B50E-275149FD5A90}" srcOrd="4" destOrd="0" presId="urn:microsoft.com/office/officeart/2005/8/layout/lProcess3"/>
    <dgm:cxn modelId="{F6735FBD-FD07-6B44-9ED1-5247CDE2D3A4}" type="presParOf" srcId="{9266B12C-900A-C741-B50E-275149FD5A90}" destId="{DE72050E-BED2-D84D-8915-BD7D89AD2045}" srcOrd="0" destOrd="0" presId="urn:microsoft.com/office/officeart/2005/8/layout/lProcess3"/>
    <dgm:cxn modelId="{0330A590-C9E9-894D-B66A-DE575D0071C4}" type="presParOf" srcId="{9266B12C-900A-C741-B50E-275149FD5A90}" destId="{1D9B95BC-1111-B442-AA20-C38065AF9BCD}" srcOrd="1" destOrd="0" presId="urn:microsoft.com/office/officeart/2005/8/layout/lProcess3"/>
    <dgm:cxn modelId="{92839826-0CB0-A24E-9F2C-90EC4195FFA3}" type="presParOf" srcId="{9266B12C-900A-C741-B50E-275149FD5A90}" destId="{1E760EAA-1968-4145-8BFF-2DD882E25FEC}" srcOrd="2" destOrd="0" presId="urn:microsoft.com/office/officeart/2005/8/layout/lProcess3"/>
    <dgm:cxn modelId="{5EA950C6-35B9-C04A-A9DB-D39E4CFC25DE}" type="presParOf" srcId="{9266B12C-900A-C741-B50E-275149FD5A90}" destId="{FF6D568E-380E-0D42-B0EE-EEC3C3E84FB3}" srcOrd="3" destOrd="0" presId="urn:microsoft.com/office/officeart/2005/8/layout/lProcess3"/>
    <dgm:cxn modelId="{2D0E3A45-7D5C-D646-A354-22651A84B99C}" type="presParOf" srcId="{9266B12C-900A-C741-B50E-275149FD5A90}" destId="{3421E2CA-0081-F146-8E49-505B9931DA1C}" srcOrd="4" destOrd="0" presId="urn:microsoft.com/office/officeart/2005/8/layout/lProcess3"/>
    <dgm:cxn modelId="{4BA79CE7-5400-364C-BE9E-38108CBDEBF6}" type="presParOf" srcId="{774BE066-3E4B-964F-8F76-624D718F1535}" destId="{A3E0A020-156A-0748-9285-6C67C91CC617}" srcOrd="5" destOrd="0" presId="urn:microsoft.com/office/officeart/2005/8/layout/lProcess3"/>
    <dgm:cxn modelId="{BE1D9362-5DED-D04C-9002-AB1AF8D4261C}" type="presParOf" srcId="{774BE066-3E4B-964F-8F76-624D718F1535}" destId="{50DC791F-BCA6-6A4C-8196-4F3822399517}" srcOrd="6" destOrd="0" presId="urn:microsoft.com/office/officeart/2005/8/layout/lProcess3"/>
    <dgm:cxn modelId="{F7D6CB20-B0F8-A64C-8D42-D948D901E543}" type="presParOf" srcId="{50DC791F-BCA6-6A4C-8196-4F3822399517}" destId="{6DBEF7A7-3554-D440-878B-F2050F21713D}" srcOrd="0" destOrd="0" presId="urn:microsoft.com/office/officeart/2005/8/layout/lProcess3"/>
    <dgm:cxn modelId="{DFD272E8-2B36-D549-AB31-10AEA8639186}" type="presParOf" srcId="{50DC791F-BCA6-6A4C-8196-4F3822399517}" destId="{CC4754D4-336E-9F4C-9ACA-95B3B0A929BE}" srcOrd="1" destOrd="0" presId="urn:microsoft.com/office/officeart/2005/8/layout/lProcess3"/>
    <dgm:cxn modelId="{5817B2F5-A4FB-1042-8BA3-153519E2EEA6}" type="presParOf" srcId="{50DC791F-BCA6-6A4C-8196-4F3822399517}" destId="{3AD0089E-7FBC-F84A-9893-997556A14071}" srcOrd="2" destOrd="0" presId="urn:microsoft.com/office/officeart/2005/8/layout/lProcess3"/>
    <dgm:cxn modelId="{1FD86948-CFEE-3A4D-9C72-5010EE793984}" type="presParOf" srcId="{50DC791F-BCA6-6A4C-8196-4F3822399517}" destId="{05A9EED1-9D40-4342-8283-5D687D4AEF78}" srcOrd="3" destOrd="0" presId="urn:microsoft.com/office/officeart/2005/8/layout/lProcess3"/>
    <dgm:cxn modelId="{55CDD745-8344-B946-B51F-C358B41298AC}" type="presParOf" srcId="{50DC791F-BCA6-6A4C-8196-4F3822399517}" destId="{21F55497-79B1-874D-87C4-B57CD724FF04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E6B329-14AC-DB4C-B7DA-76E973E78C0C}" type="doc">
      <dgm:prSet loTypeId="urn:microsoft.com/office/officeart/2005/8/layout/l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186D48-2F01-854A-9031-C41DA6DE6673}">
      <dgm:prSet phldrT="[Text]"/>
      <dgm:spPr/>
      <dgm:t>
        <a:bodyPr/>
        <a:lstStyle/>
        <a:p>
          <a:r>
            <a:rPr lang="en-US" dirty="0" err="1" smtClean="0"/>
            <a:t>Hol</a:t>
          </a:r>
          <a:r>
            <a:rPr lang="en-US" dirty="0" smtClean="0"/>
            <a:t> a </a:t>
          </a:r>
          <a:r>
            <a:rPr lang="en-US" dirty="0" err="1" smtClean="0"/>
            <a:t>fókusz</a:t>
          </a:r>
          <a:endParaRPr lang="en-US" dirty="0"/>
        </a:p>
      </dgm:t>
    </dgm:pt>
    <dgm:pt modelId="{B14E5239-7034-CD46-9838-290DB8519763}" type="parTrans" cxnId="{43D77342-0C44-FB4D-A454-AB023A3D6133}">
      <dgm:prSet/>
      <dgm:spPr/>
      <dgm:t>
        <a:bodyPr/>
        <a:lstStyle/>
        <a:p>
          <a:endParaRPr lang="en-US"/>
        </a:p>
      </dgm:t>
    </dgm:pt>
    <dgm:pt modelId="{5744FF06-C57E-A54D-9F07-6D3B8FCFEBD6}" type="sibTrans" cxnId="{43D77342-0C44-FB4D-A454-AB023A3D6133}">
      <dgm:prSet/>
      <dgm:spPr/>
      <dgm:t>
        <a:bodyPr/>
        <a:lstStyle/>
        <a:p>
          <a:endParaRPr lang="en-US"/>
        </a:p>
      </dgm:t>
    </dgm:pt>
    <dgm:pt modelId="{812651AD-809B-C34F-B92F-7B99E10CC1A7}">
      <dgm:prSet phldrT="[Text]"/>
      <dgm:spPr/>
      <dgm:t>
        <a:bodyPr/>
        <a:lstStyle/>
        <a:p>
          <a:r>
            <a:rPr lang="en-US" dirty="0" smtClean="0"/>
            <a:t>Csak a </a:t>
          </a:r>
          <a:r>
            <a:rPr lang="en-US" dirty="0" err="1" smtClean="0"/>
            <a:t>tanuláson</a:t>
          </a:r>
          <a:endParaRPr lang="en-US" dirty="0"/>
        </a:p>
      </dgm:t>
    </dgm:pt>
    <dgm:pt modelId="{8FC30E60-D2B6-3F46-A148-8E8BB5FACF82}" type="parTrans" cxnId="{9DDECD55-0D4C-4442-A7E7-36D2AD2877FB}">
      <dgm:prSet/>
      <dgm:spPr/>
      <dgm:t>
        <a:bodyPr/>
        <a:lstStyle/>
        <a:p>
          <a:endParaRPr lang="en-US"/>
        </a:p>
      </dgm:t>
    </dgm:pt>
    <dgm:pt modelId="{6BE7B043-E13E-7D40-A3FF-16D021464E9D}" type="sibTrans" cxnId="{9DDECD55-0D4C-4442-A7E7-36D2AD2877FB}">
      <dgm:prSet/>
      <dgm:spPr/>
      <dgm:t>
        <a:bodyPr/>
        <a:lstStyle/>
        <a:p>
          <a:endParaRPr lang="en-US"/>
        </a:p>
      </dgm:t>
    </dgm:pt>
    <dgm:pt modelId="{F3E5446E-6E2A-CB4B-895D-FE285261C2D3}">
      <dgm:prSet phldrT="[Text]"/>
      <dgm:spPr/>
      <dgm:t>
        <a:bodyPr/>
        <a:lstStyle/>
        <a:p>
          <a:r>
            <a:rPr lang="en-US" dirty="0" err="1" smtClean="0"/>
            <a:t>sokfelé</a:t>
          </a:r>
          <a:endParaRPr lang="en-US" dirty="0"/>
        </a:p>
      </dgm:t>
    </dgm:pt>
    <dgm:pt modelId="{B72916C5-395E-E94F-91CB-A8EA202719BE}" type="parTrans" cxnId="{727A838D-288B-3445-B61B-13420A7C1391}">
      <dgm:prSet/>
      <dgm:spPr/>
      <dgm:t>
        <a:bodyPr/>
        <a:lstStyle/>
        <a:p>
          <a:endParaRPr lang="en-US"/>
        </a:p>
      </dgm:t>
    </dgm:pt>
    <dgm:pt modelId="{E73609D3-0DAF-5244-87F9-114A43F729D0}" type="sibTrans" cxnId="{727A838D-288B-3445-B61B-13420A7C1391}">
      <dgm:prSet/>
      <dgm:spPr/>
      <dgm:t>
        <a:bodyPr/>
        <a:lstStyle/>
        <a:p>
          <a:endParaRPr lang="en-US"/>
        </a:p>
      </dgm:t>
    </dgm:pt>
    <dgm:pt modelId="{A44B2B37-0BC0-BF4C-A3DC-E20014AEAA26}">
      <dgm:prSet phldrT="[Text]"/>
      <dgm:spPr/>
      <dgm:t>
        <a:bodyPr/>
        <a:lstStyle/>
        <a:p>
          <a:r>
            <a:rPr lang="en-US" dirty="0" err="1" smtClean="0"/>
            <a:t>Közösségben</a:t>
          </a:r>
          <a:r>
            <a:rPr lang="en-US" dirty="0" smtClean="0"/>
            <a:t> </a:t>
          </a:r>
          <a:endParaRPr lang="en-US" dirty="0"/>
        </a:p>
      </dgm:t>
    </dgm:pt>
    <dgm:pt modelId="{67915FA2-6D18-1442-9132-9B90B9A891BE}" type="parTrans" cxnId="{283EA8E5-80DF-264A-8D96-652C12D42AD1}">
      <dgm:prSet/>
      <dgm:spPr/>
      <dgm:t>
        <a:bodyPr/>
        <a:lstStyle/>
        <a:p>
          <a:endParaRPr lang="en-US"/>
        </a:p>
      </dgm:t>
    </dgm:pt>
    <dgm:pt modelId="{5E94A228-A3F3-E74D-B73F-C3D1C0A5D811}" type="sibTrans" cxnId="{283EA8E5-80DF-264A-8D96-652C12D42AD1}">
      <dgm:prSet/>
      <dgm:spPr/>
      <dgm:t>
        <a:bodyPr/>
        <a:lstStyle/>
        <a:p>
          <a:endParaRPr lang="en-US"/>
        </a:p>
      </dgm:t>
    </dgm:pt>
    <dgm:pt modelId="{BBBF0305-854A-7643-8068-AAFDCB52BF52}">
      <dgm:prSet phldrT="[Text]"/>
      <dgm:spPr/>
      <dgm:t>
        <a:bodyPr/>
        <a:lstStyle/>
        <a:p>
          <a:r>
            <a:rPr lang="en-US" dirty="0" err="1" smtClean="0"/>
            <a:t>Egy</a:t>
          </a:r>
          <a:r>
            <a:rPr lang="en-US" dirty="0" smtClean="0"/>
            <a:t> </a:t>
          </a:r>
          <a:r>
            <a:rPr lang="en-US" dirty="0" err="1" smtClean="0"/>
            <a:t>csoport</a:t>
          </a:r>
          <a:endParaRPr lang="en-US" dirty="0"/>
        </a:p>
      </dgm:t>
    </dgm:pt>
    <dgm:pt modelId="{01502757-8CB4-514B-992E-5951DE6DD225}" type="parTrans" cxnId="{741999FC-A46D-DA4C-A668-36996B6AD70C}">
      <dgm:prSet/>
      <dgm:spPr/>
      <dgm:t>
        <a:bodyPr/>
        <a:lstStyle/>
        <a:p>
          <a:endParaRPr lang="en-US"/>
        </a:p>
      </dgm:t>
    </dgm:pt>
    <dgm:pt modelId="{AF470A8F-52B0-5547-9307-17CFBBA9E134}" type="sibTrans" cxnId="{741999FC-A46D-DA4C-A668-36996B6AD70C}">
      <dgm:prSet/>
      <dgm:spPr/>
      <dgm:t>
        <a:bodyPr/>
        <a:lstStyle/>
        <a:p>
          <a:endParaRPr lang="en-US"/>
        </a:p>
      </dgm:t>
    </dgm:pt>
    <dgm:pt modelId="{6602D2AC-92D8-E74D-B9FD-EB249BF11947}">
      <dgm:prSet phldrT="[Text]"/>
      <dgm:spPr/>
      <dgm:t>
        <a:bodyPr/>
        <a:lstStyle/>
        <a:p>
          <a:r>
            <a:rPr lang="en-US" dirty="0" err="1" smtClean="0"/>
            <a:t>Nem</a:t>
          </a:r>
          <a:r>
            <a:rPr lang="en-US" dirty="0" smtClean="0"/>
            <a:t> </a:t>
          </a:r>
          <a:r>
            <a:rPr lang="en-US" dirty="0" err="1" smtClean="0"/>
            <a:t>szervezett</a:t>
          </a:r>
          <a:endParaRPr lang="en-US" dirty="0"/>
        </a:p>
      </dgm:t>
    </dgm:pt>
    <dgm:pt modelId="{B0E85D7B-45E7-3345-83B2-8E4F38110B21}" type="parTrans" cxnId="{65DCDF02-5AED-E74C-9CEA-A06AD7C42A62}">
      <dgm:prSet/>
      <dgm:spPr/>
      <dgm:t>
        <a:bodyPr/>
        <a:lstStyle/>
        <a:p>
          <a:endParaRPr lang="en-US"/>
        </a:p>
      </dgm:t>
    </dgm:pt>
    <dgm:pt modelId="{FF96809C-5A1F-3942-BEB0-0EFA8D376D90}" type="sibTrans" cxnId="{65DCDF02-5AED-E74C-9CEA-A06AD7C42A62}">
      <dgm:prSet/>
      <dgm:spPr/>
      <dgm:t>
        <a:bodyPr/>
        <a:lstStyle/>
        <a:p>
          <a:endParaRPr lang="en-US"/>
        </a:p>
      </dgm:t>
    </dgm:pt>
    <dgm:pt modelId="{97D316BC-2096-344F-BEB3-E50A9E278C9E}">
      <dgm:prSet phldrT="[Text]"/>
      <dgm:spPr/>
      <dgm:t>
        <a:bodyPr/>
        <a:lstStyle/>
        <a:p>
          <a:r>
            <a:rPr lang="en-US" dirty="0" err="1" smtClean="0"/>
            <a:t>Tanár</a:t>
          </a:r>
          <a:r>
            <a:rPr lang="en-US" dirty="0" smtClean="0"/>
            <a:t> </a:t>
          </a:r>
          <a:r>
            <a:rPr lang="en-US" dirty="0" err="1" smtClean="0"/>
            <a:t>és</a:t>
          </a:r>
          <a:r>
            <a:rPr lang="en-US" dirty="0" smtClean="0"/>
            <a:t> </a:t>
          </a:r>
          <a:r>
            <a:rPr lang="en-US" dirty="0" err="1" smtClean="0"/>
            <a:t>diák</a:t>
          </a:r>
          <a:r>
            <a:rPr lang="en-US" dirty="0" smtClean="0"/>
            <a:t> </a:t>
          </a:r>
          <a:r>
            <a:rPr lang="en-US" dirty="0" err="1" smtClean="0"/>
            <a:t>kapcsolat</a:t>
          </a:r>
          <a:endParaRPr lang="en-US" dirty="0"/>
        </a:p>
      </dgm:t>
    </dgm:pt>
    <dgm:pt modelId="{9FE0E001-6D85-8345-8650-B255E5518525}" type="parTrans" cxnId="{F41C55E1-0422-024B-9523-14696C8618F5}">
      <dgm:prSet/>
      <dgm:spPr/>
      <dgm:t>
        <a:bodyPr/>
        <a:lstStyle/>
        <a:p>
          <a:endParaRPr lang="en-US"/>
        </a:p>
      </dgm:t>
    </dgm:pt>
    <dgm:pt modelId="{6EC6D1F9-B909-B44D-9D37-776295A7E6D0}" type="sibTrans" cxnId="{F41C55E1-0422-024B-9523-14696C8618F5}">
      <dgm:prSet/>
      <dgm:spPr/>
      <dgm:t>
        <a:bodyPr/>
        <a:lstStyle/>
        <a:p>
          <a:endParaRPr lang="en-US"/>
        </a:p>
      </dgm:t>
    </dgm:pt>
    <dgm:pt modelId="{CE91DF54-1ECD-9F46-A066-3C111BB94E74}">
      <dgm:prSet phldrT="[Text]"/>
      <dgm:spPr/>
      <dgm:t>
        <a:bodyPr/>
        <a:lstStyle/>
        <a:p>
          <a:r>
            <a:rPr lang="en-US" dirty="0" err="1" smtClean="0"/>
            <a:t>Kevés</a:t>
          </a:r>
          <a:r>
            <a:rPr lang="en-US" dirty="0" smtClean="0"/>
            <a:t> </a:t>
          </a:r>
          <a:r>
            <a:rPr lang="en-US" dirty="0" err="1" smtClean="0"/>
            <a:t>diák</a:t>
          </a:r>
          <a:r>
            <a:rPr lang="en-US" dirty="0" smtClean="0"/>
            <a:t>, </a:t>
          </a:r>
          <a:r>
            <a:rPr lang="en-US" dirty="0" err="1" smtClean="0"/>
            <a:t>több</a:t>
          </a:r>
          <a:r>
            <a:rPr lang="en-US" dirty="0" smtClean="0"/>
            <a:t> </a:t>
          </a:r>
          <a:r>
            <a:rPr lang="en-US" dirty="0" err="1" smtClean="0"/>
            <a:t>figyelem</a:t>
          </a:r>
          <a:endParaRPr lang="en-US" dirty="0"/>
        </a:p>
      </dgm:t>
    </dgm:pt>
    <dgm:pt modelId="{A6242876-18FA-6E4D-B7C1-558037B80A18}" type="parTrans" cxnId="{67156882-82DF-E341-9099-5D437E5F0321}">
      <dgm:prSet/>
      <dgm:spPr/>
      <dgm:t>
        <a:bodyPr/>
        <a:lstStyle/>
        <a:p>
          <a:endParaRPr lang="en-US"/>
        </a:p>
      </dgm:t>
    </dgm:pt>
    <dgm:pt modelId="{F366B440-EFBA-B848-AEE0-AB9195CC78FC}" type="sibTrans" cxnId="{67156882-82DF-E341-9099-5D437E5F0321}">
      <dgm:prSet/>
      <dgm:spPr/>
      <dgm:t>
        <a:bodyPr/>
        <a:lstStyle/>
        <a:p>
          <a:endParaRPr lang="en-US"/>
        </a:p>
      </dgm:t>
    </dgm:pt>
    <dgm:pt modelId="{4BABE446-CFDA-B54F-9659-B22802B78BA4}">
      <dgm:prSet phldrT="[Text]"/>
      <dgm:spPr/>
      <dgm:t>
        <a:bodyPr/>
        <a:lstStyle/>
        <a:p>
          <a:r>
            <a:rPr lang="en-US" dirty="0" err="1" smtClean="0"/>
            <a:t>Túl</a:t>
          </a:r>
          <a:r>
            <a:rPr lang="en-US" dirty="0" smtClean="0"/>
            <a:t> </a:t>
          </a:r>
          <a:r>
            <a:rPr lang="en-US" dirty="0" err="1" smtClean="0"/>
            <a:t>sok</a:t>
          </a:r>
          <a:r>
            <a:rPr lang="en-US" dirty="0" smtClean="0"/>
            <a:t> </a:t>
          </a:r>
          <a:r>
            <a:rPr lang="en-US" dirty="0" err="1" smtClean="0"/>
            <a:t>diák</a:t>
          </a:r>
          <a:r>
            <a:rPr lang="en-US" dirty="0" smtClean="0"/>
            <a:t>, </a:t>
          </a:r>
          <a:r>
            <a:rPr lang="en-US" dirty="0" err="1" smtClean="0"/>
            <a:t>gépies</a:t>
          </a:r>
          <a:endParaRPr lang="en-US" dirty="0"/>
        </a:p>
      </dgm:t>
    </dgm:pt>
    <dgm:pt modelId="{A0E6E1CA-C775-3743-9129-9A531A19B2EA}" type="parTrans" cxnId="{E65D48A8-C2E2-744B-B0BE-6B04B8DA244A}">
      <dgm:prSet/>
      <dgm:spPr/>
      <dgm:t>
        <a:bodyPr/>
        <a:lstStyle/>
        <a:p>
          <a:endParaRPr lang="en-US"/>
        </a:p>
      </dgm:t>
    </dgm:pt>
    <dgm:pt modelId="{E673510D-5AF4-3D46-9230-C3F3E2CE4A24}" type="sibTrans" cxnId="{E65D48A8-C2E2-744B-B0BE-6B04B8DA244A}">
      <dgm:prSet/>
      <dgm:spPr/>
      <dgm:t>
        <a:bodyPr/>
        <a:lstStyle/>
        <a:p>
          <a:endParaRPr lang="en-US"/>
        </a:p>
      </dgm:t>
    </dgm:pt>
    <dgm:pt modelId="{2EDAD8A4-5064-694B-B3DA-6B79E8F2D5A0}">
      <dgm:prSet/>
      <dgm:spPr/>
      <dgm:t>
        <a:bodyPr/>
        <a:lstStyle/>
        <a:p>
          <a:r>
            <a:rPr lang="en-US" dirty="0" err="1" smtClean="0"/>
            <a:t>Tanulás</a:t>
          </a:r>
          <a:r>
            <a:rPr lang="en-US" dirty="0" smtClean="0"/>
            <a:t> </a:t>
          </a:r>
          <a:r>
            <a:rPr lang="en-US" dirty="0" err="1" smtClean="0"/>
            <a:t>stílusa</a:t>
          </a:r>
          <a:endParaRPr lang="en-US" dirty="0"/>
        </a:p>
      </dgm:t>
    </dgm:pt>
    <dgm:pt modelId="{D6A37529-B4BB-2B4E-B4AB-E2CB31E00782}" type="parTrans" cxnId="{48C5FBAE-E635-0E47-A0C1-AE846725C65A}">
      <dgm:prSet/>
      <dgm:spPr/>
    </dgm:pt>
    <dgm:pt modelId="{5045F8B2-248B-5D4B-91FD-91B18326FD67}" type="sibTrans" cxnId="{48C5FBAE-E635-0E47-A0C1-AE846725C65A}">
      <dgm:prSet/>
      <dgm:spPr/>
    </dgm:pt>
    <dgm:pt modelId="{F0A22801-78AD-F44F-8895-69EF9EB847C9}">
      <dgm:prSet/>
      <dgm:spPr/>
      <dgm:t>
        <a:bodyPr/>
        <a:lstStyle/>
        <a:p>
          <a:r>
            <a:rPr lang="en-US" dirty="0" err="1" smtClean="0"/>
            <a:t>Lineáris</a:t>
          </a:r>
          <a:endParaRPr lang="en-US" dirty="0"/>
        </a:p>
      </dgm:t>
    </dgm:pt>
    <dgm:pt modelId="{61DD6C67-DE71-214F-A450-3CC9E40D656B}" type="parTrans" cxnId="{377A06AA-4F85-0B49-A37C-19D32EA5A31B}">
      <dgm:prSet/>
      <dgm:spPr/>
    </dgm:pt>
    <dgm:pt modelId="{2533B1F7-DF6F-1945-A986-1DBBD3FA9A83}" type="sibTrans" cxnId="{377A06AA-4F85-0B49-A37C-19D32EA5A31B}">
      <dgm:prSet/>
      <dgm:spPr/>
    </dgm:pt>
    <dgm:pt modelId="{B7CB46EE-EF16-FB45-BDAB-2A723B408C96}">
      <dgm:prSet/>
      <dgm:spPr/>
      <dgm:t>
        <a:bodyPr/>
        <a:lstStyle/>
        <a:p>
          <a:r>
            <a:rPr lang="en-US" dirty="0" err="1" smtClean="0"/>
            <a:t>Párhuzamos</a:t>
          </a:r>
          <a:r>
            <a:rPr lang="en-US" dirty="0" smtClean="0"/>
            <a:t>, </a:t>
          </a:r>
          <a:r>
            <a:rPr lang="en-US" dirty="0" err="1" smtClean="0"/>
            <a:t>tagolt</a:t>
          </a:r>
          <a:endParaRPr lang="en-US" dirty="0"/>
        </a:p>
      </dgm:t>
    </dgm:pt>
    <dgm:pt modelId="{377206C0-F284-3A41-A114-7B62B64882D7}" type="parTrans" cxnId="{C7A90BBA-F6DC-1345-9917-FF01D17691F7}">
      <dgm:prSet/>
      <dgm:spPr/>
    </dgm:pt>
    <dgm:pt modelId="{FB27920C-74F2-F94B-BF26-1ED053E52946}" type="sibTrans" cxnId="{C7A90BBA-F6DC-1345-9917-FF01D17691F7}">
      <dgm:prSet/>
      <dgm:spPr/>
    </dgm:pt>
    <dgm:pt modelId="{774BE066-3E4B-964F-8F76-624D718F1535}" type="pres">
      <dgm:prSet presAssocID="{BEE6B329-14AC-DB4C-B7DA-76E973E78C0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67368B-5B10-4743-9CB7-51B059E3A2A2}" type="pres">
      <dgm:prSet presAssocID="{2D186D48-2F01-854A-9031-C41DA6DE6673}" presName="horFlow" presStyleCnt="0"/>
      <dgm:spPr/>
    </dgm:pt>
    <dgm:pt modelId="{2499B0F5-0F9A-6A45-A76C-80F9A5EB0A57}" type="pres">
      <dgm:prSet presAssocID="{2D186D48-2F01-854A-9031-C41DA6DE6673}" presName="bigChev" presStyleLbl="node1" presStyleIdx="0" presStyleCnt="4"/>
      <dgm:spPr/>
      <dgm:t>
        <a:bodyPr/>
        <a:lstStyle/>
        <a:p>
          <a:endParaRPr lang="en-US"/>
        </a:p>
      </dgm:t>
    </dgm:pt>
    <dgm:pt modelId="{7144A760-1699-B140-A95E-2A28E1975868}" type="pres">
      <dgm:prSet presAssocID="{8FC30E60-D2B6-3F46-A148-8E8BB5FACF82}" presName="parTrans" presStyleCnt="0"/>
      <dgm:spPr/>
    </dgm:pt>
    <dgm:pt modelId="{343177CD-1203-BE4B-B7A5-D92AA51CAA70}" type="pres">
      <dgm:prSet presAssocID="{812651AD-809B-C34F-B92F-7B99E10CC1A7}" presName="node" presStyleLbl="align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82055-F081-3A44-9608-ACDCB9E8E737}" type="pres">
      <dgm:prSet presAssocID="{6BE7B043-E13E-7D40-A3FF-16D021464E9D}" presName="sibTrans" presStyleCnt="0"/>
      <dgm:spPr/>
    </dgm:pt>
    <dgm:pt modelId="{FD2FF9F5-6BA4-A14B-B449-4758D8506EDC}" type="pres">
      <dgm:prSet presAssocID="{F3E5446E-6E2A-CB4B-895D-FE285261C2D3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38EEE-DEC8-7B4E-A844-296F1CB21C90}" type="pres">
      <dgm:prSet presAssocID="{2D186D48-2F01-854A-9031-C41DA6DE6673}" presName="vSp" presStyleCnt="0"/>
      <dgm:spPr/>
    </dgm:pt>
    <dgm:pt modelId="{919CE680-F6A0-C545-A32A-94740FB9AF63}" type="pres">
      <dgm:prSet presAssocID="{A44B2B37-0BC0-BF4C-A3DC-E20014AEAA26}" presName="horFlow" presStyleCnt="0"/>
      <dgm:spPr/>
    </dgm:pt>
    <dgm:pt modelId="{9BA6B260-E06D-CD45-B3A3-23C903BD9BB9}" type="pres">
      <dgm:prSet presAssocID="{A44B2B37-0BC0-BF4C-A3DC-E20014AEAA26}" presName="bigChev" presStyleLbl="node1" presStyleIdx="1" presStyleCnt="4"/>
      <dgm:spPr/>
      <dgm:t>
        <a:bodyPr/>
        <a:lstStyle/>
        <a:p>
          <a:endParaRPr lang="en-US"/>
        </a:p>
      </dgm:t>
    </dgm:pt>
    <dgm:pt modelId="{B4382978-5BC0-764A-A298-E4B7AB02291F}" type="pres">
      <dgm:prSet presAssocID="{01502757-8CB4-514B-992E-5951DE6DD225}" presName="parTrans" presStyleCnt="0"/>
      <dgm:spPr/>
    </dgm:pt>
    <dgm:pt modelId="{8263D9F6-7DF0-F142-BDE5-E17BE78206A5}" type="pres">
      <dgm:prSet presAssocID="{BBBF0305-854A-7643-8068-AAFDCB52BF52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61273-ABAE-F346-A763-B090D108CA1F}" type="pres">
      <dgm:prSet presAssocID="{AF470A8F-52B0-5547-9307-17CFBBA9E134}" presName="sibTrans" presStyleCnt="0"/>
      <dgm:spPr/>
    </dgm:pt>
    <dgm:pt modelId="{61B3F853-6987-C346-A71E-76F30E4A3B01}" type="pres">
      <dgm:prSet presAssocID="{6602D2AC-92D8-E74D-B9FD-EB249BF11947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9DD8D-EF92-2944-B3D4-7D3EBEB0506B}" type="pres">
      <dgm:prSet presAssocID="{A44B2B37-0BC0-BF4C-A3DC-E20014AEAA26}" presName="vSp" presStyleCnt="0"/>
      <dgm:spPr/>
    </dgm:pt>
    <dgm:pt modelId="{9266B12C-900A-C741-B50E-275149FD5A90}" type="pres">
      <dgm:prSet presAssocID="{97D316BC-2096-344F-BEB3-E50A9E278C9E}" presName="horFlow" presStyleCnt="0"/>
      <dgm:spPr/>
    </dgm:pt>
    <dgm:pt modelId="{DE72050E-BED2-D84D-8915-BD7D89AD2045}" type="pres">
      <dgm:prSet presAssocID="{97D316BC-2096-344F-BEB3-E50A9E278C9E}" presName="bigChev" presStyleLbl="node1" presStyleIdx="2" presStyleCnt="4"/>
      <dgm:spPr/>
      <dgm:t>
        <a:bodyPr/>
        <a:lstStyle/>
        <a:p>
          <a:endParaRPr lang="en-US"/>
        </a:p>
      </dgm:t>
    </dgm:pt>
    <dgm:pt modelId="{1D9B95BC-1111-B442-AA20-C38065AF9BCD}" type="pres">
      <dgm:prSet presAssocID="{A6242876-18FA-6E4D-B7C1-558037B80A18}" presName="parTrans" presStyleCnt="0"/>
      <dgm:spPr/>
    </dgm:pt>
    <dgm:pt modelId="{1E760EAA-1968-4145-8BFF-2DD882E25FEC}" type="pres">
      <dgm:prSet presAssocID="{CE91DF54-1ECD-9F46-A066-3C111BB94E74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D568E-380E-0D42-B0EE-EEC3C3E84FB3}" type="pres">
      <dgm:prSet presAssocID="{F366B440-EFBA-B848-AEE0-AB9195CC78FC}" presName="sibTrans" presStyleCnt="0"/>
      <dgm:spPr/>
    </dgm:pt>
    <dgm:pt modelId="{3421E2CA-0081-F146-8E49-505B9931DA1C}" type="pres">
      <dgm:prSet presAssocID="{4BABE446-CFDA-B54F-9659-B22802B78BA4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82FA9-95C1-A44C-B0FA-C8917DE09177}" type="pres">
      <dgm:prSet presAssocID="{97D316BC-2096-344F-BEB3-E50A9E278C9E}" presName="vSp" presStyleCnt="0"/>
      <dgm:spPr/>
    </dgm:pt>
    <dgm:pt modelId="{1FDCB37B-7133-C54F-94E8-E842E0ADED8E}" type="pres">
      <dgm:prSet presAssocID="{2EDAD8A4-5064-694B-B3DA-6B79E8F2D5A0}" presName="horFlow" presStyleCnt="0"/>
      <dgm:spPr/>
    </dgm:pt>
    <dgm:pt modelId="{9C6FD09D-B870-204F-9F2F-FECB8541322E}" type="pres">
      <dgm:prSet presAssocID="{2EDAD8A4-5064-694B-B3DA-6B79E8F2D5A0}" presName="bigChev" presStyleLbl="node1" presStyleIdx="3" presStyleCnt="4"/>
      <dgm:spPr/>
    </dgm:pt>
    <dgm:pt modelId="{E51E6170-1CE2-F644-BC1F-F69E57EB6630}" type="pres">
      <dgm:prSet presAssocID="{61DD6C67-DE71-214F-A450-3CC9E40D656B}" presName="parTrans" presStyleCnt="0"/>
      <dgm:spPr/>
    </dgm:pt>
    <dgm:pt modelId="{20F7CAF4-6D00-2348-98BA-BF8B22E38C9B}" type="pres">
      <dgm:prSet presAssocID="{F0A22801-78AD-F44F-8895-69EF9EB847C9}" presName="node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6A9E5-6D26-B748-B191-A159CBB82145}" type="pres">
      <dgm:prSet presAssocID="{2533B1F7-DF6F-1945-A986-1DBBD3FA9A83}" presName="sibTrans" presStyleCnt="0"/>
      <dgm:spPr/>
    </dgm:pt>
    <dgm:pt modelId="{4B73D5B8-1657-9743-8EBE-B19EFF5F6657}" type="pres">
      <dgm:prSet presAssocID="{B7CB46EE-EF16-FB45-BDAB-2A723B408C96}" presName="node" presStyleLbl="alignAccFollowNode1" presStyleIdx="7" presStyleCnt="8">
        <dgm:presLayoutVars>
          <dgm:bulletEnabled val="1"/>
        </dgm:presLayoutVars>
      </dgm:prSet>
      <dgm:spPr/>
    </dgm:pt>
  </dgm:ptLst>
  <dgm:cxnLst>
    <dgm:cxn modelId="{741999FC-A46D-DA4C-A668-36996B6AD70C}" srcId="{A44B2B37-0BC0-BF4C-A3DC-E20014AEAA26}" destId="{BBBF0305-854A-7643-8068-AAFDCB52BF52}" srcOrd="0" destOrd="0" parTransId="{01502757-8CB4-514B-992E-5951DE6DD225}" sibTransId="{AF470A8F-52B0-5547-9307-17CFBBA9E134}"/>
    <dgm:cxn modelId="{EE319BC0-6CDB-9841-9A2D-51B1031012CE}" type="presOf" srcId="{2D186D48-2F01-854A-9031-C41DA6DE6673}" destId="{2499B0F5-0F9A-6A45-A76C-80F9A5EB0A57}" srcOrd="0" destOrd="0" presId="urn:microsoft.com/office/officeart/2005/8/layout/lProcess3"/>
    <dgm:cxn modelId="{622B3CCB-F8AC-D84E-92F2-99E4B594643C}" type="presOf" srcId="{CE91DF54-1ECD-9F46-A066-3C111BB94E74}" destId="{1E760EAA-1968-4145-8BFF-2DD882E25FEC}" srcOrd="0" destOrd="0" presId="urn:microsoft.com/office/officeart/2005/8/layout/lProcess3"/>
    <dgm:cxn modelId="{9CC5FA43-C80F-1E43-BF5A-FCF154D3F667}" type="presOf" srcId="{2EDAD8A4-5064-694B-B3DA-6B79E8F2D5A0}" destId="{9C6FD09D-B870-204F-9F2F-FECB8541322E}" srcOrd="0" destOrd="0" presId="urn:microsoft.com/office/officeart/2005/8/layout/lProcess3"/>
    <dgm:cxn modelId="{377A06AA-4F85-0B49-A37C-19D32EA5A31B}" srcId="{2EDAD8A4-5064-694B-B3DA-6B79E8F2D5A0}" destId="{F0A22801-78AD-F44F-8895-69EF9EB847C9}" srcOrd="0" destOrd="0" parTransId="{61DD6C67-DE71-214F-A450-3CC9E40D656B}" sibTransId="{2533B1F7-DF6F-1945-A986-1DBBD3FA9A83}"/>
    <dgm:cxn modelId="{00F6EE2B-8900-D34C-90D0-DB20BAFC28C0}" type="presOf" srcId="{4BABE446-CFDA-B54F-9659-B22802B78BA4}" destId="{3421E2CA-0081-F146-8E49-505B9931DA1C}" srcOrd="0" destOrd="0" presId="urn:microsoft.com/office/officeart/2005/8/layout/lProcess3"/>
    <dgm:cxn modelId="{F41C55E1-0422-024B-9523-14696C8618F5}" srcId="{BEE6B329-14AC-DB4C-B7DA-76E973E78C0C}" destId="{97D316BC-2096-344F-BEB3-E50A9E278C9E}" srcOrd="2" destOrd="0" parTransId="{9FE0E001-6D85-8345-8650-B255E5518525}" sibTransId="{6EC6D1F9-B909-B44D-9D37-776295A7E6D0}"/>
    <dgm:cxn modelId="{283EA8E5-80DF-264A-8D96-652C12D42AD1}" srcId="{BEE6B329-14AC-DB4C-B7DA-76E973E78C0C}" destId="{A44B2B37-0BC0-BF4C-A3DC-E20014AEAA26}" srcOrd="1" destOrd="0" parTransId="{67915FA2-6D18-1442-9132-9B90B9A891BE}" sibTransId="{5E94A228-A3F3-E74D-B73F-C3D1C0A5D811}"/>
    <dgm:cxn modelId="{FCEF9FDB-E6DA-374E-B901-5644F473EDBE}" type="presOf" srcId="{B7CB46EE-EF16-FB45-BDAB-2A723B408C96}" destId="{4B73D5B8-1657-9743-8EBE-B19EFF5F6657}" srcOrd="0" destOrd="0" presId="urn:microsoft.com/office/officeart/2005/8/layout/lProcess3"/>
    <dgm:cxn modelId="{43D77342-0C44-FB4D-A454-AB023A3D6133}" srcId="{BEE6B329-14AC-DB4C-B7DA-76E973E78C0C}" destId="{2D186D48-2F01-854A-9031-C41DA6DE6673}" srcOrd="0" destOrd="0" parTransId="{B14E5239-7034-CD46-9838-290DB8519763}" sibTransId="{5744FF06-C57E-A54D-9F07-6D3B8FCFEBD6}"/>
    <dgm:cxn modelId="{A3F02695-0035-EB45-965C-0594691F62AD}" type="presOf" srcId="{A44B2B37-0BC0-BF4C-A3DC-E20014AEAA26}" destId="{9BA6B260-E06D-CD45-B3A3-23C903BD9BB9}" srcOrd="0" destOrd="0" presId="urn:microsoft.com/office/officeart/2005/8/layout/lProcess3"/>
    <dgm:cxn modelId="{0AA34DC5-349C-B942-B02C-648F3EC79A3A}" type="presOf" srcId="{812651AD-809B-C34F-B92F-7B99E10CC1A7}" destId="{343177CD-1203-BE4B-B7A5-D92AA51CAA70}" srcOrd="0" destOrd="0" presId="urn:microsoft.com/office/officeart/2005/8/layout/lProcess3"/>
    <dgm:cxn modelId="{48C5FBAE-E635-0E47-A0C1-AE846725C65A}" srcId="{BEE6B329-14AC-DB4C-B7DA-76E973E78C0C}" destId="{2EDAD8A4-5064-694B-B3DA-6B79E8F2D5A0}" srcOrd="3" destOrd="0" parTransId="{D6A37529-B4BB-2B4E-B4AB-E2CB31E00782}" sibTransId="{5045F8B2-248B-5D4B-91FD-91B18326FD67}"/>
    <dgm:cxn modelId="{727A838D-288B-3445-B61B-13420A7C1391}" srcId="{2D186D48-2F01-854A-9031-C41DA6DE6673}" destId="{F3E5446E-6E2A-CB4B-895D-FE285261C2D3}" srcOrd="1" destOrd="0" parTransId="{B72916C5-395E-E94F-91CB-A8EA202719BE}" sibTransId="{E73609D3-0DAF-5244-87F9-114A43F729D0}"/>
    <dgm:cxn modelId="{0E69A03F-F547-634B-8B0B-BDFA5A609C31}" type="presOf" srcId="{F0A22801-78AD-F44F-8895-69EF9EB847C9}" destId="{20F7CAF4-6D00-2348-98BA-BF8B22E38C9B}" srcOrd="0" destOrd="0" presId="urn:microsoft.com/office/officeart/2005/8/layout/lProcess3"/>
    <dgm:cxn modelId="{F949B4A1-3E33-154F-9544-A3F9C6FEB3B2}" type="presOf" srcId="{BEE6B329-14AC-DB4C-B7DA-76E973E78C0C}" destId="{774BE066-3E4B-964F-8F76-624D718F1535}" srcOrd="0" destOrd="0" presId="urn:microsoft.com/office/officeart/2005/8/layout/lProcess3"/>
    <dgm:cxn modelId="{E65D48A8-C2E2-744B-B0BE-6B04B8DA244A}" srcId="{97D316BC-2096-344F-BEB3-E50A9E278C9E}" destId="{4BABE446-CFDA-B54F-9659-B22802B78BA4}" srcOrd="1" destOrd="0" parTransId="{A0E6E1CA-C775-3743-9129-9A531A19B2EA}" sibTransId="{E673510D-5AF4-3D46-9230-C3F3E2CE4A24}"/>
    <dgm:cxn modelId="{8CCB72C8-A163-6D48-80B2-95AE765E1A08}" type="presOf" srcId="{BBBF0305-854A-7643-8068-AAFDCB52BF52}" destId="{8263D9F6-7DF0-F142-BDE5-E17BE78206A5}" srcOrd="0" destOrd="0" presId="urn:microsoft.com/office/officeart/2005/8/layout/lProcess3"/>
    <dgm:cxn modelId="{67156882-82DF-E341-9099-5D437E5F0321}" srcId="{97D316BC-2096-344F-BEB3-E50A9E278C9E}" destId="{CE91DF54-1ECD-9F46-A066-3C111BB94E74}" srcOrd="0" destOrd="0" parTransId="{A6242876-18FA-6E4D-B7C1-558037B80A18}" sibTransId="{F366B440-EFBA-B848-AEE0-AB9195CC78FC}"/>
    <dgm:cxn modelId="{1BDE2C7E-34F5-094E-B119-2A426BC9A037}" type="presOf" srcId="{97D316BC-2096-344F-BEB3-E50A9E278C9E}" destId="{DE72050E-BED2-D84D-8915-BD7D89AD2045}" srcOrd="0" destOrd="0" presId="urn:microsoft.com/office/officeart/2005/8/layout/lProcess3"/>
    <dgm:cxn modelId="{65DCDF02-5AED-E74C-9CEA-A06AD7C42A62}" srcId="{A44B2B37-0BC0-BF4C-A3DC-E20014AEAA26}" destId="{6602D2AC-92D8-E74D-B9FD-EB249BF11947}" srcOrd="1" destOrd="0" parTransId="{B0E85D7B-45E7-3345-83B2-8E4F38110B21}" sibTransId="{FF96809C-5A1F-3942-BEB0-0EFA8D376D90}"/>
    <dgm:cxn modelId="{DC4BFE57-F84C-5E4E-B15D-D8573FE34507}" type="presOf" srcId="{6602D2AC-92D8-E74D-B9FD-EB249BF11947}" destId="{61B3F853-6987-C346-A71E-76F30E4A3B01}" srcOrd="0" destOrd="0" presId="urn:microsoft.com/office/officeart/2005/8/layout/lProcess3"/>
    <dgm:cxn modelId="{08581853-61C8-6B48-8B5E-A379617A25DE}" type="presOf" srcId="{F3E5446E-6E2A-CB4B-895D-FE285261C2D3}" destId="{FD2FF9F5-6BA4-A14B-B449-4758D8506EDC}" srcOrd="0" destOrd="0" presId="urn:microsoft.com/office/officeart/2005/8/layout/lProcess3"/>
    <dgm:cxn modelId="{9DDECD55-0D4C-4442-A7E7-36D2AD2877FB}" srcId="{2D186D48-2F01-854A-9031-C41DA6DE6673}" destId="{812651AD-809B-C34F-B92F-7B99E10CC1A7}" srcOrd="0" destOrd="0" parTransId="{8FC30E60-D2B6-3F46-A148-8E8BB5FACF82}" sibTransId="{6BE7B043-E13E-7D40-A3FF-16D021464E9D}"/>
    <dgm:cxn modelId="{C7A90BBA-F6DC-1345-9917-FF01D17691F7}" srcId="{2EDAD8A4-5064-694B-B3DA-6B79E8F2D5A0}" destId="{B7CB46EE-EF16-FB45-BDAB-2A723B408C96}" srcOrd="1" destOrd="0" parTransId="{377206C0-F284-3A41-A114-7B62B64882D7}" sibTransId="{FB27920C-74F2-F94B-BF26-1ED053E52946}"/>
    <dgm:cxn modelId="{9824E590-3987-B949-8E9C-448DD21E9CC7}" type="presParOf" srcId="{774BE066-3E4B-964F-8F76-624D718F1535}" destId="{5167368B-5B10-4743-9CB7-51B059E3A2A2}" srcOrd="0" destOrd="0" presId="urn:microsoft.com/office/officeart/2005/8/layout/lProcess3"/>
    <dgm:cxn modelId="{7A9A8DAE-AC2E-F74A-9FDD-8806B69A3FD2}" type="presParOf" srcId="{5167368B-5B10-4743-9CB7-51B059E3A2A2}" destId="{2499B0F5-0F9A-6A45-A76C-80F9A5EB0A57}" srcOrd="0" destOrd="0" presId="urn:microsoft.com/office/officeart/2005/8/layout/lProcess3"/>
    <dgm:cxn modelId="{78475524-8DB2-F64A-8968-798783292087}" type="presParOf" srcId="{5167368B-5B10-4743-9CB7-51B059E3A2A2}" destId="{7144A760-1699-B140-A95E-2A28E1975868}" srcOrd="1" destOrd="0" presId="urn:microsoft.com/office/officeart/2005/8/layout/lProcess3"/>
    <dgm:cxn modelId="{8E1E3279-A80C-E049-B0A8-23571D1C2535}" type="presParOf" srcId="{5167368B-5B10-4743-9CB7-51B059E3A2A2}" destId="{343177CD-1203-BE4B-B7A5-D92AA51CAA70}" srcOrd="2" destOrd="0" presId="urn:microsoft.com/office/officeart/2005/8/layout/lProcess3"/>
    <dgm:cxn modelId="{427F295C-DE9C-9643-88BE-C04BB39AD43B}" type="presParOf" srcId="{5167368B-5B10-4743-9CB7-51B059E3A2A2}" destId="{CBF82055-F081-3A44-9608-ACDCB9E8E737}" srcOrd="3" destOrd="0" presId="urn:microsoft.com/office/officeart/2005/8/layout/lProcess3"/>
    <dgm:cxn modelId="{6F2011D4-2875-BD41-86B0-251045445336}" type="presParOf" srcId="{5167368B-5B10-4743-9CB7-51B059E3A2A2}" destId="{FD2FF9F5-6BA4-A14B-B449-4758D8506EDC}" srcOrd="4" destOrd="0" presId="urn:microsoft.com/office/officeart/2005/8/layout/lProcess3"/>
    <dgm:cxn modelId="{37103172-4531-464E-AE22-301F753F3B7E}" type="presParOf" srcId="{774BE066-3E4B-964F-8F76-624D718F1535}" destId="{11738EEE-DEC8-7B4E-A844-296F1CB21C90}" srcOrd="1" destOrd="0" presId="urn:microsoft.com/office/officeart/2005/8/layout/lProcess3"/>
    <dgm:cxn modelId="{2E515C39-7C5D-7F46-8C24-D8933D747BDB}" type="presParOf" srcId="{774BE066-3E4B-964F-8F76-624D718F1535}" destId="{919CE680-F6A0-C545-A32A-94740FB9AF63}" srcOrd="2" destOrd="0" presId="urn:microsoft.com/office/officeart/2005/8/layout/lProcess3"/>
    <dgm:cxn modelId="{FB432E0F-94FE-FD41-B75C-FF3D2ECDC334}" type="presParOf" srcId="{919CE680-F6A0-C545-A32A-94740FB9AF63}" destId="{9BA6B260-E06D-CD45-B3A3-23C903BD9BB9}" srcOrd="0" destOrd="0" presId="urn:microsoft.com/office/officeart/2005/8/layout/lProcess3"/>
    <dgm:cxn modelId="{866E5E8F-94EB-EA42-8350-C387E7DBB04D}" type="presParOf" srcId="{919CE680-F6A0-C545-A32A-94740FB9AF63}" destId="{B4382978-5BC0-764A-A298-E4B7AB02291F}" srcOrd="1" destOrd="0" presId="urn:microsoft.com/office/officeart/2005/8/layout/lProcess3"/>
    <dgm:cxn modelId="{1B2EAB8B-1327-CD46-814B-4C59D7F405A9}" type="presParOf" srcId="{919CE680-F6A0-C545-A32A-94740FB9AF63}" destId="{8263D9F6-7DF0-F142-BDE5-E17BE78206A5}" srcOrd="2" destOrd="0" presId="urn:microsoft.com/office/officeart/2005/8/layout/lProcess3"/>
    <dgm:cxn modelId="{03C7F88D-9FCA-0F47-9FD8-CE1D09D67005}" type="presParOf" srcId="{919CE680-F6A0-C545-A32A-94740FB9AF63}" destId="{9C461273-ABAE-F346-A763-B090D108CA1F}" srcOrd="3" destOrd="0" presId="urn:microsoft.com/office/officeart/2005/8/layout/lProcess3"/>
    <dgm:cxn modelId="{32112331-88FD-EF44-B179-C6F471183976}" type="presParOf" srcId="{919CE680-F6A0-C545-A32A-94740FB9AF63}" destId="{61B3F853-6987-C346-A71E-76F30E4A3B01}" srcOrd="4" destOrd="0" presId="urn:microsoft.com/office/officeart/2005/8/layout/lProcess3"/>
    <dgm:cxn modelId="{756A7513-0380-644A-A41C-FD4B9611C7E3}" type="presParOf" srcId="{774BE066-3E4B-964F-8F76-624D718F1535}" destId="{3519DD8D-EF92-2944-B3D4-7D3EBEB0506B}" srcOrd="3" destOrd="0" presId="urn:microsoft.com/office/officeart/2005/8/layout/lProcess3"/>
    <dgm:cxn modelId="{5418A5D2-FA2B-9A4C-8BE3-15162AE283A7}" type="presParOf" srcId="{774BE066-3E4B-964F-8F76-624D718F1535}" destId="{9266B12C-900A-C741-B50E-275149FD5A90}" srcOrd="4" destOrd="0" presId="urn:microsoft.com/office/officeart/2005/8/layout/lProcess3"/>
    <dgm:cxn modelId="{1202D2EA-DC1A-DF48-A329-BA313FC1A6CC}" type="presParOf" srcId="{9266B12C-900A-C741-B50E-275149FD5A90}" destId="{DE72050E-BED2-D84D-8915-BD7D89AD2045}" srcOrd="0" destOrd="0" presId="urn:microsoft.com/office/officeart/2005/8/layout/lProcess3"/>
    <dgm:cxn modelId="{6C45FB17-6FC2-C347-8152-3A545330967D}" type="presParOf" srcId="{9266B12C-900A-C741-B50E-275149FD5A90}" destId="{1D9B95BC-1111-B442-AA20-C38065AF9BCD}" srcOrd="1" destOrd="0" presId="urn:microsoft.com/office/officeart/2005/8/layout/lProcess3"/>
    <dgm:cxn modelId="{0595C29C-5957-E74A-814B-F5DDB9892078}" type="presParOf" srcId="{9266B12C-900A-C741-B50E-275149FD5A90}" destId="{1E760EAA-1968-4145-8BFF-2DD882E25FEC}" srcOrd="2" destOrd="0" presId="urn:microsoft.com/office/officeart/2005/8/layout/lProcess3"/>
    <dgm:cxn modelId="{F5B98CA6-8A18-F347-BA32-D2508545E338}" type="presParOf" srcId="{9266B12C-900A-C741-B50E-275149FD5A90}" destId="{FF6D568E-380E-0D42-B0EE-EEC3C3E84FB3}" srcOrd="3" destOrd="0" presId="urn:microsoft.com/office/officeart/2005/8/layout/lProcess3"/>
    <dgm:cxn modelId="{BCA966A1-ACFC-7447-82ED-89F7221F3952}" type="presParOf" srcId="{9266B12C-900A-C741-B50E-275149FD5A90}" destId="{3421E2CA-0081-F146-8E49-505B9931DA1C}" srcOrd="4" destOrd="0" presId="urn:microsoft.com/office/officeart/2005/8/layout/lProcess3"/>
    <dgm:cxn modelId="{5610DBB3-B076-0A47-89CE-72055F0501D0}" type="presParOf" srcId="{774BE066-3E4B-964F-8F76-624D718F1535}" destId="{1F782FA9-95C1-A44C-B0FA-C8917DE09177}" srcOrd="5" destOrd="0" presId="urn:microsoft.com/office/officeart/2005/8/layout/lProcess3"/>
    <dgm:cxn modelId="{CDCAF488-BA08-C041-A629-E6489BE62FF6}" type="presParOf" srcId="{774BE066-3E4B-964F-8F76-624D718F1535}" destId="{1FDCB37B-7133-C54F-94E8-E842E0ADED8E}" srcOrd="6" destOrd="0" presId="urn:microsoft.com/office/officeart/2005/8/layout/lProcess3"/>
    <dgm:cxn modelId="{FF732933-E8D6-DB4A-8FED-20B8D6FD84A3}" type="presParOf" srcId="{1FDCB37B-7133-C54F-94E8-E842E0ADED8E}" destId="{9C6FD09D-B870-204F-9F2F-FECB8541322E}" srcOrd="0" destOrd="0" presId="urn:microsoft.com/office/officeart/2005/8/layout/lProcess3"/>
    <dgm:cxn modelId="{3B7A3F20-A353-DB4E-8792-337EB6B0A664}" type="presParOf" srcId="{1FDCB37B-7133-C54F-94E8-E842E0ADED8E}" destId="{E51E6170-1CE2-F644-BC1F-F69E57EB6630}" srcOrd="1" destOrd="0" presId="urn:microsoft.com/office/officeart/2005/8/layout/lProcess3"/>
    <dgm:cxn modelId="{8038EAFA-511D-CC4D-A848-306BBE7D67C4}" type="presParOf" srcId="{1FDCB37B-7133-C54F-94E8-E842E0ADED8E}" destId="{20F7CAF4-6D00-2348-98BA-BF8B22E38C9B}" srcOrd="2" destOrd="0" presId="urn:microsoft.com/office/officeart/2005/8/layout/lProcess3"/>
    <dgm:cxn modelId="{A4C28689-A1BA-F042-AD57-CD2035598960}" type="presParOf" srcId="{1FDCB37B-7133-C54F-94E8-E842E0ADED8E}" destId="{8A16A9E5-6D26-B748-B191-A159CBB82145}" srcOrd="3" destOrd="0" presId="urn:microsoft.com/office/officeart/2005/8/layout/lProcess3"/>
    <dgm:cxn modelId="{DEC5991A-8B9C-114C-8795-FD18912DC887}" type="presParOf" srcId="{1FDCB37B-7133-C54F-94E8-E842E0ADED8E}" destId="{4B73D5B8-1657-9743-8EBE-B19EFF5F665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9B0F5-0F9A-6A45-A76C-80F9A5EB0A57}">
      <dsp:nvSpPr>
        <dsp:cNvPr id="0" name=""/>
        <dsp:cNvSpPr/>
      </dsp:nvSpPr>
      <dsp:spPr>
        <a:xfrm>
          <a:off x="711175" y="2182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Diploma </a:t>
          </a:r>
          <a:r>
            <a:rPr lang="en-US" sz="2800" kern="1200" dirty="0" err="1" smtClean="0"/>
            <a:t>értéke</a:t>
          </a:r>
          <a:endParaRPr lang="en-US" sz="2800" kern="1200" dirty="0"/>
        </a:p>
      </dsp:txBody>
      <dsp:txXfrm>
        <a:off x="1326107" y="2182"/>
        <a:ext cx="1844796" cy="1229863"/>
      </dsp:txXfrm>
    </dsp:sp>
    <dsp:sp modelId="{343177CD-1203-BE4B-B7A5-D92AA51CAA70}">
      <dsp:nvSpPr>
        <dsp:cNvPr id="0" name=""/>
        <dsp:cNvSpPr/>
      </dsp:nvSpPr>
      <dsp:spPr>
        <a:xfrm>
          <a:off x="3386128" y="106720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Magas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presztige</a:t>
          </a:r>
          <a:endParaRPr lang="en-US" sz="2100" kern="1200" dirty="0"/>
        </a:p>
      </dsp:txBody>
      <dsp:txXfrm>
        <a:off x="3896521" y="106720"/>
        <a:ext cx="1531180" cy="1020786"/>
      </dsp:txXfrm>
    </dsp:sp>
    <dsp:sp modelId="{FD2FF9F5-6BA4-A14B-B449-4758D8506EDC}">
      <dsp:nvSpPr>
        <dsp:cNvPr id="0" name=""/>
        <dsp:cNvSpPr/>
      </dsp:nvSpPr>
      <dsp:spPr>
        <a:xfrm>
          <a:off x="5580820" y="106720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BA/BCS=</a:t>
          </a:r>
          <a:r>
            <a:rPr lang="en-US" sz="2100" kern="1200" dirty="0" err="1" smtClean="0"/>
            <a:t>érettségi</a:t>
          </a:r>
          <a:endParaRPr lang="en-US" sz="2100" kern="1200" dirty="0"/>
        </a:p>
      </dsp:txBody>
      <dsp:txXfrm>
        <a:off x="6091213" y="106720"/>
        <a:ext cx="1531180" cy="1020786"/>
      </dsp:txXfrm>
    </dsp:sp>
    <dsp:sp modelId="{9BA6B260-E06D-CD45-B3A3-23C903BD9BB9}">
      <dsp:nvSpPr>
        <dsp:cNvPr id="0" name=""/>
        <dsp:cNvSpPr/>
      </dsp:nvSpPr>
      <dsp:spPr>
        <a:xfrm>
          <a:off x="711175" y="1404226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Tudás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profil</a:t>
          </a:r>
          <a:endParaRPr lang="en-US" sz="2800" kern="1200" dirty="0"/>
        </a:p>
      </dsp:txBody>
      <dsp:txXfrm>
        <a:off x="1326107" y="1404226"/>
        <a:ext cx="1844796" cy="1229863"/>
      </dsp:txXfrm>
    </dsp:sp>
    <dsp:sp modelId="{8263D9F6-7DF0-F142-BDE5-E17BE78206A5}">
      <dsp:nvSpPr>
        <dsp:cNvPr id="0" name=""/>
        <dsp:cNvSpPr/>
      </dsp:nvSpPr>
      <dsp:spPr>
        <a:xfrm>
          <a:off x="3386128" y="1508765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Modell, </a:t>
          </a:r>
          <a:r>
            <a:rPr lang="en-US" sz="2100" kern="1200" dirty="0" err="1" smtClean="0"/>
            <a:t>elméleti</a:t>
          </a:r>
          <a:endParaRPr lang="en-US" sz="2100" kern="1200" dirty="0"/>
        </a:p>
      </dsp:txBody>
      <dsp:txXfrm>
        <a:off x="3896521" y="1508765"/>
        <a:ext cx="1531180" cy="1020786"/>
      </dsp:txXfrm>
    </dsp:sp>
    <dsp:sp modelId="{61B3F853-6987-C346-A71E-76F30E4A3B01}">
      <dsp:nvSpPr>
        <dsp:cNvPr id="0" name=""/>
        <dsp:cNvSpPr/>
      </dsp:nvSpPr>
      <dsp:spPr>
        <a:xfrm>
          <a:off x="5580820" y="1508765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Procedurális</a:t>
          </a:r>
          <a:r>
            <a:rPr lang="en-US" sz="2100" kern="1200" dirty="0" smtClean="0"/>
            <a:t>, </a:t>
          </a:r>
          <a:r>
            <a:rPr lang="en-US" sz="2100" kern="1200" dirty="0" err="1" smtClean="0"/>
            <a:t>gyakorlati</a:t>
          </a:r>
          <a:endParaRPr lang="en-US" sz="2100" kern="1200" dirty="0"/>
        </a:p>
      </dsp:txBody>
      <dsp:txXfrm>
        <a:off x="6091213" y="1508765"/>
        <a:ext cx="1531180" cy="1020786"/>
      </dsp:txXfrm>
    </dsp:sp>
    <dsp:sp modelId="{DE72050E-BED2-D84D-8915-BD7D89AD2045}">
      <dsp:nvSpPr>
        <dsp:cNvPr id="0" name=""/>
        <dsp:cNvSpPr/>
      </dsp:nvSpPr>
      <dsp:spPr>
        <a:xfrm>
          <a:off x="711175" y="2806271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Tudás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mélysége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és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szélessége</a:t>
          </a:r>
          <a:endParaRPr lang="en-US" sz="2800" kern="1200" dirty="0"/>
        </a:p>
      </dsp:txBody>
      <dsp:txXfrm>
        <a:off x="1326107" y="2806271"/>
        <a:ext cx="1844796" cy="1229863"/>
      </dsp:txXfrm>
    </dsp:sp>
    <dsp:sp modelId="{1E760EAA-1968-4145-8BFF-2DD882E25FEC}">
      <dsp:nvSpPr>
        <dsp:cNvPr id="0" name=""/>
        <dsp:cNvSpPr/>
      </dsp:nvSpPr>
      <dsp:spPr>
        <a:xfrm>
          <a:off x="3386128" y="2910809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Generális</a:t>
          </a:r>
          <a:r>
            <a:rPr lang="en-US" sz="2100" kern="1200" dirty="0" smtClean="0"/>
            <a:t>, </a:t>
          </a:r>
          <a:r>
            <a:rPr lang="en-US" sz="2100" kern="1200" dirty="0" err="1" smtClean="0"/>
            <a:t>műveltség</a:t>
          </a:r>
          <a:endParaRPr lang="en-US" sz="2100" kern="1200" dirty="0"/>
        </a:p>
      </dsp:txBody>
      <dsp:txXfrm>
        <a:off x="3896521" y="2910809"/>
        <a:ext cx="1531180" cy="1020786"/>
      </dsp:txXfrm>
    </dsp:sp>
    <dsp:sp modelId="{3421E2CA-0081-F146-8E49-505B9931DA1C}">
      <dsp:nvSpPr>
        <dsp:cNvPr id="0" name=""/>
        <dsp:cNvSpPr/>
      </dsp:nvSpPr>
      <dsp:spPr>
        <a:xfrm>
          <a:off x="5580820" y="2910809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Speciális</a:t>
          </a:r>
          <a:r>
            <a:rPr lang="en-US" sz="2100" kern="1200" dirty="0" smtClean="0"/>
            <a:t>, </a:t>
          </a:r>
          <a:r>
            <a:rPr lang="en-US" sz="2100" kern="1200" dirty="0" err="1" smtClean="0"/>
            <a:t>szűk</a:t>
          </a:r>
          <a:endParaRPr lang="en-US" sz="2100" kern="1200" dirty="0"/>
        </a:p>
      </dsp:txBody>
      <dsp:txXfrm>
        <a:off x="6091213" y="2910809"/>
        <a:ext cx="1531180" cy="1020786"/>
      </dsp:txXfrm>
    </dsp:sp>
    <dsp:sp modelId="{6DBEF7A7-3554-D440-878B-F2050F21713D}">
      <dsp:nvSpPr>
        <dsp:cNvPr id="0" name=""/>
        <dsp:cNvSpPr/>
      </dsp:nvSpPr>
      <dsp:spPr>
        <a:xfrm>
          <a:off x="711175" y="4208315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Tanulás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formája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csatornái</a:t>
          </a:r>
          <a:endParaRPr lang="en-US" sz="2800" kern="1200" dirty="0"/>
        </a:p>
      </dsp:txBody>
      <dsp:txXfrm>
        <a:off x="1326107" y="4208315"/>
        <a:ext cx="1844796" cy="1229863"/>
      </dsp:txXfrm>
    </dsp:sp>
    <dsp:sp modelId="{3AD0089E-7FBC-F84A-9893-997556A14071}">
      <dsp:nvSpPr>
        <dsp:cNvPr id="0" name=""/>
        <dsp:cNvSpPr/>
      </dsp:nvSpPr>
      <dsp:spPr>
        <a:xfrm>
          <a:off x="3386128" y="4312854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Bent </a:t>
          </a:r>
          <a:r>
            <a:rPr lang="en-US" sz="2100" kern="1200" dirty="0" err="1" smtClean="0"/>
            <a:t>lenni</a:t>
          </a:r>
          <a:endParaRPr lang="en-US" sz="2100" kern="1200" dirty="0"/>
        </a:p>
      </dsp:txBody>
      <dsp:txXfrm>
        <a:off x="3896521" y="4312854"/>
        <a:ext cx="1531180" cy="1020786"/>
      </dsp:txXfrm>
    </dsp:sp>
    <dsp:sp modelId="{21F55497-79B1-874D-87C4-B57CD724FF04}">
      <dsp:nvSpPr>
        <dsp:cNvPr id="0" name=""/>
        <dsp:cNvSpPr/>
      </dsp:nvSpPr>
      <dsp:spPr>
        <a:xfrm>
          <a:off x="5580820" y="4312854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Bárhol</a:t>
          </a:r>
          <a:r>
            <a:rPr lang="en-US" sz="2100" kern="1200" dirty="0" smtClean="0"/>
            <a:t>, </a:t>
          </a:r>
          <a:r>
            <a:rPr lang="en-US" sz="2100" kern="1200" dirty="0" err="1" smtClean="0"/>
            <a:t>több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csatorna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és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táv</a:t>
          </a:r>
          <a:endParaRPr lang="en-US" sz="2100" kern="1200" dirty="0"/>
        </a:p>
      </dsp:txBody>
      <dsp:txXfrm>
        <a:off x="6091213" y="4312854"/>
        <a:ext cx="1531180" cy="1020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9B0F5-0F9A-6A45-A76C-80F9A5EB0A57}">
      <dsp:nvSpPr>
        <dsp:cNvPr id="0" name=""/>
        <dsp:cNvSpPr/>
      </dsp:nvSpPr>
      <dsp:spPr>
        <a:xfrm>
          <a:off x="711175" y="2182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Hol</a:t>
          </a:r>
          <a:r>
            <a:rPr lang="en-US" sz="2700" kern="1200" dirty="0" smtClean="0"/>
            <a:t> a </a:t>
          </a:r>
          <a:r>
            <a:rPr lang="en-US" sz="2700" kern="1200" dirty="0" err="1" smtClean="0"/>
            <a:t>fókusz</a:t>
          </a:r>
          <a:endParaRPr lang="en-US" sz="2700" kern="1200" dirty="0"/>
        </a:p>
      </dsp:txBody>
      <dsp:txXfrm>
        <a:off x="1326107" y="2182"/>
        <a:ext cx="1844796" cy="1229863"/>
      </dsp:txXfrm>
    </dsp:sp>
    <dsp:sp modelId="{343177CD-1203-BE4B-B7A5-D92AA51CAA70}">
      <dsp:nvSpPr>
        <dsp:cNvPr id="0" name=""/>
        <dsp:cNvSpPr/>
      </dsp:nvSpPr>
      <dsp:spPr>
        <a:xfrm>
          <a:off x="3386128" y="106720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Csak a </a:t>
          </a:r>
          <a:r>
            <a:rPr lang="en-US" sz="2200" kern="1200" dirty="0" err="1" smtClean="0"/>
            <a:t>tanuláson</a:t>
          </a:r>
          <a:endParaRPr lang="en-US" sz="2200" kern="1200" dirty="0"/>
        </a:p>
      </dsp:txBody>
      <dsp:txXfrm>
        <a:off x="3896521" y="106720"/>
        <a:ext cx="1531180" cy="1020786"/>
      </dsp:txXfrm>
    </dsp:sp>
    <dsp:sp modelId="{FD2FF9F5-6BA4-A14B-B449-4758D8506EDC}">
      <dsp:nvSpPr>
        <dsp:cNvPr id="0" name=""/>
        <dsp:cNvSpPr/>
      </dsp:nvSpPr>
      <dsp:spPr>
        <a:xfrm>
          <a:off x="5580820" y="106720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sokfelé</a:t>
          </a:r>
          <a:endParaRPr lang="en-US" sz="2200" kern="1200" dirty="0"/>
        </a:p>
      </dsp:txBody>
      <dsp:txXfrm>
        <a:off x="6091213" y="106720"/>
        <a:ext cx="1531180" cy="1020786"/>
      </dsp:txXfrm>
    </dsp:sp>
    <dsp:sp modelId="{9BA6B260-E06D-CD45-B3A3-23C903BD9BB9}">
      <dsp:nvSpPr>
        <dsp:cNvPr id="0" name=""/>
        <dsp:cNvSpPr/>
      </dsp:nvSpPr>
      <dsp:spPr>
        <a:xfrm>
          <a:off x="711175" y="1404226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Közösségben</a:t>
          </a:r>
          <a:r>
            <a:rPr lang="en-US" sz="2700" kern="1200" dirty="0" smtClean="0"/>
            <a:t> </a:t>
          </a:r>
          <a:endParaRPr lang="en-US" sz="2700" kern="1200" dirty="0"/>
        </a:p>
      </dsp:txBody>
      <dsp:txXfrm>
        <a:off x="1326107" y="1404226"/>
        <a:ext cx="1844796" cy="1229863"/>
      </dsp:txXfrm>
    </dsp:sp>
    <dsp:sp modelId="{8263D9F6-7DF0-F142-BDE5-E17BE78206A5}">
      <dsp:nvSpPr>
        <dsp:cNvPr id="0" name=""/>
        <dsp:cNvSpPr/>
      </dsp:nvSpPr>
      <dsp:spPr>
        <a:xfrm>
          <a:off x="3386128" y="1508765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Egy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csoport</a:t>
          </a:r>
          <a:endParaRPr lang="en-US" sz="2200" kern="1200" dirty="0"/>
        </a:p>
      </dsp:txBody>
      <dsp:txXfrm>
        <a:off x="3896521" y="1508765"/>
        <a:ext cx="1531180" cy="1020786"/>
      </dsp:txXfrm>
    </dsp:sp>
    <dsp:sp modelId="{61B3F853-6987-C346-A71E-76F30E4A3B01}">
      <dsp:nvSpPr>
        <dsp:cNvPr id="0" name=""/>
        <dsp:cNvSpPr/>
      </dsp:nvSpPr>
      <dsp:spPr>
        <a:xfrm>
          <a:off x="5580820" y="1508765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Nem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szervezett</a:t>
          </a:r>
          <a:endParaRPr lang="en-US" sz="2200" kern="1200" dirty="0"/>
        </a:p>
      </dsp:txBody>
      <dsp:txXfrm>
        <a:off x="6091213" y="1508765"/>
        <a:ext cx="1531180" cy="1020786"/>
      </dsp:txXfrm>
    </dsp:sp>
    <dsp:sp modelId="{DE72050E-BED2-D84D-8915-BD7D89AD2045}">
      <dsp:nvSpPr>
        <dsp:cNvPr id="0" name=""/>
        <dsp:cNvSpPr/>
      </dsp:nvSpPr>
      <dsp:spPr>
        <a:xfrm>
          <a:off x="711175" y="2806271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Tanár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és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diák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kapcsolat</a:t>
          </a:r>
          <a:endParaRPr lang="en-US" sz="2700" kern="1200" dirty="0"/>
        </a:p>
      </dsp:txBody>
      <dsp:txXfrm>
        <a:off x="1326107" y="2806271"/>
        <a:ext cx="1844796" cy="1229863"/>
      </dsp:txXfrm>
    </dsp:sp>
    <dsp:sp modelId="{1E760EAA-1968-4145-8BFF-2DD882E25FEC}">
      <dsp:nvSpPr>
        <dsp:cNvPr id="0" name=""/>
        <dsp:cNvSpPr/>
      </dsp:nvSpPr>
      <dsp:spPr>
        <a:xfrm>
          <a:off x="3386128" y="2910809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Kevés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diák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több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figyelem</a:t>
          </a:r>
          <a:endParaRPr lang="en-US" sz="2200" kern="1200" dirty="0"/>
        </a:p>
      </dsp:txBody>
      <dsp:txXfrm>
        <a:off x="3896521" y="2910809"/>
        <a:ext cx="1531180" cy="1020786"/>
      </dsp:txXfrm>
    </dsp:sp>
    <dsp:sp modelId="{3421E2CA-0081-F146-8E49-505B9931DA1C}">
      <dsp:nvSpPr>
        <dsp:cNvPr id="0" name=""/>
        <dsp:cNvSpPr/>
      </dsp:nvSpPr>
      <dsp:spPr>
        <a:xfrm>
          <a:off x="5580820" y="2910809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Túl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sok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diák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gépies</a:t>
          </a:r>
          <a:endParaRPr lang="en-US" sz="2200" kern="1200" dirty="0"/>
        </a:p>
      </dsp:txBody>
      <dsp:txXfrm>
        <a:off x="6091213" y="2910809"/>
        <a:ext cx="1531180" cy="1020786"/>
      </dsp:txXfrm>
    </dsp:sp>
    <dsp:sp modelId="{9C6FD09D-B870-204F-9F2F-FECB8541322E}">
      <dsp:nvSpPr>
        <dsp:cNvPr id="0" name=""/>
        <dsp:cNvSpPr/>
      </dsp:nvSpPr>
      <dsp:spPr>
        <a:xfrm>
          <a:off x="711175" y="4208315"/>
          <a:ext cx="3074659" cy="1229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Tanulás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stílusa</a:t>
          </a:r>
          <a:endParaRPr lang="en-US" sz="2700" kern="1200" dirty="0"/>
        </a:p>
      </dsp:txBody>
      <dsp:txXfrm>
        <a:off x="1326107" y="4208315"/>
        <a:ext cx="1844796" cy="1229863"/>
      </dsp:txXfrm>
    </dsp:sp>
    <dsp:sp modelId="{20F7CAF4-6D00-2348-98BA-BF8B22E38C9B}">
      <dsp:nvSpPr>
        <dsp:cNvPr id="0" name=""/>
        <dsp:cNvSpPr/>
      </dsp:nvSpPr>
      <dsp:spPr>
        <a:xfrm>
          <a:off x="3386128" y="4312854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Lineáris</a:t>
          </a:r>
          <a:endParaRPr lang="en-US" sz="2200" kern="1200" dirty="0"/>
        </a:p>
      </dsp:txBody>
      <dsp:txXfrm>
        <a:off x="3896521" y="4312854"/>
        <a:ext cx="1531180" cy="1020786"/>
      </dsp:txXfrm>
    </dsp:sp>
    <dsp:sp modelId="{4B73D5B8-1657-9743-8EBE-B19EFF5F6657}">
      <dsp:nvSpPr>
        <dsp:cNvPr id="0" name=""/>
        <dsp:cNvSpPr/>
      </dsp:nvSpPr>
      <dsp:spPr>
        <a:xfrm>
          <a:off x="5580820" y="4312854"/>
          <a:ext cx="2551966" cy="10207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Párhuzamos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tagolt</a:t>
          </a:r>
          <a:endParaRPr lang="en-US" sz="2200" kern="1200" dirty="0"/>
        </a:p>
      </dsp:txBody>
      <dsp:txXfrm>
        <a:off x="6091213" y="4312854"/>
        <a:ext cx="1531180" cy="1020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9D8CC-FAEB-8D41-8765-6DC04633AFE4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79ACA-872F-0F4D-AB36-905E23DEC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9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Diploma </a:t>
            </a:r>
            <a:r>
              <a:rPr lang="en-US" dirty="0" err="1" smtClean="0"/>
              <a:t>elértéktelenedése</a:t>
            </a:r>
            <a:r>
              <a:rPr lang="en-US" dirty="0" smtClean="0"/>
              <a:t>,</a:t>
            </a:r>
            <a:r>
              <a:rPr lang="en-US" baseline="0" dirty="0" smtClean="0"/>
              <a:t> Bologna trauma, </a:t>
            </a:r>
            <a:r>
              <a:rPr lang="en-US" baseline="0" dirty="0" err="1" smtClean="0"/>
              <a:t>gyakorlati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cél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szakbarbárok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médiumok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sokszorosódása</a:t>
            </a:r>
            <a:endParaRPr lang="en-US" baseline="0" dirty="0" smtClean="0"/>
          </a:p>
          <a:p>
            <a:r>
              <a:rPr lang="en-US" baseline="0" dirty="0" err="1" smtClean="0"/>
              <a:t>Coursera</a:t>
            </a:r>
            <a:r>
              <a:rPr lang="en-US" baseline="0" dirty="0" smtClean="0"/>
              <a:t> MOOCs Massive  open Online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9ACA-872F-0F4D-AB36-905E23DECB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3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9ACA-872F-0F4D-AB36-905E23DECB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9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BCA1A64-0E5E-0647-8643-A9103E33CE1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553BF1-040B-9A4E-82A6-74E8D327AE23}" type="datetimeFigureOut">
              <a:rPr lang="en-US" smtClean="0"/>
              <a:t>15. 04. 29.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575880"/>
            <a:ext cx="7790027" cy="2593975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Tudásprofil</a:t>
            </a:r>
            <a:r>
              <a:rPr lang="en-US" dirty="0" smtClean="0"/>
              <a:t> </a:t>
            </a:r>
            <a:r>
              <a:rPr lang="en-US" dirty="0" err="1" smtClean="0"/>
              <a:t>változása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Németh </a:t>
            </a:r>
            <a:r>
              <a:rPr lang="en-US" dirty="0"/>
              <a:t>G</a:t>
            </a:r>
            <a:r>
              <a:rPr lang="en-US" dirty="0" smtClean="0"/>
              <a:t>ergely </a:t>
            </a:r>
          </a:p>
          <a:p>
            <a:r>
              <a:rPr lang="en-US" dirty="0" err="1" smtClean="0"/>
              <a:t>Szervezetpszichológus</a:t>
            </a:r>
            <a:endParaRPr lang="en-US" dirty="0" smtClean="0"/>
          </a:p>
          <a:p>
            <a:r>
              <a:rPr lang="en-US" dirty="0" smtClean="0"/>
              <a:t>COVΛ - BKF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1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18627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jelenthet</a:t>
            </a:r>
            <a:r>
              <a:rPr lang="en-US" dirty="0" smtClean="0"/>
              <a:t> ma </a:t>
            </a:r>
            <a:r>
              <a:rPr lang="en-US" dirty="0" err="1" smtClean="0"/>
              <a:t>diplomásnak</a:t>
            </a:r>
            <a:r>
              <a:rPr lang="en-US" dirty="0" smtClean="0"/>
              <a:t> </a:t>
            </a:r>
            <a:r>
              <a:rPr lang="en-US" dirty="0" err="1" smtClean="0"/>
              <a:t>lenni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183690"/>
              </p:ext>
            </p:extLst>
          </p:nvPr>
        </p:nvGraphicFramePr>
        <p:xfrm>
          <a:off x="0" y="1417638"/>
          <a:ext cx="8843963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498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03861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jelenthet</a:t>
            </a:r>
            <a:r>
              <a:rPr lang="en-US" dirty="0" smtClean="0"/>
              <a:t> ma </a:t>
            </a:r>
            <a:r>
              <a:rPr lang="en-US" dirty="0" err="1" smtClean="0"/>
              <a:t>diplomásnak</a:t>
            </a:r>
            <a:r>
              <a:rPr lang="en-US" dirty="0" smtClean="0"/>
              <a:t> </a:t>
            </a:r>
            <a:r>
              <a:rPr lang="en-US" dirty="0" err="1" smtClean="0"/>
              <a:t>lenni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05173549"/>
              </p:ext>
            </p:extLst>
          </p:nvPr>
        </p:nvGraphicFramePr>
        <p:xfrm>
          <a:off x="0" y="1417638"/>
          <a:ext cx="8843963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53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70-20-10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70% on the job</a:t>
            </a:r>
          </a:p>
          <a:p>
            <a:endParaRPr lang="en-US" sz="4000" dirty="0" smtClean="0"/>
          </a:p>
          <a:p>
            <a:r>
              <a:rPr lang="en-US" sz="4000" dirty="0" smtClean="0"/>
              <a:t>20% mentoring and coaching</a:t>
            </a:r>
          </a:p>
          <a:p>
            <a:endParaRPr lang="en-US" sz="4000" dirty="0" smtClean="0"/>
          </a:p>
          <a:p>
            <a:r>
              <a:rPr lang="en-US" sz="4000" dirty="0" smtClean="0"/>
              <a:t>10% classroom, courses and reading</a:t>
            </a:r>
          </a:p>
          <a:p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600" y="547901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81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841</TotalTime>
  <Words>136</Words>
  <Application>Microsoft Macintosh PowerPoint</Application>
  <PresentationFormat>On-screen Show (4:3)</PresentationFormat>
  <Paragraphs>40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“Tudásprofil változása”</vt:lpstr>
      <vt:lpstr>Mit jelenthet ma diplomásnak lenni?</vt:lpstr>
      <vt:lpstr>Mit jelenthet ma diplomásnak lenni?</vt:lpstr>
      <vt:lpstr>70-20-10</vt:lpstr>
    </vt:vector>
  </TitlesOfParts>
  <Company>COVA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Németh Gergely</dc:creator>
  <cp:lastModifiedBy>Németh Gergely</cp:lastModifiedBy>
  <cp:revision>9</cp:revision>
  <dcterms:created xsi:type="dcterms:W3CDTF">2015-04-28T06:59:48Z</dcterms:created>
  <dcterms:modified xsi:type="dcterms:W3CDTF">2015-04-29T12:37:51Z</dcterms:modified>
</cp:coreProperties>
</file>