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5" r:id="rId1"/>
  </p:sldMasterIdLst>
  <p:notesMasterIdLst>
    <p:notesMasterId r:id="rId17"/>
  </p:notesMasterIdLst>
  <p:handoutMasterIdLst>
    <p:handoutMasterId r:id="rId18"/>
  </p:handoutMasterIdLst>
  <p:sldIdLst>
    <p:sldId id="276" r:id="rId2"/>
    <p:sldId id="292" r:id="rId3"/>
    <p:sldId id="282" r:id="rId4"/>
    <p:sldId id="294" r:id="rId5"/>
    <p:sldId id="296" r:id="rId6"/>
    <p:sldId id="297" r:id="rId7"/>
    <p:sldId id="298" r:id="rId8"/>
    <p:sldId id="300" r:id="rId9"/>
    <p:sldId id="303" r:id="rId10"/>
    <p:sldId id="304" r:id="rId11"/>
    <p:sldId id="306" r:id="rId12"/>
    <p:sldId id="307" r:id="rId13"/>
    <p:sldId id="308" r:id="rId14"/>
    <p:sldId id="309" r:id="rId15"/>
    <p:sldId id="278" r:id="rId1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16CE7"/>
    <a:srgbClr val="0000DE"/>
    <a:srgbClr val="CCECFF"/>
    <a:srgbClr val="1E71BC"/>
    <a:srgbClr val="0FAADB"/>
    <a:srgbClr val="003366"/>
    <a:srgbClr val="1454BC"/>
    <a:srgbClr val="A5C3F5"/>
    <a:srgbClr val="D6E4F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8495" autoAdjust="0"/>
  </p:normalViewPr>
  <p:slideViewPr>
    <p:cSldViewPr>
      <p:cViewPr varScale="1">
        <p:scale>
          <a:sx n="53" d="100"/>
          <a:sy n="53" d="100"/>
        </p:scale>
        <p:origin x="-17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515FAA-5D96-4C8D-970F-B85B4A67A9BD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55216EA-7680-413C-8D34-888E9C6A37D9}">
      <dgm:prSet phldrT="[Szöveg]" custT="1"/>
      <dgm:spPr/>
      <dgm:t>
        <a:bodyPr/>
        <a:lstStyle/>
        <a:p>
          <a:r>
            <a:rPr lang="hu-HU" sz="1600" dirty="0" smtClean="0"/>
            <a:t>A cél és az érintett képzés  igényei</a:t>
          </a:r>
          <a:endParaRPr lang="hu-HU" sz="1600" dirty="0"/>
        </a:p>
      </dgm:t>
    </dgm:pt>
    <dgm:pt modelId="{745B1C93-664D-4B36-BA07-EBED030BA04C}" type="parTrans" cxnId="{813EFF2F-690A-4311-9BE7-D8BAA17DE02E}">
      <dgm:prSet/>
      <dgm:spPr/>
      <dgm:t>
        <a:bodyPr/>
        <a:lstStyle/>
        <a:p>
          <a:endParaRPr lang="hu-HU"/>
        </a:p>
      </dgm:t>
    </dgm:pt>
    <dgm:pt modelId="{44F4BBF2-5F28-4012-8927-AD66598016E8}" type="sibTrans" cxnId="{813EFF2F-690A-4311-9BE7-D8BAA17DE02E}">
      <dgm:prSet/>
      <dgm:spPr/>
      <dgm:t>
        <a:bodyPr/>
        <a:lstStyle/>
        <a:p>
          <a:endParaRPr lang="hu-HU"/>
        </a:p>
      </dgm:t>
    </dgm:pt>
    <dgm:pt modelId="{5F1FF7FA-FE56-4151-AF30-67AA8F334597}">
      <dgm:prSet phldrT="[Szöveg]" custT="1"/>
      <dgm:spPr/>
      <dgm:t>
        <a:bodyPr/>
        <a:lstStyle/>
        <a:p>
          <a:r>
            <a:rPr lang="hu-HU" sz="1600" dirty="0" smtClean="0"/>
            <a:t>Melyek a főbb jellegzetességei az üzletviteli tanácsadó - képzés tudástartalmának</a:t>
          </a:r>
          <a:endParaRPr lang="hu-HU" sz="1600" dirty="0"/>
        </a:p>
      </dgm:t>
    </dgm:pt>
    <dgm:pt modelId="{61140E23-9261-4801-9EAE-B0D660C1543B}" type="parTrans" cxnId="{8780E95B-8237-4356-A82E-5EE4AF7039EC}">
      <dgm:prSet/>
      <dgm:spPr/>
      <dgm:t>
        <a:bodyPr/>
        <a:lstStyle/>
        <a:p>
          <a:endParaRPr lang="hu-HU"/>
        </a:p>
      </dgm:t>
    </dgm:pt>
    <dgm:pt modelId="{765DC26E-75FC-4D6D-B42E-E97DC490CA44}" type="sibTrans" cxnId="{8780E95B-8237-4356-A82E-5EE4AF7039EC}">
      <dgm:prSet/>
      <dgm:spPr/>
      <dgm:t>
        <a:bodyPr/>
        <a:lstStyle/>
        <a:p>
          <a:endParaRPr lang="hu-HU"/>
        </a:p>
      </dgm:t>
    </dgm:pt>
    <dgm:pt modelId="{CFF04E8D-8AEA-4A5B-B31A-A1F0BEC93A7E}">
      <dgm:prSet phldrT="[Szöveg]" custT="1"/>
      <dgm:spPr/>
      <dgm:t>
        <a:bodyPr/>
        <a:lstStyle/>
        <a:p>
          <a:r>
            <a:rPr lang="hu-HU" sz="1600" dirty="0" smtClean="0"/>
            <a:t>Hogyan lehet megosztani a képzést és a gyakorlatokat – öt éves tapasztalatok alapján</a:t>
          </a:r>
          <a:endParaRPr lang="hu-HU" sz="1600" dirty="0"/>
        </a:p>
      </dgm:t>
    </dgm:pt>
    <dgm:pt modelId="{48B09291-36E1-4C3B-AD12-0FFB6981C91B}" type="parTrans" cxnId="{650AD31B-A9D7-41E8-B4E3-C0B615C0ACEB}">
      <dgm:prSet/>
      <dgm:spPr/>
      <dgm:t>
        <a:bodyPr/>
        <a:lstStyle/>
        <a:p>
          <a:endParaRPr lang="hu-HU"/>
        </a:p>
      </dgm:t>
    </dgm:pt>
    <dgm:pt modelId="{71909426-14F4-4E1F-BE64-D4E85873FFBF}" type="sibTrans" cxnId="{650AD31B-A9D7-41E8-B4E3-C0B615C0ACEB}">
      <dgm:prSet/>
      <dgm:spPr/>
      <dgm:t>
        <a:bodyPr/>
        <a:lstStyle/>
        <a:p>
          <a:endParaRPr lang="hu-HU"/>
        </a:p>
      </dgm:t>
    </dgm:pt>
    <dgm:pt modelId="{4BADFF5B-435A-4C97-8BCE-00FF4813082E}">
      <dgm:prSet phldrT="[Szöveg]" custT="1"/>
      <dgm:spPr/>
      <dgm:t>
        <a:bodyPr/>
        <a:lstStyle/>
        <a:p>
          <a:r>
            <a:rPr lang="hu-HU" sz="1600" b="0" dirty="0" smtClean="0"/>
            <a:t>Tanulságok, eredmények  - összefoglaló gondolatok</a:t>
          </a:r>
          <a:endParaRPr lang="hu-HU" sz="1600" b="0" dirty="0"/>
        </a:p>
      </dgm:t>
    </dgm:pt>
    <dgm:pt modelId="{532D5DC9-FF3A-425C-BAE1-CE0540DE9ED8}" type="parTrans" cxnId="{D895D598-9178-48E1-99F3-D874FAA225DB}">
      <dgm:prSet/>
      <dgm:spPr/>
      <dgm:t>
        <a:bodyPr/>
        <a:lstStyle/>
        <a:p>
          <a:endParaRPr lang="hu-HU"/>
        </a:p>
      </dgm:t>
    </dgm:pt>
    <dgm:pt modelId="{809D7592-1C81-43E8-8ADD-5685785E259E}" type="sibTrans" cxnId="{D895D598-9178-48E1-99F3-D874FAA225DB}">
      <dgm:prSet/>
      <dgm:spPr/>
      <dgm:t>
        <a:bodyPr/>
        <a:lstStyle/>
        <a:p>
          <a:endParaRPr lang="hu-HU"/>
        </a:p>
      </dgm:t>
    </dgm:pt>
    <dgm:pt modelId="{5AE4FAD1-A946-4E02-8FA5-BD14B64D97C2}" type="pres">
      <dgm:prSet presAssocID="{71515FAA-5D96-4C8D-970F-B85B4A67A9BD}" presName="compositeShape" presStyleCnt="0">
        <dgm:presLayoutVars>
          <dgm:dir/>
          <dgm:resizeHandles/>
        </dgm:presLayoutVars>
      </dgm:prSet>
      <dgm:spPr/>
    </dgm:pt>
    <dgm:pt modelId="{8AAB16B6-18CB-40C4-B80C-AC48A49FFC82}" type="pres">
      <dgm:prSet presAssocID="{71515FAA-5D96-4C8D-970F-B85B4A67A9BD}" presName="pyramid" presStyleLbl="node1" presStyleIdx="0" presStyleCnt="1" custScaleX="147222"/>
      <dgm:spPr/>
    </dgm:pt>
    <dgm:pt modelId="{242728BA-13B6-4D1C-98FE-F1387460FD8C}" type="pres">
      <dgm:prSet presAssocID="{71515FAA-5D96-4C8D-970F-B85B4A67A9BD}" presName="theList" presStyleCnt="0"/>
      <dgm:spPr/>
    </dgm:pt>
    <dgm:pt modelId="{E97A140A-1FA2-4A70-B75F-2A46128938DF}" type="pres">
      <dgm:prSet presAssocID="{855216EA-7680-413C-8D34-888E9C6A37D9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F93C83-8616-4539-869C-7C83DA0447FC}" type="pres">
      <dgm:prSet presAssocID="{855216EA-7680-413C-8D34-888E9C6A37D9}" presName="aSpace" presStyleCnt="0"/>
      <dgm:spPr/>
    </dgm:pt>
    <dgm:pt modelId="{AF0371DD-20FA-4031-B64C-1B89EB26D5AC}" type="pres">
      <dgm:prSet presAssocID="{5F1FF7FA-FE56-4151-AF30-67AA8F334597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7BEB545-A58A-464E-8D1A-8F136A719272}" type="pres">
      <dgm:prSet presAssocID="{5F1FF7FA-FE56-4151-AF30-67AA8F334597}" presName="aSpace" presStyleCnt="0"/>
      <dgm:spPr/>
    </dgm:pt>
    <dgm:pt modelId="{791801F9-8BF5-4AF2-8BA0-44E7B8098658}" type="pres">
      <dgm:prSet presAssocID="{CFF04E8D-8AEA-4A5B-B31A-A1F0BEC93A7E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AFAE80F-DF5F-4752-8D80-61C1606ABFC2}" type="pres">
      <dgm:prSet presAssocID="{CFF04E8D-8AEA-4A5B-B31A-A1F0BEC93A7E}" presName="aSpace" presStyleCnt="0"/>
      <dgm:spPr/>
    </dgm:pt>
    <dgm:pt modelId="{47DC3869-01F6-4FBF-ACDA-AF61A31BDC02}" type="pres">
      <dgm:prSet presAssocID="{4BADFF5B-435A-4C97-8BCE-00FF4813082E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2E0B25-97DB-4086-951E-C30F1BCFBB54}" type="pres">
      <dgm:prSet presAssocID="{4BADFF5B-435A-4C97-8BCE-00FF4813082E}" presName="aSpace" presStyleCnt="0"/>
      <dgm:spPr/>
    </dgm:pt>
  </dgm:ptLst>
  <dgm:cxnLst>
    <dgm:cxn modelId="{813EFF2F-690A-4311-9BE7-D8BAA17DE02E}" srcId="{71515FAA-5D96-4C8D-970F-B85B4A67A9BD}" destId="{855216EA-7680-413C-8D34-888E9C6A37D9}" srcOrd="0" destOrd="0" parTransId="{745B1C93-664D-4B36-BA07-EBED030BA04C}" sibTransId="{44F4BBF2-5F28-4012-8927-AD66598016E8}"/>
    <dgm:cxn modelId="{650AD31B-A9D7-41E8-B4E3-C0B615C0ACEB}" srcId="{71515FAA-5D96-4C8D-970F-B85B4A67A9BD}" destId="{CFF04E8D-8AEA-4A5B-B31A-A1F0BEC93A7E}" srcOrd="2" destOrd="0" parTransId="{48B09291-36E1-4C3B-AD12-0FFB6981C91B}" sibTransId="{71909426-14F4-4E1F-BE64-D4E85873FFBF}"/>
    <dgm:cxn modelId="{D895D598-9178-48E1-99F3-D874FAA225DB}" srcId="{71515FAA-5D96-4C8D-970F-B85B4A67A9BD}" destId="{4BADFF5B-435A-4C97-8BCE-00FF4813082E}" srcOrd="3" destOrd="0" parTransId="{532D5DC9-FF3A-425C-BAE1-CE0540DE9ED8}" sibTransId="{809D7592-1C81-43E8-8ADD-5685785E259E}"/>
    <dgm:cxn modelId="{42139B62-5054-42C7-9F9E-8E3F7088DCE5}" type="presOf" srcId="{5F1FF7FA-FE56-4151-AF30-67AA8F334597}" destId="{AF0371DD-20FA-4031-B64C-1B89EB26D5AC}" srcOrd="0" destOrd="0" presId="urn:microsoft.com/office/officeart/2005/8/layout/pyramid2"/>
    <dgm:cxn modelId="{AD05BF97-2E9C-4DD7-B5D1-4B1E7548F70D}" type="presOf" srcId="{71515FAA-5D96-4C8D-970F-B85B4A67A9BD}" destId="{5AE4FAD1-A946-4E02-8FA5-BD14B64D97C2}" srcOrd="0" destOrd="0" presId="urn:microsoft.com/office/officeart/2005/8/layout/pyramid2"/>
    <dgm:cxn modelId="{FE5E069D-7A39-4012-8BA4-7445764E0C05}" type="presOf" srcId="{855216EA-7680-413C-8D34-888E9C6A37D9}" destId="{E97A140A-1FA2-4A70-B75F-2A46128938DF}" srcOrd="0" destOrd="0" presId="urn:microsoft.com/office/officeart/2005/8/layout/pyramid2"/>
    <dgm:cxn modelId="{2B85BBC9-83E2-4F8E-9AD6-A892F3539912}" type="presOf" srcId="{4BADFF5B-435A-4C97-8BCE-00FF4813082E}" destId="{47DC3869-01F6-4FBF-ACDA-AF61A31BDC02}" srcOrd="0" destOrd="0" presId="urn:microsoft.com/office/officeart/2005/8/layout/pyramid2"/>
    <dgm:cxn modelId="{8780E95B-8237-4356-A82E-5EE4AF7039EC}" srcId="{71515FAA-5D96-4C8D-970F-B85B4A67A9BD}" destId="{5F1FF7FA-FE56-4151-AF30-67AA8F334597}" srcOrd="1" destOrd="0" parTransId="{61140E23-9261-4801-9EAE-B0D660C1543B}" sibTransId="{765DC26E-75FC-4D6D-B42E-E97DC490CA44}"/>
    <dgm:cxn modelId="{A998F83F-F24A-495F-AF7A-B8F5CA66E18D}" type="presOf" srcId="{CFF04E8D-8AEA-4A5B-B31A-A1F0BEC93A7E}" destId="{791801F9-8BF5-4AF2-8BA0-44E7B8098658}" srcOrd="0" destOrd="0" presId="urn:microsoft.com/office/officeart/2005/8/layout/pyramid2"/>
    <dgm:cxn modelId="{1ACECAE5-A8A0-450E-BA32-239AC2BF8172}" type="presParOf" srcId="{5AE4FAD1-A946-4E02-8FA5-BD14B64D97C2}" destId="{8AAB16B6-18CB-40C4-B80C-AC48A49FFC82}" srcOrd="0" destOrd="0" presId="urn:microsoft.com/office/officeart/2005/8/layout/pyramid2"/>
    <dgm:cxn modelId="{1A8C6C17-92F7-4077-9A66-E9CC579F53C3}" type="presParOf" srcId="{5AE4FAD1-A946-4E02-8FA5-BD14B64D97C2}" destId="{242728BA-13B6-4D1C-98FE-F1387460FD8C}" srcOrd="1" destOrd="0" presId="urn:microsoft.com/office/officeart/2005/8/layout/pyramid2"/>
    <dgm:cxn modelId="{D07B2084-5E5A-412B-A8CE-1CB66C727528}" type="presParOf" srcId="{242728BA-13B6-4D1C-98FE-F1387460FD8C}" destId="{E97A140A-1FA2-4A70-B75F-2A46128938DF}" srcOrd="0" destOrd="0" presId="urn:microsoft.com/office/officeart/2005/8/layout/pyramid2"/>
    <dgm:cxn modelId="{FBEA8FC5-E87C-4AA5-87FF-40DA951B759F}" type="presParOf" srcId="{242728BA-13B6-4D1C-98FE-F1387460FD8C}" destId="{2CF93C83-8616-4539-869C-7C83DA0447FC}" srcOrd="1" destOrd="0" presId="urn:microsoft.com/office/officeart/2005/8/layout/pyramid2"/>
    <dgm:cxn modelId="{7F477D68-8F20-43F0-932C-61DE3857C18E}" type="presParOf" srcId="{242728BA-13B6-4D1C-98FE-F1387460FD8C}" destId="{AF0371DD-20FA-4031-B64C-1B89EB26D5AC}" srcOrd="2" destOrd="0" presId="urn:microsoft.com/office/officeart/2005/8/layout/pyramid2"/>
    <dgm:cxn modelId="{1C3C607B-733D-4B32-A56F-485B6E4BC685}" type="presParOf" srcId="{242728BA-13B6-4D1C-98FE-F1387460FD8C}" destId="{B7BEB545-A58A-464E-8D1A-8F136A719272}" srcOrd="3" destOrd="0" presId="urn:microsoft.com/office/officeart/2005/8/layout/pyramid2"/>
    <dgm:cxn modelId="{1F56F888-3962-423E-94BE-9BFE9B4040B1}" type="presParOf" srcId="{242728BA-13B6-4D1C-98FE-F1387460FD8C}" destId="{791801F9-8BF5-4AF2-8BA0-44E7B8098658}" srcOrd="4" destOrd="0" presId="urn:microsoft.com/office/officeart/2005/8/layout/pyramid2"/>
    <dgm:cxn modelId="{924E4308-EFEE-4D5E-8434-B3E743D7B9A6}" type="presParOf" srcId="{242728BA-13B6-4D1C-98FE-F1387460FD8C}" destId="{5AFAE80F-DF5F-4752-8D80-61C1606ABFC2}" srcOrd="5" destOrd="0" presId="urn:microsoft.com/office/officeart/2005/8/layout/pyramid2"/>
    <dgm:cxn modelId="{9F5EF966-488A-41DA-8B8E-1FEF2D4CDDBB}" type="presParOf" srcId="{242728BA-13B6-4D1C-98FE-F1387460FD8C}" destId="{47DC3869-01F6-4FBF-ACDA-AF61A31BDC02}" srcOrd="6" destOrd="0" presId="urn:microsoft.com/office/officeart/2005/8/layout/pyramid2"/>
    <dgm:cxn modelId="{491D729D-17CC-4750-A7DB-363FA380A60C}" type="presParOf" srcId="{242728BA-13B6-4D1C-98FE-F1387460FD8C}" destId="{8E2E0B25-97DB-4086-951E-C30F1BCFBB5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AAE85A-CE54-4C49-802B-767F082F20A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2902DB7-4C0B-4A71-BFF6-430E41AB21E8}">
      <dgm:prSet phldrT="[Szöveg]" custT="1"/>
      <dgm:spPr/>
      <dgm:t>
        <a:bodyPr/>
        <a:lstStyle/>
        <a:p>
          <a:pPr algn="ctr"/>
          <a:r>
            <a:rPr lang="hu-HU" sz="1200" b="1" dirty="0" smtClean="0"/>
            <a:t>Komplex  és  interdiszciplináris </a:t>
          </a:r>
          <a:endParaRPr lang="hu-HU" sz="1200" b="1" dirty="0"/>
        </a:p>
      </dgm:t>
    </dgm:pt>
    <dgm:pt modelId="{B4F4664E-8C8B-4393-933D-7920A579B736}" type="parTrans" cxnId="{7E37B61B-0009-4729-AF56-D6D4DB1F5DC4}">
      <dgm:prSet/>
      <dgm:spPr/>
      <dgm:t>
        <a:bodyPr/>
        <a:lstStyle/>
        <a:p>
          <a:endParaRPr lang="hu-HU"/>
        </a:p>
      </dgm:t>
    </dgm:pt>
    <dgm:pt modelId="{2471AA6C-E82E-4E08-B522-A2379713C7B5}" type="sibTrans" cxnId="{7E37B61B-0009-4729-AF56-D6D4DB1F5DC4}">
      <dgm:prSet/>
      <dgm:spPr/>
      <dgm:t>
        <a:bodyPr/>
        <a:lstStyle/>
        <a:p>
          <a:endParaRPr lang="hu-HU"/>
        </a:p>
      </dgm:t>
    </dgm:pt>
    <dgm:pt modelId="{95794FA1-943A-44D1-AC04-9B659CACEC3D}">
      <dgm:prSet phldrT="[Szöveg]"/>
      <dgm:spPr/>
      <dgm:t>
        <a:bodyPr/>
        <a:lstStyle/>
        <a:p>
          <a:r>
            <a:rPr lang="hu-HU" dirty="0" smtClean="0"/>
            <a:t>következésképp sokoldalú ismeretet tételez;</a:t>
          </a:r>
          <a:endParaRPr lang="hu-HU" dirty="0"/>
        </a:p>
      </dgm:t>
    </dgm:pt>
    <dgm:pt modelId="{F2170542-21EB-4763-AE53-FCEF3622FF46}" type="parTrans" cxnId="{D9C13F6B-90B5-462A-AAF3-EEE27C5C9D4F}">
      <dgm:prSet/>
      <dgm:spPr/>
      <dgm:t>
        <a:bodyPr/>
        <a:lstStyle/>
        <a:p>
          <a:endParaRPr lang="hu-HU"/>
        </a:p>
      </dgm:t>
    </dgm:pt>
    <dgm:pt modelId="{6F51318B-C1E0-4846-B9EF-E95D271C8A15}" type="sibTrans" cxnId="{D9C13F6B-90B5-462A-AAF3-EEE27C5C9D4F}">
      <dgm:prSet/>
      <dgm:spPr/>
      <dgm:t>
        <a:bodyPr/>
        <a:lstStyle/>
        <a:p>
          <a:endParaRPr lang="hu-HU"/>
        </a:p>
      </dgm:t>
    </dgm:pt>
    <dgm:pt modelId="{8B8A0D18-8AD4-4535-B0EC-8E6F08D4C2C6}">
      <dgm:prSet phldrT="[Szöveg]" custT="1"/>
      <dgm:spPr/>
      <dgm:t>
        <a:bodyPr/>
        <a:lstStyle/>
        <a:p>
          <a:r>
            <a:rPr lang="hu-HU" sz="1100" b="1" dirty="0" smtClean="0"/>
            <a:t>A szervezet valamennyi  rendszer -       tényezőjét  kezeli </a:t>
          </a:r>
          <a:endParaRPr lang="hu-HU" sz="1100" b="1" dirty="0"/>
        </a:p>
      </dgm:t>
    </dgm:pt>
    <dgm:pt modelId="{97D5E5E6-9622-4707-9DB8-710BF45BD90E}" type="parTrans" cxnId="{9BB2A53B-E215-4BF7-A942-9E94BB05D77F}">
      <dgm:prSet/>
      <dgm:spPr/>
      <dgm:t>
        <a:bodyPr/>
        <a:lstStyle/>
        <a:p>
          <a:endParaRPr lang="hu-HU"/>
        </a:p>
      </dgm:t>
    </dgm:pt>
    <dgm:pt modelId="{0383B4F1-45EA-433C-ACEB-8DD4D5CE0007}" type="sibTrans" cxnId="{9BB2A53B-E215-4BF7-A942-9E94BB05D77F}">
      <dgm:prSet/>
      <dgm:spPr/>
      <dgm:t>
        <a:bodyPr/>
        <a:lstStyle/>
        <a:p>
          <a:endParaRPr lang="hu-HU"/>
        </a:p>
      </dgm:t>
    </dgm:pt>
    <dgm:pt modelId="{5501FBE5-BCE7-40D4-AEAF-C95F4BD5E4AC}">
      <dgm:prSet phldrT="[Szöveg]"/>
      <dgm:spPr/>
      <dgm:t>
        <a:bodyPr/>
        <a:lstStyle/>
        <a:p>
          <a:r>
            <a:rPr lang="hu-HU" dirty="0" smtClean="0"/>
            <a:t>Műszaki – technológiai </a:t>
          </a:r>
          <a:endParaRPr lang="hu-HU" dirty="0"/>
        </a:p>
      </dgm:t>
    </dgm:pt>
    <dgm:pt modelId="{D6514ABF-32F9-4F9A-A7C7-16E0F9CC2987}" type="parTrans" cxnId="{DDD24D50-F612-44F3-8C8A-C82D8FB8F370}">
      <dgm:prSet/>
      <dgm:spPr/>
      <dgm:t>
        <a:bodyPr/>
        <a:lstStyle/>
        <a:p>
          <a:endParaRPr lang="hu-HU"/>
        </a:p>
      </dgm:t>
    </dgm:pt>
    <dgm:pt modelId="{B69E81B4-D9FC-4CB6-939F-D7B708830DE8}" type="sibTrans" cxnId="{DDD24D50-F612-44F3-8C8A-C82D8FB8F370}">
      <dgm:prSet/>
      <dgm:spPr/>
      <dgm:t>
        <a:bodyPr/>
        <a:lstStyle/>
        <a:p>
          <a:endParaRPr lang="hu-HU"/>
        </a:p>
      </dgm:t>
    </dgm:pt>
    <dgm:pt modelId="{8744441C-D589-4E2F-AD97-B4113FD57A45}">
      <dgm:prSet phldrT="[Szöveg]"/>
      <dgm:spPr/>
      <dgm:t>
        <a:bodyPr/>
        <a:lstStyle/>
        <a:p>
          <a:r>
            <a:rPr lang="hu-HU" b="1" dirty="0" smtClean="0"/>
            <a:t>Tudástartalmának átadásában szüksége van </a:t>
          </a:r>
          <a:endParaRPr lang="hu-HU" b="1" dirty="0"/>
        </a:p>
      </dgm:t>
    </dgm:pt>
    <dgm:pt modelId="{36F89233-5D6E-4DA7-99DD-4E77AAC7702F}" type="parTrans" cxnId="{2A246F14-7BEA-4021-851C-11D956F028EA}">
      <dgm:prSet/>
      <dgm:spPr/>
      <dgm:t>
        <a:bodyPr/>
        <a:lstStyle/>
        <a:p>
          <a:endParaRPr lang="hu-HU"/>
        </a:p>
      </dgm:t>
    </dgm:pt>
    <dgm:pt modelId="{8DAB07EE-6589-4AC6-A9CF-A5B85FABA0F7}" type="sibTrans" cxnId="{2A246F14-7BEA-4021-851C-11D956F028EA}">
      <dgm:prSet/>
      <dgm:spPr/>
      <dgm:t>
        <a:bodyPr/>
        <a:lstStyle/>
        <a:p>
          <a:endParaRPr lang="hu-HU"/>
        </a:p>
      </dgm:t>
    </dgm:pt>
    <dgm:pt modelId="{242FBE1B-BC0D-462F-AE0A-A98B0AF46F71}">
      <dgm:prSet phldrT="[Szöveg]"/>
      <dgm:spPr/>
      <dgm:t>
        <a:bodyPr/>
        <a:lstStyle/>
        <a:p>
          <a:r>
            <a:rPr lang="hu-HU" dirty="0" smtClean="0"/>
            <a:t>modellekre</a:t>
          </a:r>
          <a:endParaRPr lang="hu-HU" dirty="0"/>
        </a:p>
      </dgm:t>
    </dgm:pt>
    <dgm:pt modelId="{FB5A25B1-AC33-436C-98FB-CF5A888E739B}" type="parTrans" cxnId="{00FEF423-E7EE-41B1-9DF7-20E5D764119D}">
      <dgm:prSet/>
      <dgm:spPr/>
      <dgm:t>
        <a:bodyPr/>
        <a:lstStyle/>
        <a:p>
          <a:endParaRPr lang="hu-HU"/>
        </a:p>
      </dgm:t>
    </dgm:pt>
    <dgm:pt modelId="{B28E316A-5CE9-4CAF-8594-A23D59BC9F14}" type="sibTrans" cxnId="{00FEF423-E7EE-41B1-9DF7-20E5D764119D}">
      <dgm:prSet/>
      <dgm:spPr/>
      <dgm:t>
        <a:bodyPr/>
        <a:lstStyle/>
        <a:p>
          <a:endParaRPr lang="hu-HU"/>
        </a:p>
      </dgm:t>
    </dgm:pt>
    <dgm:pt modelId="{5DF79D47-A88B-4F09-BAEA-AEE8D7C3871A}">
      <dgm:prSet phldrT="[Szöveg]"/>
      <dgm:spPr/>
      <dgm:t>
        <a:bodyPr/>
        <a:lstStyle/>
        <a:p>
          <a:r>
            <a:rPr lang="hu-HU" dirty="0" smtClean="0"/>
            <a:t>módszerekre</a:t>
          </a:r>
          <a:endParaRPr lang="hu-HU" dirty="0"/>
        </a:p>
      </dgm:t>
    </dgm:pt>
    <dgm:pt modelId="{55EE17F9-1FAF-46F9-88E4-9CAF2C7D2F7D}" type="parTrans" cxnId="{A7BFB788-F33D-40A8-9626-AAF0E4D7AE5C}">
      <dgm:prSet/>
      <dgm:spPr/>
      <dgm:t>
        <a:bodyPr/>
        <a:lstStyle/>
        <a:p>
          <a:endParaRPr lang="hu-HU"/>
        </a:p>
      </dgm:t>
    </dgm:pt>
    <dgm:pt modelId="{78BF19D7-8DAC-45A4-858C-C01E110E23BB}" type="sibTrans" cxnId="{A7BFB788-F33D-40A8-9626-AAF0E4D7AE5C}">
      <dgm:prSet/>
      <dgm:spPr/>
      <dgm:t>
        <a:bodyPr/>
        <a:lstStyle/>
        <a:p>
          <a:endParaRPr lang="hu-HU"/>
        </a:p>
      </dgm:t>
    </dgm:pt>
    <dgm:pt modelId="{3520485E-FC51-4ED4-85D5-240815F3A147}">
      <dgm:prSet phldrT="[Szöveg]"/>
      <dgm:spPr/>
      <dgm:t>
        <a:bodyPr/>
        <a:lstStyle/>
        <a:p>
          <a:r>
            <a:rPr lang="hu-HU" dirty="0" smtClean="0"/>
            <a:t>Az érintett tudományterületek  „érintkezése” mentén alakulnak ki a módszerei;</a:t>
          </a:r>
          <a:endParaRPr lang="hu-HU" dirty="0"/>
        </a:p>
      </dgm:t>
    </dgm:pt>
    <dgm:pt modelId="{4433B0D9-FC2E-46B8-BCD3-F6AABE56D077}" type="parTrans" cxnId="{007FBA56-BA8A-489D-9741-F417B4B94320}">
      <dgm:prSet/>
      <dgm:spPr/>
      <dgm:t>
        <a:bodyPr/>
        <a:lstStyle/>
        <a:p>
          <a:endParaRPr lang="hu-HU"/>
        </a:p>
      </dgm:t>
    </dgm:pt>
    <dgm:pt modelId="{6600672E-6E30-4E8B-AF8F-978ACBCD9E01}" type="sibTrans" cxnId="{007FBA56-BA8A-489D-9741-F417B4B94320}">
      <dgm:prSet/>
      <dgm:spPr/>
      <dgm:t>
        <a:bodyPr/>
        <a:lstStyle/>
        <a:p>
          <a:endParaRPr lang="hu-HU"/>
        </a:p>
      </dgm:t>
    </dgm:pt>
    <dgm:pt modelId="{BFB25628-9C6A-4DA6-8B33-6DB9DFB03711}">
      <dgm:prSet phldrT="[Szöveg]"/>
      <dgm:spPr/>
      <dgm:t>
        <a:bodyPr/>
        <a:lstStyle/>
        <a:p>
          <a:r>
            <a:rPr lang="hu-HU" dirty="0" smtClean="0"/>
            <a:t>a gyakorlat igényéből nő ki – a praxis a meghatározó</a:t>
          </a:r>
          <a:endParaRPr lang="hu-HU" dirty="0"/>
        </a:p>
      </dgm:t>
    </dgm:pt>
    <dgm:pt modelId="{5E4A10A7-CD08-4DF4-960B-33B1208FDFB2}" type="parTrans" cxnId="{A92A7C95-11D0-43A8-8046-E8E1942A979A}">
      <dgm:prSet/>
      <dgm:spPr/>
      <dgm:t>
        <a:bodyPr/>
        <a:lstStyle/>
        <a:p>
          <a:endParaRPr lang="hu-HU"/>
        </a:p>
      </dgm:t>
    </dgm:pt>
    <dgm:pt modelId="{CB0B3B63-E12B-4626-95FF-A6F46BB0DCB8}" type="sibTrans" cxnId="{A92A7C95-11D0-43A8-8046-E8E1942A979A}">
      <dgm:prSet/>
      <dgm:spPr/>
      <dgm:t>
        <a:bodyPr/>
        <a:lstStyle/>
        <a:p>
          <a:endParaRPr lang="hu-HU"/>
        </a:p>
      </dgm:t>
    </dgm:pt>
    <dgm:pt modelId="{172041BB-DCCB-4D8C-B83F-781CF5A83625}">
      <dgm:prSet phldrT="[Szöveg]"/>
      <dgm:spPr/>
      <dgm:t>
        <a:bodyPr/>
        <a:lstStyle/>
        <a:p>
          <a:r>
            <a:rPr lang="hu-HU" dirty="0" smtClean="0"/>
            <a:t>Gazdasági – gazdálkodási</a:t>
          </a:r>
          <a:endParaRPr lang="hu-HU" dirty="0"/>
        </a:p>
      </dgm:t>
    </dgm:pt>
    <dgm:pt modelId="{BC5966E8-FD00-4890-BA18-167AD08B0025}" type="parTrans" cxnId="{7184F88C-5B25-4802-B5E2-721236EA772A}">
      <dgm:prSet/>
      <dgm:spPr/>
      <dgm:t>
        <a:bodyPr/>
        <a:lstStyle/>
        <a:p>
          <a:endParaRPr lang="hu-HU"/>
        </a:p>
      </dgm:t>
    </dgm:pt>
    <dgm:pt modelId="{C3A3B448-0E70-451C-89E9-0DC0F71FBC25}" type="sibTrans" cxnId="{7184F88C-5B25-4802-B5E2-721236EA772A}">
      <dgm:prSet/>
      <dgm:spPr/>
      <dgm:t>
        <a:bodyPr/>
        <a:lstStyle/>
        <a:p>
          <a:endParaRPr lang="hu-HU"/>
        </a:p>
      </dgm:t>
    </dgm:pt>
    <dgm:pt modelId="{1144A1AA-FAD1-4E4A-AE8A-9A26C3EF7693}">
      <dgm:prSet phldrT="[Szöveg]"/>
      <dgm:spPr/>
      <dgm:t>
        <a:bodyPr/>
        <a:lstStyle/>
        <a:p>
          <a:r>
            <a:rPr lang="hu-HU" dirty="0" smtClean="0"/>
            <a:t>Szociológiai  </a:t>
          </a:r>
          <a:endParaRPr lang="hu-HU" dirty="0"/>
        </a:p>
      </dgm:t>
    </dgm:pt>
    <dgm:pt modelId="{5BD73FD1-0016-4561-AB9B-95AEED3EB7AD}" type="parTrans" cxnId="{E99E36C9-0B4B-4A33-A895-91100E26BE9C}">
      <dgm:prSet/>
      <dgm:spPr/>
      <dgm:t>
        <a:bodyPr/>
        <a:lstStyle/>
        <a:p>
          <a:endParaRPr lang="hu-HU"/>
        </a:p>
      </dgm:t>
    </dgm:pt>
    <dgm:pt modelId="{984C0E8F-F713-442E-B6F9-B0459EC2AAC4}" type="sibTrans" cxnId="{E99E36C9-0B4B-4A33-A895-91100E26BE9C}">
      <dgm:prSet/>
      <dgm:spPr/>
      <dgm:t>
        <a:bodyPr/>
        <a:lstStyle/>
        <a:p>
          <a:endParaRPr lang="hu-HU"/>
        </a:p>
      </dgm:t>
    </dgm:pt>
    <dgm:pt modelId="{4C98158F-9C6F-447A-ACEB-6FDAC77D3BD0}">
      <dgm:prSet phldrT="[Szöveg]"/>
      <dgm:spPr/>
      <dgm:t>
        <a:bodyPr/>
        <a:lstStyle/>
        <a:p>
          <a:r>
            <a:rPr lang="hu-HU" dirty="0" smtClean="0"/>
            <a:t>esetpéldákra</a:t>
          </a:r>
          <a:endParaRPr lang="hu-HU" dirty="0"/>
        </a:p>
      </dgm:t>
    </dgm:pt>
    <dgm:pt modelId="{739CFB1A-3116-4B02-B289-6CB876A100F0}" type="parTrans" cxnId="{17E643C1-DA0F-41E5-B895-688D82871727}">
      <dgm:prSet/>
      <dgm:spPr/>
      <dgm:t>
        <a:bodyPr/>
        <a:lstStyle/>
        <a:p>
          <a:endParaRPr lang="hu-HU"/>
        </a:p>
      </dgm:t>
    </dgm:pt>
    <dgm:pt modelId="{2B149F83-3BC1-4D6D-B5C6-7B9505E9A5C8}" type="sibTrans" cxnId="{17E643C1-DA0F-41E5-B895-688D82871727}">
      <dgm:prSet/>
      <dgm:spPr/>
      <dgm:t>
        <a:bodyPr/>
        <a:lstStyle/>
        <a:p>
          <a:endParaRPr lang="hu-HU"/>
        </a:p>
      </dgm:t>
    </dgm:pt>
    <dgm:pt modelId="{14CF2010-2400-4EC4-86B9-3B15F64984BF}">
      <dgm:prSet phldrT="[Szöveg]"/>
      <dgm:spPr/>
      <dgm:t>
        <a:bodyPr/>
        <a:lstStyle/>
        <a:p>
          <a:r>
            <a:rPr lang="hu-HU" dirty="0" smtClean="0"/>
            <a:t>gyakorlásra  (mester – tanítvány viszonyra, mentorálásra, szupervízióra, stb.)</a:t>
          </a:r>
          <a:endParaRPr lang="hu-HU" dirty="0"/>
        </a:p>
      </dgm:t>
    </dgm:pt>
    <dgm:pt modelId="{C62D3290-E38A-45AB-A467-467CF7C142C4}" type="parTrans" cxnId="{63F1D02E-A207-4FFE-9073-2AB485307A8D}">
      <dgm:prSet/>
      <dgm:spPr/>
      <dgm:t>
        <a:bodyPr/>
        <a:lstStyle/>
        <a:p>
          <a:endParaRPr lang="hu-HU"/>
        </a:p>
      </dgm:t>
    </dgm:pt>
    <dgm:pt modelId="{30E474D9-B110-44BF-BFD7-BA489E977CAD}" type="sibTrans" cxnId="{63F1D02E-A207-4FFE-9073-2AB485307A8D}">
      <dgm:prSet/>
      <dgm:spPr/>
      <dgm:t>
        <a:bodyPr/>
        <a:lstStyle/>
        <a:p>
          <a:endParaRPr lang="hu-HU"/>
        </a:p>
      </dgm:t>
    </dgm:pt>
    <dgm:pt modelId="{D179DFC2-25D9-4FF0-9C34-A88F798930EC}" type="pres">
      <dgm:prSet presAssocID="{96AAE85A-CE54-4C49-802B-767F082F20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76B8C94-4879-458C-9845-2EABD4E3FFE6}" type="pres">
      <dgm:prSet presAssocID="{C2902DB7-4C0B-4A71-BFF6-430E41AB21E8}" presName="composite" presStyleCnt="0"/>
      <dgm:spPr/>
    </dgm:pt>
    <dgm:pt modelId="{344AE7AA-C76D-4048-A967-BDBF6EC930A6}" type="pres">
      <dgm:prSet presAssocID="{C2902DB7-4C0B-4A71-BFF6-430E41AB21E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509755-BEB2-43B2-A8A5-1A74A1EBB844}" type="pres">
      <dgm:prSet presAssocID="{C2902DB7-4C0B-4A71-BFF6-430E41AB21E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C5825B-329B-47E7-ACFE-D8E4790EED0B}" type="pres">
      <dgm:prSet presAssocID="{2471AA6C-E82E-4E08-B522-A2379713C7B5}" presName="sp" presStyleCnt="0"/>
      <dgm:spPr/>
    </dgm:pt>
    <dgm:pt modelId="{2356B65A-0FA7-4902-B48D-AAB396DF9DEB}" type="pres">
      <dgm:prSet presAssocID="{8B8A0D18-8AD4-4535-B0EC-8E6F08D4C2C6}" presName="composite" presStyleCnt="0"/>
      <dgm:spPr/>
    </dgm:pt>
    <dgm:pt modelId="{D87F1A47-E2BC-4CEC-8D17-618FBA756487}" type="pres">
      <dgm:prSet presAssocID="{8B8A0D18-8AD4-4535-B0EC-8E6F08D4C2C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2D13CD1-8E89-464E-AE9E-D6B5B18EC12B}" type="pres">
      <dgm:prSet presAssocID="{8B8A0D18-8AD4-4535-B0EC-8E6F08D4C2C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2973BA9-050B-468B-86BA-D300E637E397}" type="pres">
      <dgm:prSet presAssocID="{0383B4F1-45EA-433C-ACEB-8DD4D5CE0007}" presName="sp" presStyleCnt="0"/>
      <dgm:spPr/>
    </dgm:pt>
    <dgm:pt modelId="{323333EC-9487-466C-BD55-4D4AFCF88545}" type="pres">
      <dgm:prSet presAssocID="{8744441C-D589-4E2F-AD97-B4113FD57A45}" presName="composite" presStyleCnt="0"/>
      <dgm:spPr/>
    </dgm:pt>
    <dgm:pt modelId="{FA183856-FD94-4C09-8CC9-618CE16EC220}" type="pres">
      <dgm:prSet presAssocID="{8744441C-D589-4E2F-AD97-B4113FD57A4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244CB9C-DAE6-4297-B3F2-8015C4EA0561}" type="pres">
      <dgm:prSet presAssocID="{8744441C-D589-4E2F-AD97-B4113FD57A4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7E643C1-DA0F-41E5-B895-688D82871727}" srcId="{8744441C-D589-4E2F-AD97-B4113FD57A45}" destId="{4C98158F-9C6F-447A-ACEB-6FDAC77D3BD0}" srcOrd="2" destOrd="0" parTransId="{739CFB1A-3116-4B02-B289-6CB876A100F0}" sibTransId="{2B149F83-3BC1-4D6D-B5C6-7B9505E9A5C8}"/>
    <dgm:cxn modelId="{2EAE0111-AC85-42A0-8332-304F33C7C1B3}" type="presOf" srcId="{BFB25628-9C6A-4DA6-8B33-6DB9DFB03711}" destId="{98509755-BEB2-43B2-A8A5-1A74A1EBB844}" srcOrd="0" destOrd="2" presId="urn:microsoft.com/office/officeart/2005/8/layout/chevron2"/>
    <dgm:cxn modelId="{B9E59E48-CFB1-4FFC-BB6B-28FCCC3EE687}" type="presOf" srcId="{C2902DB7-4C0B-4A71-BFF6-430E41AB21E8}" destId="{344AE7AA-C76D-4048-A967-BDBF6EC930A6}" srcOrd="0" destOrd="0" presId="urn:microsoft.com/office/officeart/2005/8/layout/chevron2"/>
    <dgm:cxn modelId="{B22DE4D7-1EB5-4C02-B408-4E973AD450C6}" type="presOf" srcId="{4C98158F-9C6F-447A-ACEB-6FDAC77D3BD0}" destId="{E244CB9C-DAE6-4297-B3F2-8015C4EA0561}" srcOrd="0" destOrd="2" presId="urn:microsoft.com/office/officeart/2005/8/layout/chevron2"/>
    <dgm:cxn modelId="{2EB04B6C-1B22-459D-80AE-45643C90A589}" type="presOf" srcId="{8B8A0D18-8AD4-4535-B0EC-8E6F08D4C2C6}" destId="{D87F1A47-E2BC-4CEC-8D17-618FBA756487}" srcOrd="0" destOrd="0" presId="urn:microsoft.com/office/officeart/2005/8/layout/chevron2"/>
    <dgm:cxn modelId="{47BBF5BC-A2B9-42C7-ACDB-40BE9F295458}" type="presOf" srcId="{5501FBE5-BCE7-40D4-AEAF-C95F4BD5E4AC}" destId="{82D13CD1-8E89-464E-AE9E-D6B5B18EC12B}" srcOrd="0" destOrd="0" presId="urn:microsoft.com/office/officeart/2005/8/layout/chevron2"/>
    <dgm:cxn modelId="{DDD24D50-F612-44F3-8C8A-C82D8FB8F370}" srcId="{8B8A0D18-8AD4-4535-B0EC-8E6F08D4C2C6}" destId="{5501FBE5-BCE7-40D4-AEAF-C95F4BD5E4AC}" srcOrd="0" destOrd="0" parTransId="{D6514ABF-32F9-4F9A-A7C7-16E0F9CC2987}" sibTransId="{B69E81B4-D9FC-4CB6-939F-D7B708830DE8}"/>
    <dgm:cxn modelId="{007FBA56-BA8A-489D-9741-F417B4B94320}" srcId="{C2902DB7-4C0B-4A71-BFF6-430E41AB21E8}" destId="{3520485E-FC51-4ED4-85D5-240815F3A147}" srcOrd="1" destOrd="0" parTransId="{4433B0D9-FC2E-46B8-BCD3-F6AABE56D077}" sibTransId="{6600672E-6E30-4E8B-AF8F-978ACBCD9E01}"/>
    <dgm:cxn modelId="{A92A7C95-11D0-43A8-8046-E8E1942A979A}" srcId="{C2902DB7-4C0B-4A71-BFF6-430E41AB21E8}" destId="{BFB25628-9C6A-4DA6-8B33-6DB9DFB03711}" srcOrd="2" destOrd="0" parTransId="{5E4A10A7-CD08-4DF4-960B-33B1208FDFB2}" sibTransId="{CB0B3B63-E12B-4626-95FF-A6F46BB0DCB8}"/>
    <dgm:cxn modelId="{63F1D02E-A207-4FFE-9073-2AB485307A8D}" srcId="{8744441C-D589-4E2F-AD97-B4113FD57A45}" destId="{14CF2010-2400-4EC4-86B9-3B15F64984BF}" srcOrd="3" destOrd="0" parTransId="{C62D3290-E38A-45AB-A467-467CF7C142C4}" sibTransId="{30E474D9-B110-44BF-BFD7-BA489E977CAD}"/>
    <dgm:cxn modelId="{9BB2A53B-E215-4BF7-A942-9E94BB05D77F}" srcId="{96AAE85A-CE54-4C49-802B-767F082F20A0}" destId="{8B8A0D18-8AD4-4535-B0EC-8E6F08D4C2C6}" srcOrd="1" destOrd="0" parTransId="{97D5E5E6-9622-4707-9DB8-710BF45BD90E}" sibTransId="{0383B4F1-45EA-433C-ACEB-8DD4D5CE0007}"/>
    <dgm:cxn modelId="{7EA726E5-A4C1-4705-B169-C004FC46A6F7}" type="presOf" srcId="{95794FA1-943A-44D1-AC04-9B659CACEC3D}" destId="{98509755-BEB2-43B2-A8A5-1A74A1EBB844}" srcOrd="0" destOrd="0" presId="urn:microsoft.com/office/officeart/2005/8/layout/chevron2"/>
    <dgm:cxn modelId="{E99E36C9-0B4B-4A33-A895-91100E26BE9C}" srcId="{8B8A0D18-8AD4-4535-B0EC-8E6F08D4C2C6}" destId="{1144A1AA-FAD1-4E4A-AE8A-9A26C3EF7693}" srcOrd="2" destOrd="0" parTransId="{5BD73FD1-0016-4561-AB9B-95AEED3EB7AD}" sibTransId="{984C0E8F-F713-442E-B6F9-B0459EC2AAC4}"/>
    <dgm:cxn modelId="{7E37B61B-0009-4729-AF56-D6D4DB1F5DC4}" srcId="{96AAE85A-CE54-4C49-802B-767F082F20A0}" destId="{C2902DB7-4C0B-4A71-BFF6-430E41AB21E8}" srcOrd="0" destOrd="0" parTransId="{B4F4664E-8C8B-4393-933D-7920A579B736}" sibTransId="{2471AA6C-E82E-4E08-B522-A2379713C7B5}"/>
    <dgm:cxn modelId="{D9C13F6B-90B5-462A-AAF3-EEE27C5C9D4F}" srcId="{C2902DB7-4C0B-4A71-BFF6-430E41AB21E8}" destId="{95794FA1-943A-44D1-AC04-9B659CACEC3D}" srcOrd="0" destOrd="0" parTransId="{F2170542-21EB-4763-AE53-FCEF3622FF46}" sibTransId="{6F51318B-C1E0-4846-B9EF-E95D271C8A15}"/>
    <dgm:cxn modelId="{FF79BF83-995A-4957-A28D-3D4AFBDE3B07}" type="presOf" srcId="{242FBE1B-BC0D-462F-AE0A-A98B0AF46F71}" destId="{E244CB9C-DAE6-4297-B3F2-8015C4EA0561}" srcOrd="0" destOrd="0" presId="urn:microsoft.com/office/officeart/2005/8/layout/chevron2"/>
    <dgm:cxn modelId="{08D9EC16-AED6-49D5-9AF8-584F1E4D7752}" type="presOf" srcId="{5DF79D47-A88B-4F09-BAEA-AEE8D7C3871A}" destId="{E244CB9C-DAE6-4297-B3F2-8015C4EA0561}" srcOrd="0" destOrd="1" presId="urn:microsoft.com/office/officeart/2005/8/layout/chevron2"/>
    <dgm:cxn modelId="{5F737964-C57D-4BAF-87ED-D41BCBFB40BC}" type="presOf" srcId="{3520485E-FC51-4ED4-85D5-240815F3A147}" destId="{98509755-BEB2-43B2-A8A5-1A74A1EBB844}" srcOrd="0" destOrd="1" presId="urn:microsoft.com/office/officeart/2005/8/layout/chevron2"/>
    <dgm:cxn modelId="{8B25C900-58EE-4EDC-8607-FA5925A0F8B4}" type="presOf" srcId="{8744441C-D589-4E2F-AD97-B4113FD57A45}" destId="{FA183856-FD94-4C09-8CC9-618CE16EC220}" srcOrd="0" destOrd="0" presId="urn:microsoft.com/office/officeart/2005/8/layout/chevron2"/>
    <dgm:cxn modelId="{AC736F24-0037-4821-A340-1F6B9DE6FA67}" type="presOf" srcId="{1144A1AA-FAD1-4E4A-AE8A-9A26C3EF7693}" destId="{82D13CD1-8E89-464E-AE9E-D6B5B18EC12B}" srcOrd="0" destOrd="2" presId="urn:microsoft.com/office/officeart/2005/8/layout/chevron2"/>
    <dgm:cxn modelId="{9EDDCD79-F021-409A-946A-E1C6B56A8E49}" type="presOf" srcId="{14CF2010-2400-4EC4-86B9-3B15F64984BF}" destId="{E244CB9C-DAE6-4297-B3F2-8015C4EA0561}" srcOrd="0" destOrd="3" presId="urn:microsoft.com/office/officeart/2005/8/layout/chevron2"/>
    <dgm:cxn modelId="{2A246F14-7BEA-4021-851C-11D956F028EA}" srcId="{96AAE85A-CE54-4C49-802B-767F082F20A0}" destId="{8744441C-D589-4E2F-AD97-B4113FD57A45}" srcOrd="2" destOrd="0" parTransId="{36F89233-5D6E-4DA7-99DD-4E77AAC7702F}" sibTransId="{8DAB07EE-6589-4AC6-A9CF-A5B85FABA0F7}"/>
    <dgm:cxn modelId="{69CCB038-646A-4DD0-8429-73D6F0C3440D}" type="presOf" srcId="{172041BB-DCCB-4D8C-B83F-781CF5A83625}" destId="{82D13CD1-8E89-464E-AE9E-D6B5B18EC12B}" srcOrd="0" destOrd="1" presId="urn:microsoft.com/office/officeart/2005/8/layout/chevron2"/>
    <dgm:cxn modelId="{3BBEA1AA-69D0-4E5D-8955-CDA7E817C185}" type="presOf" srcId="{96AAE85A-CE54-4C49-802B-767F082F20A0}" destId="{D179DFC2-25D9-4FF0-9C34-A88F798930EC}" srcOrd="0" destOrd="0" presId="urn:microsoft.com/office/officeart/2005/8/layout/chevron2"/>
    <dgm:cxn modelId="{00FEF423-E7EE-41B1-9DF7-20E5D764119D}" srcId="{8744441C-D589-4E2F-AD97-B4113FD57A45}" destId="{242FBE1B-BC0D-462F-AE0A-A98B0AF46F71}" srcOrd="0" destOrd="0" parTransId="{FB5A25B1-AC33-436C-98FB-CF5A888E739B}" sibTransId="{B28E316A-5CE9-4CAF-8594-A23D59BC9F14}"/>
    <dgm:cxn modelId="{7184F88C-5B25-4802-B5E2-721236EA772A}" srcId="{8B8A0D18-8AD4-4535-B0EC-8E6F08D4C2C6}" destId="{172041BB-DCCB-4D8C-B83F-781CF5A83625}" srcOrd="1" destOrd="0" parTransId="{BC5966E8-FD00-4890-BA18-167AD08B0025}" sibTransId="{C3A3B448-0E70-451C-89E9-0DC0F71FBC25}"/>
    <dgm:cxn modelId="{A7BFB788-F33D-40A8-9626-AAF0E4D7AE5C}" srcId="{8744441C-D589-4E2F-AD97-B4113FD57A45}" destId="{5DF79D47-A88B-4F09-BAEA-AEE8D7C3871A}" srcOrd="1" destOrd="0" parTransId="{55EE17F9-1FAF-46F9-88E4-9CAF2C7D2F7D}" sibTransId="{78BF19D7-8DAC-45A4-858C-C01E110E23BB}"/>
    <dgm:cxn modelId="{EFCE2119-1E01-436C-B054-2C5B96EE75CE}" type="presParOf" srcId="{D179DFC2-25D9-4FF0-9C34-A88F798930EC}" destId="{D76B8C94-4879-458C-9845-2EABD4E3FFE6}" srcOrd="0" destOrd="0" presId="urn:microsoft.com/office/officeart/2005/8/layout/chevron2"/>
    <dgm:cxn modelId="{55F181D9-7F81-4CF7-969C-D4F94E355761}" type="presParOf" srcId="{D76B8C94-4879-458C-9845-2EABD4E3FFE6}" destId="{344AE7AA-C76D-4048-A967-BDBF6EC930A6}" srcOrd="0" destOrd="0" presId="urn:microsoft.com/office/officeart/2005/8/layout/chevron2"/>
    <dgm:cxn modelId="{09B45281-38A4-4495-B8F1-5A9C7D29F2C2}" type="presParOf" srcId="{D76B8C94-4879-458C-9845-2EABD4E3FFE6}" destId="{98509755-BEB2-43B2-A8A5-1A74A1EBB844}" srcOrd="1" destOrd="0" presId="urn:microsoft.com/office/officeart/2005/8/layout/chevron2"/>
    <dgm:cxn modelId="{5508EEF5-4E2C-42C3-A8A1-1AB0FF52872C}" type="presParOf" srcId="{D179DFC2-25D9-4FF0-9C34-A88F798930EC}" destId="{98C5825B-329B-47E7-ACFE-D8E4790EED0B}" srcOrd="1" destOrd="0" presId="urn:microsoft.com/office/officeart/2005/8/layout/chevron2"/>
    <dgm:cxn modelId="{73EB616B-10EC-446E-817B-09C495027CEE}" type="presParOf" srcId="{D179DFC2-25D9-4FF0-9C34-A88F798930EC}" destId="{2356B65A-0FA7-4902-B48D-AAB396DF9DEB}" srcOrd="2" destOrd="0" presId="urn:microsoft.com/office/officeart/2005/8/layout/chevron2"/>
    <dgm:cxn modelId="{42F15928-AA1B-4ED4-B9BB-2500E15DB61F}" type="presParOf" srcId="{2356B65A-0FA7-4902-B48D-AAB396DF9DEB}" destId="{D87F1A47-E2BC-4CEC-8D17-618FBA756487}" srcOrd="0" destOrd="0" presId="urn:microsoft.com/office/officeart/2005/8/layout/chevron2"/>
    <dgm:cxn modelId="{2BD70C8A-112E-4E4A-93E5-798990992DDE}" type="presParOf" srcId="{2356B65A-0FA7-4902-B48D-AAB396DF9DEB}" destId="{82D13CD1-8E89-464E-AE9E-D6B5B18EC12B}" srcOrd="1" destOrd="0" presId="urn:microsoft.com/office/officeart/2005/8/layout/chevron2"/>
    <dgm:cxn modelId="{7A4477E8-75E0-45EA-939C-013503A9C613}" type="presParOf" srcId="{D179DFC2-25D9-4FF0-9C34-A88F798930EC}" destId="{92973BA9-050B-468B-86BA-D300E637E397}" srcOrd="3" destOrd="0" presId="urn:microsoft.com/office/officeart/2005/8/layout/chevron2"/>
    <dgm:cxn modelId="{2CD309F0-9222-4DA7-9686-86E7E5850720}" type="presParOf" srcId="{D179DFC2-25D9-4FF0-9C34-A88F798930EC}" destId="{323333EC-9487-466C-BD55-4D4AFCF88545}" srcOrd="4" destOrd="0" presId="urn:microsoft.com/office/officeart/2005/8/layout/chevron2"/>
    <dgm:cxn modelId="{26D1A8CE-6F71-4916-BD77-CEFF60B1C6C8}" type="presParOf" srcId="{323333EC-9487-466C-BD55-4D4AFCF88545}" destId="{FA183856-FD94-4C09-8CC9-618CE16EC220}" srcOrd="0" destOrd="0" presId="urn:microsoft.com/office/officeart/2005/8/layout/chevron2"/>
    <dgm:cxn modelId="{7530F2E5-25F5-4FCD-8702-F965BBA4D45B}" type="presParOf" srcId="{323333EC-9487-466C-BD55-4D4AFCF88545}" destId="{E244CB9C-DAE6-4297-B3F2-8015C4EA05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8CF297-AD99-4C03-981A-7468D35916C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74F22BE-6640-48A2-958D-915AEE47EFB6}">
      <dgm:prSet phldrT="[Szöveg]"/>
      <dgm:spPr/>
      <dgm:t>
        <a:bodyPr/>
        <a:lstStyle/>
        <a:p>
          <a:r>
            <a:rPr lang="hu-HU" dirty="0" smtClean="0"/>
            <a:t>Munkatapasztalatot tételez (3-5 év)</a:t>
          </a:r>
          <a:endParaRPr lang="hu-HU" dirty="0"/>
        </a:p>
      </dgm:t>
    </dgm:pt>
    <dgm:pt modelId="{9766841D-311A-4510-8DB6-55761F8258EB}" type="parTrans" cxnId="{47FEBD84-1D5C-456F-A729-CEF91CF89C7B}">
      <dgm:prSet/>
      <dgm:spPr/>
      <dgm:t>
        <a:bodyPr/>
        <a:lstStyle/>
        <a:p>
          <a:endParaRPr lang="hu-HU"/>
        </a:p>
      </dgm:t>
    </dgm:pt>
    <dgm:pt modelId="{11F09866-00DD-4ECB-93C4-57F3C4BD5B4E}" type="sibTrans" cxnId="{47FEBD84-1D5C-456F-A729-CEF91CF89C7B}">
      <dgm:prSet/>
      <dgm:spPr/>
      <dgm:t>
        <a:bodyPr/>
        <a:lstStyle/>
        <a:p>
          <a:endParaRPr lang="hu-HU"/>
        </a:p>
      </dgm:t>
    </dgm:pt>
    <dgm:pt modelId="{A6FD3F61-1288-4E44-9A1A-9384EFDA0972}">
      <dgm:prSet phldrT="[Szöveg]"/>
      <dgm:spPr/>
      <dgm:t>
        <a:bodyPr/>
        <a:lstStyle/>
        <a:p>
          <a:r>
            <a:rPr lang="hu-HU" dirty="0" smtClean="0"/>
            <a:t>interdiszciplináritás</a:t>
          </a:r>
          <a:endParaRPr lang="hu-HU" dirty="0"/>
        </a:p>
      </dgm:t>
    </dgm:pt>
    <dgm:pt modelId="{0135C5EF-3D0A-425D-A50F-DBD2118E5320}" type="parTrans" cxnId="{C550E38D-7B59-43BD-B44A-186FB8D7A4DE}">
      <dgm:prSet/>
      <dgm:spPr/>
      <dgm:t>
        <a:bodyPr/>
        <a:lstStyle/>
        <a:p>
          <a:endParaRPr lang="hu-HU"/>
        </a:p>
      </dgm:t>
    </dgm:pt>
    <dgm:pt modelId="{A3AD05BD-1446-4E68-9E45-42D791BF7C38}" type="sibTrans" cxnId="{C550E38D-7B59-43BD-B44A-186FB8D7A4DE}">
      <dgm:prSet/>
      <dgm:spPr/>
      <dgm:t>
        <a:bodyPr/>
        <a:lstStyle/>
        <a:p>
          <a:endParaRPr lang="hu-HU"/>
        </a:p>
      </dgm:t>
    </dgm:pt>
    <dgm:pt modelId="{A0D34D1A-507A-4AA4-BD9F-958A607C5815}">
      <dgm:prSet phldrT="[Szöveg]"/>
      <dgm:spPr/>
      <dgm:t>
        <a:bodyPr/>
        <a:lstStyle/>
        <a:p>
          <a:r>
            <a:rPr lang="hu-HU" dirty="0" smtClean="0"/>
            <a:t>Rendszerszemlélet</a:t>
          </a:r>
          <a:endParaRPr lang="hu-HU" dirty="0"/>
        </a:p>
      </dgm:t>
    </dgm:pt>
    <dgm:pt modelId="{4CD34A5F-CDB1-4002-A360-E0AE73C01658}" type="parTrans" cxnId="{105E1F15-15C9-4076-A853-87509AE076E9}">
      <dgm:prSet/>
      <dgm:spPr/>
      <dgm:t>
        <a:bodyPr/>
        <a:lstStyle/>
        <a:p>
          <a:endParaRPr lang="hu-HU"/>
        </a:p>
      </dgm:t>
    </dgm:pt>
    <dgm:pt modelId="{8E4063FB-A42D-47BB-A45D-A17D53A63E7B}" type="sibTrans" cxnId="{105E1F15-15C9-4076-A853-87509AE076E9}">
      <dgm:prSet/>
      <dgm:spPr/>
      <dgm:t>
        <a:bodyPr/>
        <a:lstStyle/>
        <a:p>
          <a:endParaRPr lang="hu-HU"/>
        </a:p>
      </dgm:t>
    </dgm:pt>
    <dgm:pt modelId="{D584663C-614E-4F04-B71B-D691B99BE104}">
      <dgm:prSet phldrT="[Szöveg]"/>
      <dgm:spPr/>
      <dgm:t>
        <a:bodyPr/>
        <a:lstStyle/>
        <a:p>
          <a:r>
            <a:rPr lang="hu-HU" dirty="0" smtClean="0"/>
            <a:t>a számításba jöhető hallgatók  munkaviszonyban vannak</a:t>
          </a:r>
          <a:endParaRPr lang="hu-HU" dirty="0"/>
        </a:p>
      </dgm:t>
    </dgm:pt>
    <dgm:pt modelId="{B697C511-0012-426B-B42C-DA418BF40B48}" type="parTrans" cxnId="{DAB64269-8DDC-40D5-9DCB-EC9C4DC28AD5}">
      <dgm:prSet/>
      <dgm:spPr/>
      <dgm:t>
        <a:bodyPr/>
        <a:lstStyle/>
        <a:p>
          <a:endParaRPr lang="hu-HU"/>
        </a:p>
      </dgm:t>
    </dgm:pt>
    <dgm:pt modelId="{C349E6CD-7399-4CAF-9696-5C84F000A538}" type="sibTrans" cxnId="{DAB64269-8DDC-40D5-9DCB-EC9C4DC28AD5}">
      <dgm:prSet/>
      <dgm:spPr/>
      <dgm:t>
        <a:bodyPr/>
        <a:lstStyle/>
        <a:p>
          <a:endParaRPr lang="hu-HU"/>
        </a:p>
      </dgm:t>
    </dgm:pt>
    <dgm:pt modelId="{495B211D-C8A9-49FE-BBFB-FE5EDC2C9B3F}">
      <dgm:prSet phldrT="[Szöveg]"/>
      <dgm:spPr/>
      <dgm:t>
        <a:bodyPr/>
        <a:lstStyle/>
        <a:p>
          <a:r>
            <a:rPr lang="hu-HU" dirty="0" smtClean="0"/>
            <a:t> vezetők</a:t>
          </a:r>
          <a:endParaRPr lang="hu-HU" dirty="0"/>
        </a:p>
      </dgm:t>
    </dgm:pt>
    <dgm:pt modelId="{B05603C6-250B-4D74-AF29-B70D2CD022EC}" type="parTrans" cxnId="{00E0FDFA-8155-4307-8EFD-76B86F223116}">
      <dgm:prSet/>
      <dgm:spPr/>
      <dgm:t>
        <a:bodyPr/>
        <a:lstStyle/>
        <a:p>
          <a:endParaRPr lang="hu-HU"/>
        </a:p>
      </dgm:t>
    </dgm:pt>
    <dgm:pt modelId="{9B4983A5-43A2-42B5-99DD-05EC99F08CF3}" type="sibTrans" cxnId="{00E0FDFA-8155-4307-8EFD-76B86F223116}">
      <dgm:prSet/>
      <dgm:spPr/>
      <dgm:t>
        <a:bodyPr/>
        <a:lstStyle/>
        <a:p>
          <a:endParaRPr lang="hu-HU"/>
        </a:p>
      </dgm:t>
    </dgm:pt>
    <dgm:pt modelId="{C674D8BD-82D9-476B-8225-4FB8D8F32F3D}">
      <dgm:prSet phldrT="[Szöveg]"/>
      <dgm:spPr/>
      <dgm:t>
        <a:bodyPr/>
        <a:lstStyle/>
        <a:p>
          <a:r>
            <a:rPr lang="hu-HU" dirty="0" smtClean="0"/>
            <a:t>tanácsadó cégeknél asszisztensek</a:t>
          </a:r>
          <a:endParaRPr lang="hu-HU" dirty="0"/>
        </a:p>
      </dgm:t>
    </dgm:pt>
    <dgm:pt modelId="{2ECAF5B7-C6B9-48C6-87A6-7E8F3B418D09}" type="parTrans" cxnId="{FE806706-941C-482E-A932-4DDF5E8A663E}">
      <dgm:prSet/>
      <dgm:spPr/>
      <dgm:t>
        <a:bodyPr/>
        <a:lstStyle/>
        <a:p>
          <a:endParaRPr lang="hu-HU"/>
        </a:p>
      </dgm:t>
    </dgm:pt>
    <dgm:pt modelId="{D1FE48A0-003A-47F7-A9BF-3F1BD755042A}" type="sibTrans" cxnId="{FE806706-941C-482E-A932-4DDF5E8A663E}">
      <dgm:prSet/>
      <dgm:spPr/>
      <dgm:t>
        <a:bodyPr/>
        <a:lstStyle/>
        <a:p>
          <a:endParaRPr lang="hu-HU"/>
        </a:p>
      </dgm:t>
    </dgm:pt>
    <dgm:pt modelId="{A10B8E9A-B2C4-449D-B368-695F00A47CF0}">
      <dgm:prSet phldrT="[Szöveg]"/>
      <dgm:spPr/>
      <dgm:t>
        <a:bodyPr/>
        <a:lstStyle/>
        <a:p>
          <a:r>
            <a:rPr lang="hu-HU" dirty="0" smtClean="0"/>
            <a:t>tudástartalmak átadásának  sokrétű alkalmazási igénye</a:t>
          </a:r>
          <a:endParaRPr lang="hu-HU" dirty="0"/>
        </a:p>
      </dgm:t>
    </dgm:pt>
    <dgm:pt modelId="{C95A4C53-3BEF-49D1-85E3-04C115B3E9FD}" type="parTrans" cxnId="{3176BBB2-396A-451F-BAF0-793925F89407}">
      <dgm:prSet/>
      <dgm:spPr/>
      <dgm:t>
        <a:bodyPr/>
        <a:lstStyle/>
        <a:p>
          <a:endParaRPr lang="hu-HU"/>
        </a:p>
      </dgm:t>
    </dgm:pt>
    <dgm:pt modelId="{56B22FD7-BAE9-45B7-B92F-E9A6C0EE2D09}" type="sibTrans" cxnId="{3176BBB2-396A-451F-BAF0-793925F89407}">
      <dgm:prSet/>
      <dgm:spPr/>
      <dgm:t>
        <a:bodyPr/>
        <a:lstStyle/>
        <a:p>
          <a:endParaRPr lang="hu-HU"/>
        </a:p>
      </dgm:t>
    </dgm:pt>
    <dgm:pt modelId="{018067F4-2C7B-4A7B-8C3B-DABD27AE6000}">
      <dgm:prSet phldrT="[Szöveg]"/>
      <dgm:spPr/>
      <dgm:t>
        <a:bodyPr/>
        <a:lstStyle/>
        <a:p>
          <a:r>
            <a:rPr lang="hu-HU" dirty="0" smtClean="0"/>
            <a:t>vállalkozók</a:t>
          </a:r>
          <a:endParaRPr lang="hu-HU" dirty="0"/>
        </a:p>
      </dgm:t>
    </dgm:pt>
    <dgm:pt modelId="{A138F0EF-7B44-4226-8BA4-AA2B6BDDA5AB}" type="parTrans" cxnId="{4C53A791-2396-4E2E-A8C8-4ED0B87C8E16}">
      <dgm:prSet/>
      <dgm:spPr/>
      <dgm:t>
        <a:bodyPr/>
        <a:lstStyle/>
        <a:p>
          <a:endParaRPr lang="hu-HU"/>
        </a:p>
      </dgm:t>
    </dgm:pt>
    <dgm:pt modelId="{5771FED6-0CA6-4110-94CA-7496352BD4F9}" type="sibTrans" cxnId="{4C53A791-2396-4E2E-A8C8-4ED0B87C8E16}">
      <dgm:prSet/>
      <dgm:spPr/>
      <dgm:t>
        <a:bodyPr/>
        <a:lstStyle/>
        <a:p>
          <a:endParaRPr lang="hu-HU"/>
        </a:p>
      </dgm:t>
    </dgm:pt>
    <dgm:pt modelId="{9833A696-74D1-4962-9FC2-CC93A6A4B6DE}" type="pres">
      <dgm:prSet presAssocID="{2C8CF297-AD99-4C03-981A-7468D35916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E39CE9E-5E04-415E-8F10-3A551319FD0A}" type="pres">
      <dgm:prSet presAssocID="{2C8CF297-AD99-4C03-981A-7468D35916CB}" presName="tSp" presStyleCnt="0"/>
      <dgm:spPr/>
    </dgm:pt>
    <dgm:pt modelId="{A694DDBF-5F55-4D8C-A5C2-850DE474D423}" type="pres">
      <dgm:prSet presAssocID="{2C8CF297-AD99-4C03-981A-7468D35916CB}" presName="bSp" presStyleCnt="0"/>
      <dgm:spPr/>
    </dgm:pt>
    <dgm:pt modelId="{6E129E31-BDA2-4AB8-9AE7-FF1BC898DAD1}" type="pres">
      <dgm:prSet presAssocID="{2C8CF297-AD99-4C03-981A-7468D35916CB}" presName="process" presStyleCnt="0"/>
      <dgm:spPr/>
    </dgm:pt>
    <dgm:pt modelId="{437FC756-FF06-4D3C-8BB9-AD30A375F7EE}" type="pres">
      <dgm:prSet presAssocID="{574F22BE-6640-48A2-958D-915AEE47EFB6}" presName="composite1" presStyleCnt="0"/>
      <dgm:spPr/>
    </dgm:pt>
    <dgm:pt modelId="{BA23E578-C7DD-4394-A61F-6CD195C72C8B}" type="pres">
      <dgm:prSet presAssocID="{574F22BE-6640-48A2-958D-915AEE47EFB6}" presName="dummyNode1" presStyleLbl="node1" presStyleIdx="0" presStyleCnt="2"/>
      <dgm:spPr/>
    </dgm:pt>
    <dgm:pt modelId="{21FD5FCB-38BB-4CAC-B1B0-B34CBC5FDFC2}" type="pres">
      <dgm:prSet presAssocID="{574F22BE-6640-48A2-958D-915AEE47EFB6}" presName="childNode1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00A1239-7961-46F4-8CB6-5D2E1C76BCBA}" type="pres">
      <dgm:prSet presAssocID="{574F22BE-6640-48A2-958D-915AEE47EFB6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EA5536-DE79-43EA-85DB-5E3D21E012B8}" type="pres">
      <dgm:prSet presAssocID="{574F22BE-6640-48A2-958D-915AEE47EFB6}" presName="parentNode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235D506-B742-451F-8333-68AA812E0ED8}" type="pres">
      <dgm:prSet presAssocID="{574F22BE-6640-48A2-958D-915AEE47EFB6}" presName="connSite1" presStyleCnt="0"/>
      <dgm:spPr/>
    </dgm:pt>
    <dgm:pt modelId="{FA8B504D-DC95-4A2F-B0C4-69DA85A68A0A}" type="pres">
      <dgm:prSet presAssocID="{11F09866-00DD-4ECB-93C4-57F3C4BD5B4E}" presName="Name9" presStyleLbl="sibTrans2D1" presStyleIdx="0" presStyleCnt="1"/>
      <dgm:spPr/>
      <dgm:t>
        <a:bodyPr/>
        <a:lstStyle/>
        <a:p>
          <a:endParaRPr lang="hu-HU"/>
        </a:p>
      </dgm:t>
    </dgm:pt>
    <dgm:pt modelId="{AF4D6B75-97D8-43DC-9750-DBB1BD2A61E5}" type="pres">
      <dgm:prSet presAssocID="{D584663C-614E-4F04-B71B-D691B99BE104}" presName="composite2" presStyleCnt="0"/>
      <dgm:spPr/>
    </dgm:pt>
    <dgm:pt modelId="{01C5D4E2-52F5-4DC2-8B1F-D7D77F174536}" type="pres">
      <dgm:prSet presAssocID="{D584663C-614E-4F04-B71B-D691B99BE104}" presName="dummyNode2" presStyleLbl="node1" presStyleIdx="0" presStyleCnt="2"/>
      <dgm:spPr/>
    </dgm:pt>
    <dgm:pt modelId="{0F737BC8-5083-42CA-B030-86CD7CC7D9DC}" type="pres">
      <dgm:prSet presAssocID="{D584663C-614E-4F04-B71B-D691B99BE104}" presName="childNode2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1EC904-12B8-4C0D-A786-4597DE21C215}" type="pres">
      <dgm:prSet presAssocID="{D584663C-614E-4F04-B71B-D691B99BE104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499AC8A-FABC-47E6-980D-292984B1D27F}" type="pres">
      <dgm:prSet presAssocID="{D584663C-614E-4F04-B71B-D691B99BE104}" presName="parentNode2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90E836-A5F5-4B14-A459-AEAEC0D4802A}" type="pres">
      <dgm:prSet presAssocID="{D584663C-614E-4F04-B71B-D691B99BE104}" presName="connSite2" presStyleCnt="0"/>
      <dgm:spPr/>
    </dgm:pt>
  </dgm:ptLst>
  <dgm:cxnLst>
    <dgm:cxn modelId="{6A92E28F-31F5-456C-B8B9-691AC20F8798}" type="presOf" srcId="{A6FD3F61-1288-4E44-9A1A-9384EFDA0972}" destId="{21FD5FCB-38BB-4CAC-B1B0-B34CBC5FDFC2}" srcOrd="0" destOrd="0" presId="urn:microsoft.com/office/officeart/2005/8/layout/hProcess4"/>
    <dgm:cxn modelId="{CBEC4A86-58B2-4850-A7FD-F78FA026FCA6}" type="presOf" srcId="{A6FD3F61-1288-4E44-9A1A-9384EFDA0972}" destId="{200A1239-7961-46F4-8CB6-5D2E1C76BCBA}" srcOrd="1" destOrd="0" presId="urn:microsoft.com/office/officeart/2005/8/layout/hProcess4"/>
    <dgm:cxn modelId="{00E0FDFA-8155-4307-8EFD-76B86F223116}" srcId="{D584663C-614E-4F04-B71B-D691B99BE104}" destId="{495B211D-C8A9-49FE-BBFB-FE5EDC2C9B3F}" srcOrd="0" destOrd="0" parTransId="{B05603C6-250B-4D74-AF29-B70D2CD022EC}" sibTransId="{9B4983A5-43A2-42B5-99DD-05EC99F08CF3}"/>
    <dgm:cxn modelId="{AA6D448B-A94E-4A27-8620-827D7623480D}" type="presOf" srcId="{D584663C-614E-4F04-B71B-D691B99BE104}" destId="{E499AC8A-FABC-47E6-980D-292984B1D27F}" srcOrd="0" destOrd="0" presId="urn:microsoft.com/office/officeart/2005/8/layout/hProcess4"/>
    <dgm:cxn modelId="{11E6621E-C42C-4252-9973-4F2415DEB51F}" type="presOf" srcId="{A10B8E9A-B2C4-449D-B368-695F00A47CF0}" destId="{21FD5FCB-38BB-4CAC-B1B0-B34CBC5FDFC2}" srcOrd="0" destOrd="2" presId="urn:microsoft.com/office/officeart/2005/8/layout/hProcess4"/>
    <dgm:cxn modelId="{030D3C9E-7BE7-4330-9DB5-DD4D88A45A91}" type="presOf" srcId="{11F09866-00DD-4ECB-93C4-57F3C4BD5B4E}" destId="{FA8B504D-DC95-4A2F-B0C4-69DA85A68A0A}" srcOrd="0" destOrd="0" presId="urn:microsoft.com/office/officeart/2005/8/layout/hProcess4"/>
    <dgm:cxn modelId="{4C53A791-2396-4E2E-A8C8-4ED0B87C8E16}" srcId="{D584663C-614E-4F04-B71B-D691B99BE104}" destId="{018067F4-2C7B-4A7B-8C3B-DABD27AE6000}" srcOrd="2" destOrd="0" parTransId="{A138F0EF-7B44-4226-8BA4-AA2B6BDDA5AB}" sibTransId="{5771FED6-0CA6-4110-94CA-7496352BD4F9}"/>
    <dgm:cxn modelId="{513539E6-C22A-450E-A529-E665801E06A9}" type="presOf" srcId="{A0D34D1A-507A-4AA4-BD9F-958A607C5815}" destId="{21FD5FCB-38BB-4CAC-B1B0-B34CBC5FDFC2}" srcOrd="0" destOrd="1" presId="urn:microsoft.com/office/officeart/2005/8/layout/hProcess4"/>
    <dgm:cxn modelId="{F6516C40-491E-4DB5-B8DA-1B6FAABB8F90}" type="presOf" srcId="{495B211D-C8A9-49FE-BBFB-FE5EDC2C9B3F}" destId="{0F737BC8-5083-42CA-B030-86CD7CC7D9DC}" srcOrd="0" destOrd="0" presId="urn:microsoft.com/office/officeart/2005/8/layout/hProcess4"/>
    <dgm:cxn modelId="{47FEBD84-1D5C-456F-A729-CEF91CF89C7B}" srcId="{2C8CF297-AD99-4C03-981A-7468D35916CB}" destId="{574F22BE-6640-48A2-958D-915AEE47EFB6}" srcOrd="0" destOrd="0" parTransId="{9766841D-311A-4510-8DB6-55761F8258EB}" sibTransId="{11F09866-00DD-4ECB-93C4-57F3C4BD5B4E}"/>
    <dgm:cxn modelId="{105E1F15-15C9-4076-A853-87509AE076E9}" srcId="{574F22BE-6640-48A2-958D-915AEE47EFB6}" destId="{A0D34D1A-507A-4AA4-BD9F-958A607C5815}" srcOrd="1" destOrd="0" parTransId="{4CD34A5F-CDB1-4002-A360-E0AE73C01658}" sibTransId="{8E4063FB-A42D-47BB-A45D-A17D53A63E7B}"/>
    <dgm:cxn modelId="{FE806706-941C-482E-A932-4DDF5E8A663E}" srcId="{D584663C-614E-4F04-B71B-D691B99BE104}" destId="{C674D8BD-82D9-476B-8225-4FB8D8F32F3D}" srcOrd="1" destOrd="0" parTransId="{2ECAF5B7-C6B9-48C6-87A6-7E8F3B418D09}" sibTransId="{D1FE48A0-003A-47F7-A9BF-3F1BD755042A}"/>
    <dgm:cxn modelId="{DAB64269-8DDC-40D5-9DCB-EC9C4DC28AD5}" srcId="{2C8CF297-AD99-4C03-981A-7468D35916CB}" destId="{D584663C-614E-4F04-B71B-D691B99BE104}" srcOrd="1" destOrd="0" parTransId="{B697C511-0012-426B-B42C-DA418BF40B48}" sibTransId="{C349E6CD-7399-4CAF-9696-5C84F000A538}"/>
    <dgm:cxn modelId="{CF17DA93-FA87-4249-AB99-5251BFF27CBB}" type="presOf" srcId="{C674D8BD-82D9-476B-8225-4FB8D8F32F3D}" destId="{581EC904-12B8-4C0D-A786-4597DE21C215}" srcOrd="1" destOrd="1" presId="urn:microsoft.com/office/officeart/2005/8/layout/hProcess4"/>
    <dgm:cxn modelId="{124ACF6C-8A30-44CC-9433-2EBFB106A822}" type="presOf" srcId="{A0D34D1A-507A-4AA4-BD9F-958A607C5815}" destId="{200A1239-7961-46F4-8CB6-5D2E1C76BCBA}" srcOrd="1" destOrd="1" presId="urn:microsoft.com/office/officeart/2005/8/layout/hProcess4"/>
    <dgm:cxn modelId="{10DA867C-DCA7-45E8-8644-E078A43D391B}" type="presOf" srcId="{018067F4-2C7B-4A7B-8C3B-DABD27AE6000}" destId="{0F737BC8-5083-42CA-B030-86CD7CC7D9DC}" srcOrd="0" destOrd="2" presId="urn:microsoft.com/office/officeart/2005/8/layout/hProcess4"/>
    <dgm:cxn modelId="{CC8E2A15-670E-43AA-A002-FB1D5A60A56D}" type="presOf" srcId="{495B211D-C8A9-49FE-BBFB-FE5EDC2C9B3F}" destId="{581EC904-12B8-4C0D-A786-4597DE21C215}" srcOrd="1" destOrd="0" presId="urn:microsoft.com/office/officeart/2005/8/layout/hProcess4"/>
    <dgm:cxn modelId="{0950AFDE-8CE3-4CBD-8061-2126C73F59A0}" type="presOf" srcId="{574F22BE-6640-48A2-958D-915AEE47EFB6}" destId="{03EA5536-DE79-43EA-85DB-5E3D21E012B8}" srcOrd="0" destOrd="0" presId="urn:microsoft.com/office/officeart/2005/8/layout/hProcess4"/>
    <dgm:cxn modelId="{495A27D8-BD94-4E66-897A-D5961D13563B}" type="presOf" srcId="{2C8CF297-AD99-4C03-981A-7468D35916CB}" destId="{9833A696-74D1-4962-9FC2-CC93A6A4B6DE}" srcOrd="0" destOrd="0" presId="urn:microsoft.com/office/officeart/2005/8/layout/hProcess4"/>
    <dgm:cxn modelId="{E5A9C9AC-0A88-424E-A68B-515C6499B49A}" type="presOf" srcId="{018067F4-2C7B-4A7B-8C3B-DABD27AE6000}" destId="{581EC904-12B8-4C0D-A786-4597DE21C215}" srcOrd="1" destOrd="2" presId="urn:microsoft.com/office/officeart/2005/8/layout/hProcess4"/>
    <dgm:cxn modelId="{C550E38D-7B59-43BD-B44A-186FB8D7A4DE}" srcId="{574F22BE-6640-48A2-958D-915AEE47EFB6}" destId="{A6FD3F61-1288-4E44-9A1A-9384EFDA0972}" srcOrd="0" destOrd="0" parTransId="{0135C5EF-3D0A-425D-A50F-DBD2118E5320}" sibTransId="{A3AD05BD-1446-4E68-9E45-42D791BF7C38}"/>
    <dgm:cxn modelId="{EE7963BF-F11E-48BB-A297-6166F7BC3B82}" type="presOf" srcId="{A10B8E9A-B2C4-449D-B368-695F00A47CF0}" destId="{200A1239-7961-46F4-8CB6-5D2E1C76BCBA}" srcOrd="1" destOrd="2" presId="urn:microsoft.com/office/officeart/2005/8/layout/hProcess4"/>
    <dgm:cxn modelId="{3176BBB2-396A-451F-BAF0-793925F89407}" srcId="{574F22BE-6640-48A2-958D-915AEE47EFB6}" destId="{A10B8E9A-B2C4-449D-B368-695F00A47CF0}" srcOrd="2" destOrd="0" parTransId="{C95A4C53-3BEF-49D1-85E3-04C115B3E9FD}" sibTransId="{56B22FD7-BAE9-45B7-B92F-E9A6C0EE2D09}"/>
    <dgm:cxn modelId="{0CE21696-805D-454E-A0B6-4CF340CFE1F6}" type="presOf" srcId="{C674D8BD-82D9-476B-8225-4FB8D8F32F3D}" destId="{0F737BC8-5083-42CA-B030-86CD7CC7D9DC}" srcOrd="0" destOrd="1" presId="urn:microsoft.com/office/officeart/2005/8/layout/hProcess4"/>
    <dgm:cxn modelId="{290C2233-F2A1-4538-A6EE-FF9D63E81FF2}" type="presParOf" srcId="{9833A696-74D1-4962-9FC2-CC93A6A4B6DE}" destId="{5E39CE9E-5E04-415E-8F10-3A551319FD0A}" srcOrd="0" destOrd="0" presId="urn:microsoft.com/office/officeart/2005/8/layout/hProcess4"/>
    <dgm:cxn modelId="{8B170619-192B-49C5-88EC-EF7D3E4C7E70}" type="presParOf" srcId="{9833A696-74D1-4962-9FC2-CC93A6A4B6DE}" destId="{A694DDBF-5F55-4D8C-A5C2-850DE474D423}" srcOrd="1" destOrd="0" presId="urn:microsoft.com/office/officeart/2005/8/layout/hProcess4"/>
    <dgm:cxn modelId="{75AD74D5-0F6C-4C85-A34A-C75C8D446813}" type="presParOf" srcId="{9833A696-74D1-4962-9FC2-CC93A6A4B6DE}" destId="{6E129E31-BDA2-4AB8-9AE7-FF1BC898DAD1}" srcOrd="2" destOrd="0" presId="urn:microsoft.com/office/officeart/2005/8/layout/hProcess4"/>
    <dgm:cxn modelId="{EBFC7FC5-529F-4AE0-8445-F1F01FD2ACDC}" type="presParOf" srcId="{6E129E31-BDA2-4AB8-9AE7-FF1BC898DAD1}" destId="{437FC756-FF06-4D3C-8BB9-AD30A375F7EE}" srcOrd="0" destOrd="0" presId="urn:microsoft.com/office/officeart/2005/8/layout/hProcess4"/>
    <dgm:cxn modelId="{EB34437D-E6E9-4BF4-8B4B-64761840C5E6}" type="presParOf" srcId="{437FC756-FF06-4D3C-8BB9-AD30A375F7EE}" destId="{BA23E578-C7DD-4394-A61F-6CD195C72C8B}" srcOrd="0" destOrd="0" presId="urn:microsoft.com/office/officeart/2005/8/layout/hProcess4"/>
    <dgm:cxn modelId="{83303FBC-36C5-47FC-850D-A074DE08BCE6}" type="presParOf" srcId="{437FC756-FF06-4D3C-8BB9-AD30A375F7EE}" destId="{21FD5FCB-38BB-4CAC-B1B0-B34CBC5FDFC2}" srcOrd="1" destOrd="0" presId="urn:microsoft.com/office/officeart/2005/8/layout/hProcess4"/>
    <dgm:cxn modelId="{CF2831AA-72B5-40FB-A5BF-DF66CFD83405}" type="presParOf" srcId="{437FC756-FF06-4D3C-8BB9-AD30A375F7EE}" destId="{200A1239-7961-46F4-8CB6-5D2E1C76BCBA}" srcOrd="2" destOrd="0" presId="urn:microsoft.com/office/officeart/2005/8/layout/hProcess4"/>
    <dgm:cxn modelId="{DEB19EAF-9723-4D5A-A095-68D1FA59121B}" type="presParOf" srcId="{437FC756-FF06-4D3C-8BB9-AD30A375F7EE}" destId="{03EA5536-DE79-43EA-85DB-5E3D21E012B8}" srcOrd="3" destOrd="0" presId="urn:microsoft.com/office/officeart/2005/8/layout/hProcess4"/>
    <dgm:cxn modelId="{0BED4728-1CB5-4230-962D-44DC01D240D4}" type="presParOf" srcId="{437FC756-FF06-4D3C-8BB9-AD30A375F7EE}" destId="{9235D506-B742-451F-8333-68AA812E0ED8}" srcOrd="4" destOrd="0" presId="urn:microsoft.com/office/officeart/2005/8/layout/hProcess4"/>
    <dgm:cxn modelId="{7BD6443F-BB89-43B7-A8D5-B932FE2DFF9F}" type="presParOf" srcId="{6E129E31-BDA2-4AB8-9AE7-FF1BC898DAD1}" destId="{FA8B504D-DC95-4A2F-B0C4-69DA85A68A0A}" srcOrd="1" destOrd="0" presId="urn:microsoft.com/office/officeart/2005/8/layout/hProcess4"/>
    <dgm:cxn modelId="{F775CD43-CE84-4306-85A4-E98A07A73DEE}" type="presParOf" srcId="{6E129E31-BDA2-4AB8-9AE7-FF1BC898DAD1}" destId="{AF4D6B75-97D8-43DC-9750-DBB1BD2A61E5}" srcOrd="2" destOrd="0" presId="urn:microsoft.com/office/officeart/2005/8/layout/hProcess4"/>
    <dgm:cxn modelId="{D527FE96-CBFC-4976-ACA1-C528A873A15F}" type="presParOf" srcId="{AF4D6B75-97D8-43DC-9750-DBB1BD2A61E5}" destId="{01C5D4E2-52F5-4DC2-8B1F-D7D77F174536}" srcOrd="0" destOrd="0" presId="urn:microsoft.com/office/officeart/2005/8/layout/hProcess4"/>
    <dgm:cxn modelId="{7E771A40-C32B-49A4-9193-2EF9A96F1293}" type="presParOf" srcId="{AF4D6B75-97D8-43DC-9750-DBB1BD2A61E5}" destId="{0F737BC8-5083-42CA-B030-86CD7CC7D9DC}" srcOrd="1" destOrd="0" presId="urn:microsoft.com/office/officeart/2005/8/layout/hProcess4"/>
    <dgm:cxn modelId="{DC813FF0-ACFC-460F-8EE3-B0B7C6901577}" type="presParOf" srcId="{AF4D6B75-97D8-43DC-9750-DBB1BD2A61E5}" destId="{581EC904-12B8-4C0D-A786-4597DE21C215}" srcOrd="2" destOrd="0" presId="urn:microsoft.com/office/officeart/2005/8/layout/hProcess4"/>
    <dgm:cxn modelId="{04BB9722-D235-4F5E-898C-DAC4D0A3C561}" type="presParOf" srcId="{AF4D6B75-97D8-43DC-9750-DBB1BD2A61E5}" destId="{E499AC8A-FABC-47E6-980D-292984B1D27F}" srcOrd="3" destOrd="0" presId="urn:microsoft.com/office/officeart/2005/8/layout/hProcess4"/>
    <dgm:cxn modelId="{8849E6E2-C06E-4087-BEF8-F3E0E417B544}" type="presParOf" srcId="{AF4D6B75-97D8-43DC-9750-DBB1BD2A61E5}" destId="{9890E836-A5F5-4B14-A459-AEAEC0D4802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B49EC1-E190-4AE3-BAE1-58AF5106946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53C2D2E8-6167-40F6-99E0-CD6591C7BAF8}">
      <dgm:prSet phldrT="[Szöveg]" custT="1"/>
      <dgm:spPr>
        <a:solidFill>
          <a:srgbClr val="E0EFFC"/>
        </a:solidFill>
      </dgm:spPr>
      <dgm:t>
        <a:bodyPr/>
        <a:lstStyle/>
        <a:p>
          <a:pPr>
            <a:spcAft>
              <a:spcPts val="0"/>
            </a:spcAft>
          </a:pPr>
          <a:r>
            <a:rPr lang="hu-HU" sz="1600" b="1" dirty="0" smtClean="0">
              <a:solidFill>
                <a:srgbClr val="000099"/>
              </a:solidFill>
            </a:rPr>
            <a:t>Eset </a:t>
          </a:r>
        </a:p>
        <a:p>
          <a:pPr>
            <a:spcAft>
              <a:spcPts val="0"/>
            </a:spcAft>
          </a:pPr>
          <a:r>
            <a:rPr lang="hu-HU" sz="1600" b="1" dirty="0" smtClean="0">
              <a:solidFill>
                <a:srgbClr val="000099"/>
              </a:solidFill>
            </a:rPr>
            <a:t>megoldás                     csapatban                      (VIZSGA)</a:t>
          </a:r>
          <a:endParaRPr lang="hu-HU" sz="1600" b="1" dirty="0">
            <a:solidFill>
              <a:srgbClr val="000099"/>
            </a:solidFill>
          </a:endParaRPr>
        </a:p>
      </dgm:t>
    </dgm:pt>
    <dgm:pt modelId="{1B40633D-CE41-4C86-BDE2-0287136C9E17}" type="parTrans" cxnId="{5C6F62DE-E0DD-4A16-92A7-058F7C68282E}">
      <dgm:prSet/>
      <dgm:spPr/>
      <dgm:t>
        <a:bodyPr/>
        <a:lstStyle/>
        <a:p>
          <a:endParaRPr lang="hu-HU"/>
        </a:p>
      </dgm:t>
    </dgm:pt>
    <dgm:pt modelId="{D624AFF9-0164-4E45-BD4B-FD7DDB1D551D}" type="sibTrans" cxnId="{5C6F62DE-E0DD-4A16-92A7-058F7C68282E}">
      <dgm:prSet/>
      <dgm:spPr/>
      <dgm:t>
        <a:bodyPr/>
        <a:lstStyle/>
        <a:p>
          <a:endParaRPr lang="hu-HU"/>
        </a:p>
      </dgm:t>
    </dgm:pt>
    <dgm:pt modelId="{8F99EFCC-F2A8-4909-9575-E643BC36906F}">
      <dgm:prSet phldrT="[Szöveg]" custT="1"/>
      <dgm:spPr>
        <a:solidFill>
          <a:srgbClr val="2991EF"/>
        </a:solidFill>
      </dgm:spPr>
      <dgm:t>
        <a:bodyPr/>
        <a:lstStyle/>
        <a:p>
          <a:r>
            <a:rPr lang="hu-HU" sz="2400" b="1" dirty="0" smtClean="0">
              <a:solidFill>
                <a:srgbClr val="FFFFFF"/>
              </a:solidFill>
            </a:rPr>
            <a:t>Esetgyakorlatok – team munkában </a:t>
          </a:r>
          <a:endParaRPr lang="hu-HU" sz="2400" b="1" dirty="0">
            <a:solidFill>
              <a:srgbClr val="FFFFFF"/>
            </a:solidFill>
          </a:endParaRPr>
        </a:p>
      </dgm:t>
    </dgm:pt>
    <dgm:pt modelId="{013AF07B-6528-4EE3-BA1E-B034CB4CB083}" type="parTrans" cxnId="{2B5948A2-ADC2-48A1-93B6-37143EE380E4}">
      <dgm:prSet/>
      <dgm:spPr/>
      <dgm:t>
        <a:bodyPr/>
        <a:lstStyle/>
        <a:p>
          <a:endParaRPr lang="hu-HU"/>
        </a:p>
      </dgm:t>
    </dgm:pt>
    <dgm:pt modelId="{EB8BE7B1-915A-421F-96E7-B8C70ED29319}" type="sibTrans" cxnId="{2B5948A2-ADC2-48A1-93B6-37143EE380E4}">
      <dgm:prSet/>
      <dgm:spPr/>
      <dgm:t>
        <a:bodyPr/>
        <a:lstStyle/>
        <a:p>
          <a:endParaRPr lang="hu-HU"/>
        </a:p>
      </dgm:t>
    </dgm:pt>
    <dgm:pt modelId="{74B3B4CC-B082-4DB4-8812-65FE6BD0429E}">
      <dgm:prSet phldrT="[Szöveg]" custT="1"/>
      <dgm:spPr/>
      <dgm:t>
        <a:bodyPr/>
        <a:lstStyle/>
        <a:p>
          <a:r>
            <a:rPr lang="hu-HU" sz="3200" b="1" dirty="0" smtClean="0">
              <a:solidFill>
                <a:srgbClr val="FFFFFF"/>
              </a:solidFill>
            </a:rPr>
            <a:t>Elméleti alapok </a:t>
          </a:r>
          <a:endParaRPr lang="hu-HU" sz="3200" b="1" dirty="0">
            <a:solidFill>
              <a:srgbClr val="FFFFFF"/>
            </a:solidFill>
          </a:endParaRPr>
        </a:p>
      </dgm:t>
    </dgm:pt>
    <dgm:pt modelId="{E70D66E5-DD32-4F23-BDC7-34F8A78B146F}" type="parTrans" cxnId="{486E3F1C-CBCC-41A8-930D-CAE63AC75779}">
      <dgm:prSet/>
      <dgm:spPr/>
      <dgm:t>
        <a:bodyPr/>
        <a:lstStyle/>
        <a:p>
          <a:endParaRPr lang="hu-HU"/>
        </a:p>
      </dgm:t>
    </dgm:pt>
    <dgm:pt modelId="{193E8BB4-78F9-403F-AEDB-FA5463A6BBE3}" type="sibTrans" cxnId="{486E3F1C-CBCC-41A8-930D-CAE63AC75779}">
      <dgm:prSet/>
      <dgm:spPr/>
      <dgm:t>
        <a:bodyPr/>
        <a:lstStyle/>
        <a:p>
          <a:endParaRPr lang="hu-HU"/>
        </a:p>
      </dgm:t>
    </dgm:pt>
    <dgm:pt modelId="{FE3C0BB3-2D7F-46BB-9FE7-EA8A28251189}" type="pres">
      <dgm:prSet presAssocID="{AAB49EC1-E190-4AE3-BAE1-58AF51069469}" presName="Name0" presStyleCnt="0">
        <dgm:presLayoutVars>
          <dgm:dir/>
          <dgm:animLvl val="lvl"/>
          <dgm:resizeHandles val="exact"/>
        </dgm:presLayoutVars>
      </dgm:prSet>
      <dgm:spPr/>
    </dgm:pt>
    <dgm:pt modelId="{B55563C0-CD5A-430D-9B10-1F866A13F4F6}" type="pres">
      <dgm:prSet presAssocID="{53C2D2E8-6167-40F6-99E0-CD6591C7BAF8}" presName="Name8" presStyleCnt="0"/>
      <dgm:spPr/>
    </dgm:pt>
    <dgm:pt modelId="{BBEB1453-4B9F-4855-911D-AB0C68E67C9B}" type="pres">
      <dgm:prSet presAssocID="{53C2D2E8-6167-40F6-99E0-CD6591C7BAF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858B46-522B-45D3-9A98-DA8B6A642090}" type="pres">
      <dgm:prSet presAssocID="{53C2D2E8-6167-40F6-99E0-CD6591C7BAF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411C6EB-8BCD-4FB9-AE7A-A3FF1C185137}" type="pres">
      <dgm:prSet presAssocID="{8F99EFCC-F2A8-4909-9575-E643BC36906F}" presName="Name8" presStyleCnt="0"/>
      <dgm:spPr/>
    </dgm:pt>
    <dgm:pt modelId="{32C120AB-562D-4A0E-B14C-00D955877C7B}" type="pres">
      <dgm:prSet presAssocID="{8F99EFCC-F2A8-4909-9575-E643BC36906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68FDE75-80C2-4247-ADDE-3C45C43BC046}" type="pres">
      <dgm:prSet presAssocID="{8F99EFCC-F2A8-4909-9575-E643BC36906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17753ED-5725-4E16-ADD7-0F30885D928F}" type="pres">
      <dgm:prSet presAssocID="{74B3B4CC-B082-4DB4-8812-65FE6BD0429E}" presName="Name8" presStyleCnt="0"/>
      <dgm:spPr/>
    </dgm:pt>
    <dgm:pt modelId="{750E6A17-5539-4D02-B165-68EF65BA5FA2}" type="pres">
      <dgm:prSet presAssocID="{74B3B4CC-B082-4DB4-8812-65FE6BD0429E}" presName="level" presStyleLbl="node1" presStyleIdx="2" presStyleCnt="3" custLinFactNeighborY="1500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E5DFBAA-2D56-40BB-8B9B-E70EC9080B3D}" type="pres">
      <dgm:prSet presAssocID="{74B3B4CC-B082-4DB4-8812-65FE6BD0429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86E3F1C-CBCC-41A8-930D-CAE63AC75779}" srcId="{AAB49EC1-E190-4AE3-BAE1-58AF51069469}" destId="{74B3B4CC-B082-4DB4-8812-65FE6BD0429E}" srcOrd="2" destOrd="0" parTransId="{E70D66E5-DD32-4F23-BDC7-34F8A78B146F}" sibTransId="{193E8BB4-78F9-403F-AEDB-FA5463A6BBE3}"/>
    <dgm:cxn modelId="{49E6C1A8-7A39-43F3-AB4F-3F79739D3296}" type="presOf" srcId="{8F99EFCC-F2A8-4909-9575-E643BC36906F}" destId="{B68FDE75-80C2-4247-ADDE-3C45C43BC046}" srcOrd="1" destOrd="0" presId="urn:microsoft.com/office/officeart/2005/8/layout/pyramid1"/>
    <dgm:cxn modelId="{AABF3B06-B1A9-4FEE-B7DA-7AF05F0B197A}" type="presOf" srcId="{53C2D2E8-6167-40F6-99E0-CD6591C7BAF8}" destId="{DF858B46-522B-45D3-9A98-DA8B6A642090}" srcOrd="1" destOrd="0" presId="urn:microsoft.com/office/officeart/2005/8/layout/pyramid1"/>
    <dgm:cxn modelId="{888D0825-3FF1-4FA8-B49B-127C99681CA9}" type="presOf" srcId="{74B3B4CC-B082-4DB4-8812-65FE6BD0429E}" destId="{1E5DFBAA-2D56-40BB-8B9B-E70EC9080B3D}" srcOrd="1" destOrd="0" presId="urn:microsoft.com/office/officeart/2005/8/layout/pyramid1"/>
    <dgm:cxn modelId="{2B5948A2-ADC2-48A1-93B6-37143EE380E4}" srcId="{AAB49EC1-E190-4AE3-BAE1-58AF51069469}" destId="{8F99EFCC-F2A8-4909-9575-E643BC36906F}" srcOrd="1" destOrd="0" parTransId="{013AF07B-6528-4EE3-BA1E-B034CB4CB083}" sibTransId="{EB8BE7B1-915A-421F-96E7-B8C70ED29319}"/>
    <dgm:cxn modelId="{5D29DE0F-FF01-489E-8703-55B8FE173D7B}" type="presOf" srcId="{53C2D2E8-6167-40F6-99E0-CD6591C7BAF8}" destId="{BBEB1453-4B9F-4855-911D-AB0C68E67C9B}" srcOrd="0" destOrd="0" presId="urn:microsoft.com/office/officeart/2005/8/layout/pyramid1"/>
    <dgm:cxn modelId="{5C6F62DE-E0DD-4A16-92A7-058F7C68282E}" srcId="{AAB49EC1-E190-4AE3-BAE1-58AF51069469}" destId="{53C2D2E8-6167-40F6-99E0-CD6591C7BAF8}" srcOrd="0" destOrd="0" parTransId="{1B40633D-CE41-4C86-BDE2-0287136C9E17}" sibTransId="{D624AFF9-0164-4E45-BD4B-FD7DDB1D551D}"/>
    <dgm:cxn modelId="{6FFA4B45-2C51-4CF0-9B93-9EACCC64DE8A}" type="presOf" srcId="{AAB49EC1-E190-4AE3-BAE1-58AF51069469}" destId="{FE3C0BB3-2D7F-46BB-9FE7-EA8A28251189}" srcOrd="0" destOrd="0" presId="urn:microsoft.com/office/officeart/2005/8/layout/pyramid1"/>
    <dgm:cxn modelId="{D3AD5E91-6314-4E0B-BF05-D1C8AA49C42C}" type="presOf" srcId="{8F99EFCC-F2A8-4909-9575-E643BC36906F}" destId="{32C120AB-562D-4A0E-B14C-00D955877C7B}" srcOrd="0" destOrd="0" presId="urn:microsoft.com/office/officeart/2005/8/layout/pyramid1"/>
    <dgm:cxn modelId="{8DDD2998-2F09-4F45-89F5-94ADB98711EA}" type="presOf" srcId="{74B3B4CC-B082-4DB4-8812-65FE6BD0429E}" destId="{750E6A17-5539-4D02-B165-68EF65BA5FA2}" srcOrd="0" destOrd="0" presId="urn:microsoft.com/office/officeart/2005/8/layout/pyramid1"/>
    <dgm:cxn modelId="{1479AAB3-42DD-4551-B0A3-550D030B1DB2}" type="presParOf" srcId="{FE3C0BB3-2D7F-46BB-9FE7-EA8A28251189}" destId="{B55563C0-CD5A-430D-9B10-1F866A13F4F6}" srcOrd="0" destOrd="0" presId="urn:microsoft.com/office/officeart/2005/8/layout/pyramid1"/>
    <dgm:cxn modelId="{DF39656E-4165-40A5-8225-D2FCEC37B1A5}" type="presParOf" srcId="{B55563C0-CD5A-430D-9B10-1F866A13F4F6}" destId="{BBEB1453-4B9F-4855-911D-AB0C68E67C9B}" srcOrd="0" destOrd="0" presId="urn:microsoft.com/office/officeart/2005/8/layout/pyramid1"/>
    <dgm:cxn modelId="{87B2F21C-6EDA-48AC-94A9-06EFA3704EB7}" type="presParOf" srcId="{B55563C0-CD5A-430D-9B10-1F866A13F4F6}" destId="{DF858B46-522B-45D3-9A98-DA8B6A642090}" srcOrd="1" destOrd="0" presId="urn:microsoft.com/office/officeart/2005/8/layout/pyramid1"/>
    <dgm:cxn modelId="{9A781F6F-652E-4573-B107-E3DBB0EEC0EF}" type="presParOf" srcId="{FE3C0BB3-2D7F-46BB-9FE7-EA8A28251189}" destId="{0411C6EB-8BCD-4FB9-AE7A-A3FF1C185137}" srcOrd="1" destOrd="0" presId="urn:microsoft.com/office/officeart/2005/8/layout/pyramid1"/>
    <dgm:cxn modelId="{8620EF55-F591-4FAC-B68B-D1F6F14462EF}" type="presParOf" srcId="{0411C6EB-8BCD-4FB9-AE7A-A3FF1C185137}" destId="{32C120AB-562D-4A0E-B14C-00D955877C7B}" srcOrd="0" destOrd="0" presId="urn:microsoft.com/office/officeart/2005/8/layout/pyramid1"/>
    <dgm:cxn modelId="{88560410-C51F-4D94-9A7B-895551652548}" type="presParOf" srcId="{0411C6EB-8BCD-4FB9-AE7A-A3FF1C185137}" destId="{B68FDE75-80C2-4247-ADDE-3C45C43BC046}" srcOrd="1" destOrd="0" presId="urn:microsoft.com/office/officeart/2005/8/layout/pyramid1"/>
    <dgm:cxn modelId="{6308809E-B0DE-4A3B-BDA1-B26C84DB2CD4}" type="presParOf" srcId="{FE3C0BB3-2D7F-46BB-9FE7-EA8A28251189}" destId="{717753ED-5725-4E16-ADD7-0F30885D928F}" srcOrd="2" destOrd="0" presId="urn:microsoft.com/office/officeart/2005/8/layout/pyramid1"/>
    <dgm:cxn modelId="{AE39B71E-AD9A-4889-AF9C-24E144C0C1E7}" type="presParOf" srcId="{717753ED-5725-4E16-ADD7-0F30885D928F}" destId="{750E6A17-5539-4D02-B165-68EF65BA5FA2}" srcOrd="0" destOrd="0" presId="urn:microsoft.com/office/officeart/2005/8/layout/pyramid1"/>
    <dgm:cxn modelId="{8196965B-48EE-4833-85AB-C289B9A3FA3E}" type="presParOf" srcId="{717753ED-5725-4E16-ADD7-0F30885D928F}" destId="{1E5DFBAA-2D56-40BB-8B9B-E70EC9080B3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0EE269-4D15-45FC-8E12-C5A714CDB2F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DAF5977-A786-47B4-B721-5DE7D3C6E350}">
      <dgm:prSet phldrT="[Szöveg]" custT="1"/>
      <dgm:spPr/>
      <dgm:t>
        <a:bodyPr/>
        <a:lstStyle/>
        <a:p>
          <a:pPr rtl="0"/>
          <a:r>
            <a:rPr kumimoji="0" lang="hu-H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rPr>
            <a:t>Szakmai műveltség  bővítése - kritikai szellem és vitakészség fejlesztése</a:t>
          </a:r>
          <a:endParaRPr lang="hu-HU" sz="1600" b="1" dirty="0"/>
        </a:p>
      </dgm:t>
    </dgm:pt>
    <dgm:pt modelId="{0810261D-D836-4309-A8A9-D745E4CF298D}" type="parTrans" cxnId="{AA110ADE-23A1-412A-B841-88CAF06390EC}">
      <dgm:prSet/>
      <dgm:spPr/>
      <dgm:t>
        <a:bodyPr/>
        <a:lstStyle/>
        <a:p>
          <a:endParaRPr lang="hu-HU"/>
        </a:p>
      </dgm:t>
    </dgm:pt>
    <dgm:pt modelId="{5F68948E-5002-4BAD-AEB6-3067E43EABDC}" type="sibTrans" cxnId="{AA110ADE-23A1-412A-B841-88CAF06390EC}">
      <dgm:prSet/>
      <dgm:spPr/>
      <dgm:t>
        <a:bodyPr/>
        <a:lstStyle/>
        <a:p>
          <a:endParaRPr lang="hu-HU"/>
        </a:p>
      </dgm:t>
    </dgm:pt>
    <dgm:pt modelId="{87920FB8-0BF1-45D2-8D97-9A3783A0574F}">
      <dgm:prSet phldrT="[Szöveg]"/>
      <dgm:spPr/>
      <dgm:t>
        <a:bodyPr/>
        <a:lstStyle/>
        <a:p>
          <a:r>
            <a:rPr lang="hu-HU" dirty="0" smtClean="0"/>
            <a:t>Egyéni szakmai érdeklődés szerinti </a:t>
          </a:r>
          <a:r>
            <a:rPr lang="hu-HU" b="1" dirty="0" smtClean="0"/>
            <a:t>célkitűzések</a:t>
          </a:r>
          <a:endParaRPr lang="hu-HU" dirty="0"/>
        </a:p>
      </dgm:t>
    </dgm:pt>
    <dgm:pt modelId="{5B24B772-FF05-47CB-8484-A218BC303FA0}" type="parTrans" cxnId="{FD82ACC7-CA83-49F4-B7D8-1B16C45D48BA}">
      <dgm:prSet/>
      <dgm:spPr/>
      <dgm:t>
        <a:bodyPr/>
        <a:lstStyle/>
        <a:p>
          <a:endParaRPr lang="hu-HU"/>
        </a:p>
      </dgm:t>
    </dgm:pt>
    <dgm:pt modelId="{EA09054A-E820-47EF-84EE-E77D68CF49AF}" type="sibTrans" cxnId="{FD82ACC7-CA83-49F4-B7D8-1B16C45D48BA}">
      <dgm:prSet/>
      <dgm:spPr/>
      <dgm:t>
        <a:bodyPr/>
        <a:lstStyle/>
        <a:p>
          <a:endParaRPr lang="hu-HU"/>
        </a:p>
      </dgm:t>
    </dgm:pt>
    <dgm:pt modelId="{F414A009-1573-447A-BAC2-17CBD766E699}">
      <dgm:prSet phldrT="[Szöveg]" custT="1"/>
      <dgm:spPr/>
      <dgm:t>
        <a:bodyPr/>
        <a:lstStyle/>
        <a:p>
          <a:r>
            <a:rPr lang="hu-HU" sz="1600" b="1" dirty="0" smtClean="0">
              <a:solidFill>
                <a:srgbClr val="000099"/>
              </a:solidFill>
            </a:rPr>
            <a:t>Teljesítmények és teljesítések bemutatása</a:t>
          </a:r>
          <a:endParaRPr lang="hu-HU" sz="1600" b="1" dirty="0">
            <a:solidFill>
              <a:srgbClr val="000099"/>
            </a:solidFill>
          </a:endParaRPr>
        </a:p>
      </dgm:t>
    </dgm:pt>
    <dgm:pt modelId="{20692F21-7050-465F-A8A0-277AD254356F}" type="parTrans" cxnId="{3B249AFC-8167-4122-AF00-545D3449FE31}">
      <dgm:prSet/>
      <dgm:spPr/>
      <dgm:t>
        <a:bodyPr/>
        <a:lstStyle/>
        <a:p>
          <a:endParaRPr lang="hu-HU"/>
        </a:p>
      </dgm:t>
    </dgm:pt>
    <dgm:pt modelId="{C6B87410-5BE9-4DBA-9EFF-AF82F2D4F839}" type="sibTrans" cxnId="{3B249AFC-8167-4122-AF00-545D3449FE31}">
      <dgm:prSet/>
      <dgm:spPr/>
      <dgm:t>
        <a:bodyPr/>
        <a:lstStyle/>
        <a:p>
          <a:endParaRPr lang="hu-HU"/>
        </a:p>
      </dgm:t>
    </dgm:pt>
    <dgm:pt modelId="{222CF22B-C0BA-4E31-A18F-ED93CAABFDDC}">
      <dgm:prSet/>
      <dgm:spPr/>
      <dgm:t>
        <a:bodyPr/>
        <a:lstStyle/>
        <a:p>
          <a:r>
            <a:rPr lang="hu-HU" b="1" dirty="0" smtClean="0"/>
            <a:t>kutatói módszerek - kutatások</a:t>
          </a:r>
          <a:endParaRPr lang="hu-HU" dirty="0"/>
        </a:p>
      </dgm:t>
    </dgm:pt>
    <dgm:pt modelId="{E8F09E37-F25B-4236-8950-4DB2686B060F}" type="parTrans" cxnId="{BD96837E-9CED-414C-910D-460896360D58}">
      <dgm:prSet/>
      <dgm:spPr/>
      <dgm:t>
        <a:bodyPr/>
        <a:lstStyle/>
        <a:p>
          <a:endParaRPr lang="hu-HU"/>
        </a:p>
      </dgm:t>
    </dgm:pt>
    <dgm:pt modelId="{D7549324-843B-4E20-8DEB-33F1C9E24312}" type="sibTrans" cxnId="{BD96837E-9CED-414C-910D-460896360D58}">
      <dgm:prSet/>
      <dgm:spPr/>
      <dgm:t>
        <a:bodyPr/>
        <a:lstStyle/>
        <a:p>
          <a:endParaRPr lang="hu-HU"/>
        </a:p>
      </dgm:t>
    </dgm:pt>
    <dgm:pt modelId="{1EF70EB5-9E00-4637-B89A-A3344C26142C}">
      <dgm:prSet phldrT="[Szöveg]"/>
      <dgm:spPr/>
      <dgm:t>
        <a:bodyPr/>
        <a:lstStyle/>
        <a:p>
          <a:r>
            <a:rPr lang="hu-HU" dirty="0" smtClean="0"/>
            <a:t>szakmai érdeklődés alapján   - látogatás </a:t>
          </a:r>
          <a:r>
            <a:rPr lang="hu-HU" b="1" dirty="0" smtClean="0"/>
            <a:t>gyakorlati terep</a:t>
          </a:r>
          <a:r>
            <a:rPr lang="hu-HU" dirty="0" smtClean="0"/>
            <a:t>en</a:t>
          </a:r>
          <a:endParaRPr lang="hu-HU" dirty="0"/>
        </a:p>
      </dgm:t>
    </dgm:pt>
    <dgm:pt modelId="{FE349FD0-8D6E-430D-839B-4168CA0A294D}" type="parTrans" cxnId="{F5D55C81-C035-451A-8612-957D3637B932}">
      <dgm:prSet/>
      <dgm:spPr/>
      <dgm:t>
        <a:bodyPr/>
        <a:lstStyle/>
        <a:p>
          <a:endParaRPr lang="hu-HU"/>
        </a:p>
      </dgm:t>
    </dgm:pt>
    <dgm:pt modelId="{85E2018E-C0C9-4F4E-9024-AB6A51C6CC0F}" type="sibTrans" cxnId="{F5D55C81-C035-451A-8612-957D3637B932}">
      <dgm:prSet/>
      <dgm:spPr/>
      <dgm:t>
        <a:bodyPr/>
        <a:lstStyle/>
        <a:p>
          <a:endParaRPr lang="hu-HU"/>
        </a:p>
      </dgm:t>
    </dgm:pt>
    <dgm:pt modelId="{CCED7F0C-C4A3-4EF9-9F25-8962FFCBB1D8}" type="pres">
      <dgm:prSet presAssocID="{210EE269-4D15-45FC-8E12-C5A714CDB2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7F24C2CE-C0E4-452B-8BF2-008E17219185}" type="pres">
      <dgm:prSet presAssocID="{5DAF5977-A786-47B4-B721-5DE7D3C6E350}" presName="hierRoot1" presStyleCnt="0"/>
      <dgm:spPr/>
    </dgm:pt>
    <dgm:pt modelId="{9A4C1755-687A-4393-B980-6083405BBD3A}" type="pres">
      <dgm:prSet presAssocID="{5DAF5977-A786-47B4-B721-5DE7D3C6E350}" presName="composite" presStyleCnt="0"/>
      <dgm:spPr/>
    </dgm:pt>
    <dgm:pt modelId="{C6DF32EF-11D2-4467-B16E-1FE78DC7F1B0}" type="pres">
      <dgm:prSet presAssocID="{5DAF5977-A786-47B4-B721-5DE7D3C6E350}" presName="background" presStyleLbl="node0" presStyleIdx="0" presStyleCnt="1"/>
      <dgm:spPr>
        <a:solidFill>
          <a:srgbClr val="000099"/>
        </a:solidFill>
      </dgm:spPr>
      <dgm:t>
        <a:bodyPr/>
        <a:lstStyle/>
        <a:p>
          <a:endParaRPr lang="hu-HU"/>
        </a:p>
      </dgm:t>
    </dgm:pt>
    <dgm:pt modelId="{F8987DF3-597B-4D40-8049-ADC5A2C21637}" type="pres">
      <dgm:prSet presAssocID="{5DAF5977-A786-47B4-B721-5DE7D3C6E350}" presName="text" presStyleLbl="fgAcc0" presStyleIdx="0" presStyleCnt="1" custScaleX="143361" custScaleY="10835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5430B1E-22B3-47D2-AD51-26FE6791520E}" type="pres">
      <dgm:prSet presAssocID="{5DAF5977-A786-47B4-B721-5DE7D3C6E350}" presName="hierChild2" presStyleCnt="0"/>
      <dgm:spPr/>
    </dgm:pt>
    <dgm:pt modelId="{3D60F72F-DCCD-4E9C-A800-15C57A1AC03F}" type="pres">
      <dgm:prSet presAssocID="{5B24B772-FF05-47CB-8484-A218BC303FA0}" presName="Name10" presStyleLbl="parChTrans1D2" presStyleIdx="0" presStyleCnt="3"/>
      <dgm:spPr/>
      <dgm:t>
        <a:bodyPr/>
        <a:lstStyle/>
        <a:p>
          <a:endParaRPr lang="hu-HU"/>
        </a:p>
      </dgm:t>
    </dgm:pt>
    <dgm:pt modelId="{1367ECF7-C733-4575-8A16-36A7B6B5A53B}" type="pres">
      <dgm:prSet presAssocID="{87920FB8-0BF1-45D2-8D97-9A3783A0574F}" presName="hierRoot2" presStyleCnt="0"/>
      <dgm:spPr/>
    </dgm:pt>
    <dgm:pt modelId="{BE1DF7CE-EF31-4ECF-8D65-81634D5A6067}" type="pres">
      <dgm:prSet presAssocID="{87920FB8-0BF1-45D2-8D97-9A3783A0574F}" presName="composite2" presStyleCnt="0"/>
      <dgm:spPr/>
    </dgm:pt>
    <dgm:pt modelId="{AD1A69A7-0FC0-4C63-9416-CA669D560ECD}" type="pres">
      <dgm:prSet presAssocID="{87920FB8-0BF1-45D2-8D97-9A3783A0574F}" presName="background2" presStyleLbl="node2" presStyleIdx="0" presStyleCnt="3"/>
      <dgm:spPr>
        <a:solidFill>
          <a:srgbClr val="9DAEE3"/>
        </a:solidFill>
      </dgm:spPr>
      <dgm:t>
        <a:bodyPr/>
        <a:lstStyle/>
        <a:p>
          <a:endParaRPr lang="hu-HU"/>
        </a:p>
      </dgm:t>
    </dgm:pt>
    <dgm:pt modelId="{1CC4400B-6E00-4CBD-B2B5-1E9DF4835BC6}" type="pres">
      <dgm:prSet presAssocID="{87920FB8-0BF1-45D2-8D97-9A3783A0574F}" presName="text2" presStyleLbl="fgAcc2" presStyleIdx="0" presStyleCnt="3" custScaleX="103537" custScaleY="11025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EBF6326-7D14-498E-B186-5803CA48A818}" type="pres">
      <dgm:prSet presAssocID="{87920FB8-0BF1-45D2-8D97-9A3783A0574F}" presName="hierChild3" presStyleCnt="0"/>
      <dgm:spPr/>
    </dgm:pt>
    <dgm:pt modelId="{7469BF7C-724F-4BCE-B5E2-3D56726AADAF}" type="pres">
      <dgm:prSet presAssocID="{E8F09E37-F25B-4236-8950-4DB2686B060F}" presName="Name10" presStyleLbl="parChTrans1D2" presStyleIdx="1" presStyleCnt="3"/>
      <dgm:spPr/>
      <dgm:t>
        <a:bodyPr/>
        <a:lstStyle/>
        <a:p>
          <a:endParaRPr lang="hu-HU"/>
        </a:p>
      </dgm:t>
    </dgm:pt>
    <dgm:pt modelId="{A875A9EB-25C3-42E0-B89C-DD83045D3B3E}" type="pres">
      <dgm:prSet presAssocID="{222CF22B-C0BA-4E31-A18F-ED93CAABFDDC}" presName="hierRoot2" presStyleCnt="0"/>
      <dgm:spPr/>
    </dgm:pt>
    <dgm:pt modelId="{126A9AA3-71F5-4B36-941B-77B05D4DC2D7}" type="pres">
      <dgm:prSet presAssocID="{222CF22B-C0BA-4E31-A18F-ED93CAABFDDC}" presName="composite2" presStyleCnt="0"/>
      <dgm:spPr/>
    </dgm:pt>
    <dgm:pt modelId="{E129ED51-DF99-4BE2-B57A-554F4A9C4BF2}" type="pres">
      <dgm:prSet presAssocID="{222CF22B-C0BA-4E31-A18F-ED93CAABFDDC}" presName="background2" presStyleLbl="node2" presStyleIdx="1" presStyleCnt="3"/>
      <dgm:spPr>
        <a:solidFill>
          <a:srgbClr val="1261D4"/>
        </a:solidFill>
      </dgm:spPr>
      <dgm:t>
        <a:bodyPr/>
        <a:lstStyle/>
        <a:p>
          <a:endParaRPr lang="hu-HU"/>
        </a:p>
      </dgm:t>
    </dgm:pt>
    <dgm:pt modelId="{9F2402D1-E885-4DC4-AEE5-789986E3D06C}" type="pres">
      <dgm:prSet presAssocID="{222CF22B-C0BA-4E31-A18F-ED93CAABFDD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0F55C9F-BD3F-4D44-A525-8B2F25EEFE7C}" type="pres">
      <dgm:prSet presAssocID="{222CF22B-C0BA-4E31-A18F-ED93CAABFDDC}" presName="hierChild3" presStyleCnt="0"/>
      <dgm:spPr/>
    </dgm:pt>
    <dgm:pt modelId="{61083CCE-3A4A-4F2B-A98C-8045AD325D2E}" type="pres">
      <dgm:prSet presAssocID="{20692F21-7050-465F-A8A0-277AD254356F}" presName="Name17" presStyleLbl="parChTrans1D3" presStyleIdx="0" presStyleCnt="1"/>
      <dgm:spPr/>
      <dgm:t>
        <a:bodyPr/>
        <a:lstStyle/>
        <a:p>
          <a:endParaRPr lang="hu-HU"/>
        </a:p>
      </dgm:t>
    </dgm:pt>
    <dgm:pt modelId="{B8B458E6-6617-4FA1-B5C3-EC964AF76EF5}" type="pres">
      <dgm:prSet presAssocID="{F414A009-1573-447A-BAC2-17CBD766E699}" presName="hierRoot3" presStyleCnt="0"/>
      <dgm:spPr/>
    </dgm:pt>
    <dgm:pt modelId="{E7F41FDE-D4A9-4FBB-BC83-6511CE679E20}" type="pres">
      <dgm:prSet presAssocID="{F414A009-1573-447A-BAC2-17CBD766E699}" presName="composite3" presStyleCnt="0"/>
      <dgm:spPr/>
    </dgm:pt>
    <dgm:pt modelId="{D7389052-6A18-49E6-99D9-A75B23514156}" type="pres">
      <dgm:prSet presAssocID="{F414A009-1573-447A-BAC2-17CBD766E699}" presName="background3" presStyleLbl="node3" presStyleIdx="0" presStyleCnt="1"/>
      <dgm:spPr>
        <a:solidFill>
          <a:srgbClr val="CCECFF"/>
        </a:solidFill>
      </dgm:spPr>
      <dgm:t>
        <a:bodyPr/>
        <a:lstStyle/>
        <a:p>
          <a:endParaRPr lang="hu-HU"/>
        </a:p>
      </dgm:t>
    </dgm:pt>
    <dgm:pt modelId="{7D80F072-A2CE-4568-8903-5CC486786F13}" type="pres">
      <dgm:prSet presAssocID="{F414A009-1573-447A-BAC2-17CBD766E699}" presName="text3" presStyleLbl="fgAcc3" presStyleIdx="0" presStyleCnt="1" custScaleX="105784" custScaleY="100725" custLinFactNeighborX="1498" custLinFactNeighborY="14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80C1B37-C06E-41C7-BC07-E034FB5AD488}" type="pres">
      <dgm:prSet presAssocID="{F414A009-1573-447A-BAC2-17CBD766E699}" presName="hierChild4" presStyleCnt="0"/>
      <dgm:spPr/>
    </dgm:pt>
    <dgm:pt modelId="{BD46E3CD-40DC-4B44-87BB-9A5091F51EB6}" type="pres">
      <dgm:prSet presAssocID="{FE349FD0-8D6E-430D-839B-4168CA0A294D}" presName="Name10" presStyleLbl="parChTrans1D2" presStyleIdx="2" presStyleCnt="3"/>
      <dgm:spPr/>
      <dgm:t>
        <a:bodyPr/>
        <a:lstStyle/>
        <a:p>
          <a:endParaRPr lang="hu-HU"/>
        </a:p>
      </dgm:t>
    </dgm:pt>
    <dgm:pt modelId="{A5E7D0CC-68BA-47C7-A895-A1B42B48460A}" type="pres">
      <dgm:prSet presAssocID="{1EF70EB5-9E00-4637-B89A-A3344C26142C}" presName="hierRoot2" presStyleCnt="0"/>
      <dgm:spPr/>
    </dgm:pt>
    <dgm:pt modelId="{B62F8231-40D5-40C8-914F-7B72DED56847}" type="pres">
      <dgm:prSet presAssocID="{1EF70EB5-9E00-4637-B89A-A3344C26142C}" presName="composite2" presStyleCnt="0"/>
      <dgm:spPr/>
    </dgm:pt>
    <dgm:pt modelId="{C97F46F5-76EE-41C1-8C45-9B0454C1F9A6}" type="pres">
      <dgm:prSet presAssocID="{1EF70EB5-9E00-4637-B89A-A3344C26142C}" presName="background2" presStyleLbl="node2" presStyleIdx="2" presStyleCnt="3"/>
      <dgm:spPr>
        <a:solidFill>
          <a:srgbClr val="A6D3FC"/>
        </a:solidFill>
      </dgm:spPr>
      <dgm:t>
        <a:bodyPr/>
        <a:lstStyle/>
        <a:p>
          <a:endParaRPr lang="hu-HU"/>
        </a:p>
      </dgm:t>
    </dgm:pt>
    <dgm:pt modelId="{DE320101-7963-4945-A973-FEC334A0534C}" type="pres">
      <dgm:prSet presAssocID="{1EF70EB5-9E00-4637-B89A-A3344C26142C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A675ECD-685B-42AA-B78D-5F6A3ECE2451}" type="pres">
      <dgm:prSet presAssocID="{1EF70EB5-9E00-4637-B89A-A3344C26142C}" presName="hierChild3" presStyleCnt="0"/>
      <dgm:spPr/>
    </dgm:pt>
  </dgm:ptLst>
  <dgm:cxnLst>
    <dgm:cxn modelId="{515FA53D-906B-45B6-87FA-3B1C1DC3AA51}" type="presOf" srcId="{F414A009-1573-447A-BAC2-17CBD766E699}" destId="{7D80F072-A2CE-4568-8903-5CC486786F13}" srcOrd="0" destOrd="0" presId="urn:microsoft.com/office/officeart/2005/8/layout/hierarchy1"/>
    <dgm:cxn modelId="{FD82ACC7-CA83-49F4-B7D8-1B16C45D48BA}" srcId="{5DAF5977-A786-47B4-B721-5DE7D3C6E350}" destId="{87920FB8-0BF1-45D2-8D97-9A3783A0574F}" srcOrd="0" destOrd="0" parTransId="{5B24B772-FF05-47CB-8484-A218BC303FA0}" sibTransId="{EA09054A-E820-47EF-84EE-E77D68CF49AF}"/>
    <dgm:cxn modelId="{C71AAA11-63E8-4C58-8294-AE843D61869A}" type="presOf" srcId="{E8F09E37-F25B-4236-8950-4DB2686B060F}" destId="{7469BF7C-724F-4BCE-B5E2-3D56726AADAF}" srcOrd="0" destOrd="0" presId="urn:microsoft.com/office/officeart/2005/8/layout/hierarchy1"/>
    <dgm:cxn modelId="{AA110ADE-23A1-412A-B841-88CAF06390EC}" srcId="{210EE269-4D15-45FC-8E12-C5A714CDB2F9}" destId="{5DAF5977-A786-47B4-B721-5DE7D3C6E350}" srcOrd="0" destOrd="0" parTransId="{0810261D-D836-4309-A8A9-D745E4CF298D}" sibTransId="{5F68948E-5002-4BAD-AEB6-3067E43EABDC}"/>
    <dgm:cxn modelId="{56846C6F-6FB3-4BFE-AEC0-1F84E17D2E5E}" type="presOf" srcId="{20692F21-7050-465F-A8A0-277AD254356F}" destId="{61083CCE-3A4A-4F2B-A98C-8045AD325D2E}" srcOrd="0" destOrd="0" presId="urn:microsoft.com/office/officeart/2005/8/layout/hierarchy1"/>
    <dgm:cxn modelId="{738FFDB4-D38E-49FA-80E0-E13D9F3C77D1}" type="presOf" srcId="{87920FB8-0BF1-45D2-8D97-9A3783A0574F}" destId="{1CC4400B-6E00-4CBD-B2B5-1E9DF4835BC6}" srcOrd="0" destOrd="0" presId="urn:microsoft.com/office/officeart/2005/8/layout/hierarchy1"/>
    <dgm:cxn modelId="{967ADD5A-2AA3-4CD6-AE2A-777AF994424F}" type="presOf" srcId="{5DAF5977-A786-47B4-B721-5DE7D3C6E350}" destId="{F8987DF3-597B-4D40-8049-ADC5A2C21637}" srcOrd="0" destOrd="0" presId="urn:microsoft.com/office/officeart/2005/8/layout/hierarchy1"/>
    <dgm:cxn modelId="{3B249AFC-8167-4122-AF00-545D3449FE31}" srcId="{222CF22B-C0BA-4E31-A18F-ED93CAABFDDC}" destId="{F414A009-1573-447A-BAC2-17CBD766E699}" srcOrd="0" destOrd="0" parTransId="{20692F21-7050-465F-A8A0-277AD254356F}" sibTransId="{C6B87410-5BE9-4DBA-9EFF-AF82F2D4F839}"/>
    <dgm:cxn modelId="{2230763A-8A6F-427F-9380-6AC80219A6C3}" type="presOf" srcId="{5B24B772-FF05-47CB-8484-A218BC303FA0}" destId="{3D60F72F-DCCD-4E9C-A800-15C57A1AC03F}" srcOrd="0" destOrd="0" presId="urn:microsoft.com/office/officeart/2005/8/layout/hierarchy1"/>
    <dgm:cxn modelId="{BD96837E-9CED-414C-910D-460896360D58}" srcId="{5DAF5977-A786-47B4-B721-5DE7D3C6E350}" destId="{222CF22B-C0BA-4E31-A18F-ED93CAABFDDC}" srcOrd="1" destOrd="0" parTransId="{E8F09E37-F25B-4236-8950-4DB2686B060F}" sibTransId="{D7549324-843B-4E20-8DEB-33F1C9E24312}"/>
    <dgm:cxn modelId="{E09E4F31-1D96-4179-B401-87A1C5D4A935}" type="presOf" srcId="{210EE269-4D15-45FC-8E12-C5A714CDB2F9}" destId="{CCED7F0C-C4A3-4EF9-9F25-8962FFCBB1D8}" srcOrd="0" destOrd="0" presId="urn:microsoft.com/office/officeart/2005/8/layout/hierarchy1"/>
    <dgm:cxn modelId="{56816A80-0E09-47DD-BDE3-EE7009B38AD4}" type="presOf" srcId="{FE349FD0-8D6E-430D-839B-4168CA0A294D}" destId="{BD46E3CD-40DC-4B44-87BB-9A5091F51EB6}" srcOrd="0" destOrd="0" presId="urn:microsoft.com/office/officeart/2005/8/layout/hierarchy1"/>
    <dgm:cxn modelId="{69ACA5C8-9882-4A47-B935-0E7465212676}" type="presOf" srcId="{222CF22B-C0BA-4E31-A18F-ED93CAABFDDC}" destId="{9F2402D1-E885-4DC4-AEE5-789986E3D06C}" srcOrd="0" destOrd="0" presId="urn:microsoft.com/office/officeart/2005/8/layout/hierarchy1"/>
    <dgm:cxn modelId="{F5D55C81-C035-451A-8612-957D3637B932}" srcId="{5DAF5977-A786-47B4-B721-5DE7D3C6E350}" destId="{1EF70EB5-9E00-4637-B89A-A3344C26142C}" srcOrd="2" destOrd="0" parTransId="{FE349FD0-8D6E-430D-839B-4168CA0A294D}" sibTransId="{85E2018E-C0C9-4F4E-9024-AB6A51C6CC0F}"/>
    <dgm:cxn modelId="{267EA3AD-738D-4A1D-906C-A3C3F9FFB6B5}" type="presOf" srcId="{1EF70EB5-9E00-4637-B89A-A3344C26142C}" destId="{DE320101-7963-4945-A973-FEC334A0534C}" srcOrd="0" destOrd="0" presId="urn:microsoft.com/office/officeart/2005/8/layout/hierarchy1"/>
    <dgm:cxn modelId="{41830001-35CB-44DA-83B8-15E5065C3C3F}" type="presParOf" srcId="{CCED7F0C-C4A3-4EF9-9F25-8962FFCBB1D8}" destId="{7F24C2CE-C0E4-452B-8BF2-008E17219185}" srcOrd="0" destOrd="0" presId="urn:microsoft.com/office/officeart/2005/8/layout/hierarchy1"/>
    <dgm:cxn modelId="{53E18CB6-BE7E-470E-A133-88B59F576534}" type="presParOf" srcId="{7F24C2CE-C0E4-452B-8BF2-008E17219185}" destId="{9A4C1755-687A-4393-B980-6083405BBD3A}" srcOrd="0" destOrd="0" presId="urn:microsoft.com/office/officeart/2005/8/layout/hierarchy1"/>
    <dgm:cxn modelId="{CA8A600B-4B30-42B0-874F-26B83A289443}" type="presParOf" srcId="{9A4C1755-687A-4393-B980-6083405BBD3A}" destId="{C6DF32EF-11D2-4467-B16E-1FE78DC7F1B0}" srcOrd="0" destOrd="0" presId="urn:microsoft.com/office/officeart/2005/8/layout/hierarchy1"/>
    <dgm:cxn modelId="{78C8B346-5E6D-4500-A440-13C67CCC1415}" type="presParOf" srcId="{9A4C1755-687A-4393-B980-6083405BBD3A}" destId="{F8987DF3-597B-4D40-8049-ADC5A2C21637}" srcOrd="1" destOrd="0" presId="urn:microsoft.com/office/officeart/2005/8/layout/hierarchy1"/>
    <dgm:cxn modelId="{568AFF4A-E01E-467A-8A06-24D44B1A3B54}" type="presParOf" srcId="{7F24C2CE-C0E4-452B-8BF2-008E17219185}" destId="{15430B1E-22B3-47D2-AD51-26FE6791520E}" srcOrd="1" destOrd="0" presId="urn:microsoft.com/office/officeart/2005/8/layout/hierarchy1"/>
    <dgm:cxn modelId="{048ED39C-AF0E-4BE4-ABC6-405C46B5D913}" type="presParOf" srcId="{15430B1E-22B3-47D2-AD51-26FE6791520E}" destId="{3D60F72F-DCCD-4E9C-A800-15C57A1AC03F}" srcOrd="0" destOrd="0" presId="urn:microsoft.com/office/officeart/2005/8/layout/hierarchy1"/>
    <dgm:cxn modelId="{29479116-8388-40FC-B951-DDCBB1A131A1}" type="presParOf" srcId="{15430B1E-22B3-47D2-AD51-26FE6791520E}" destId="{1367ECF7-C733-4575-8A16-36A7B6B5A53B}" srcOrd="1" destOrd="0" presId="urn:microsoft.com/office/officeart/2005/8/layout/hierarchy1"/>
    <dgm:cxn modelId="{7FFF7272-190E-40C7-97BA-E08012398177}" type="presParOf" srcId="{1367ECF7-C733-4575-8A16-36A7B6B5A53B}" destId="{BE1DF7CE-EF31-4ECF-8D65-81634D5A6067}" srcOrd="0" destOrd="0" presId="urn:microsoft.com/office/officeart/2005/8/layout/hierarchy1"/>
    <dgm:cxn modelId="{723F009E-F033-42A7-9CAB-E0DB522A22FE}" type="presParOf" srcId="{BE1DF7CE-EF31-4ECF-8D65-81634D5A6067}" destId="{AD1A69A7-0FC0-4C63-9416-CA669D560ECD}" srcOrd="0" destOrd="0" presId="urn:microsoft.com/office/officeart/2005/8/layout/hierarchy1"/>
    <dgm:cxn modelId="{B886DE3C-71E8-4B45-86C7-F81EF734C05D}" type="presParOf" srcId="{BE1DF7CE-EF31-4ECF-8D65-81634D5A6067}" destId="{1CC4400B-6E00-4CBD-B2B5-1E9DF4835BC6}" srcOrd="1" destOrd="0" presId="urn:microsoft.com/office/officeart/2005/8/layout/hierarchy1"/>
    <dgm:cxn modelId="{75517E29-07E2-4CD8-85A0-3B34C09CF73B}" type="presParOf" srcId="{1367ECF7-C733-4575-8A16-36A7B6B5A53B}" destId="{8EBF6326-7D14-498E-B186-5803CA48A818}" srcOrd="1" destOrd="0" presId="urn:microsoft.com/office/officeart/2005/8/layout/hierarchy1"/>
    <dgm:cxn modelId="{E7772231-A552-496F-9320-1D9F5345C83F}" type="presParOf" srcId="{15430B1E-22B3-47D2-AD51-26FE6791520E}" destId="{7469BF7C-724F-4BCE-B5E2-3D56726AADAF}" srcOrd="2" destOrd="0" presId="urn:microsoft.com/office/officeart/2005/8/layout/hierarchy1"/>
    <dgm:cxn modelId="{94D4E60C-EE8A-4063-97FD-EA7EE08CE99E}" type="presParOf" srcId="{15430B1E-22B3-47D2-AD51-26FE6791520E}" destId="{A875A9EB-25C3-42E0-B89C-DD83045D3B3E}" srcOrd="3" destOrd="0" presId="urn:microsoft.com/office/officeart/2005/8/layout/hierarchy1"/>
    <dgm:cxn modelId="{94C60DF2-6814-4777-85E6-26EC58672578}" type="presParOf" srcId="{A875A9EB-25C3-42E0-B89C-DD83045D3B3E}" destId="{126A9AA3-71F5-4B36-941B-77B05D4DC2D7}" srcOrd="0" destOrd="0" presId="urn:microsoft.com/office/officeart/2005/8/layout/hierarchy1"/>
    <dgm:cxn modelId="{9A110C23-5067-4C76-8362-03F61EB0BF6F}" type="presParOf" srcId="{126A9AA3-71F5-4B36-941B-77B05D4DC2D7}" destId="{E129ED51-DF99-4BE2-B57A-554F4A9C4BF2}" srcOrd="0" destOrd="0" presId="urn:microsoft.com/office/officeart/2005/8/layout/hierarchy1"/>
    <dgm:cxn modelId="{08719E7D-D4E1-42BD-8954-02EACAA9C325}" type="presParOf" srcId="{126A9AA3-71F5-4B36-941B-77B05D4DC2D7}" destId="{9F2402D1-E885-4DC4-AEE5-789986E3D06C}" srcOrd="1" destOrd="0" presId="urn:microsoft.com/office/officeart/2005/8/layout/hierarchy1"/>
    <dgm:cxn modelId="{49EB7AC8-74D3-44B2-98D7-14A5BE0BAEC0}" type="presParOf" srcId="{A875A9EB-25C3-42E0-B89C-DD83045D3B3E}" destId="{60F55C9F-BD3F-4D44-A525-8B2F25EEFE7C}" srcOrd="1" destOrd="0" presId="urn:microsoft.com/office/officeart/2005/8/layout/hierarchy1"/>
    <dgm:cxn modelId="{6A918572-F5FC-4D0B-A894-492B9700BC9F}" type="presParOf" srcId="{60F55C9F-BD3F-4D44-A525-8B2F25EEFE7C}" destId="{61083CCE-3A4A-4F2B-A98C-8045AD325D2E}" srcOrd="0" destOrd="0" presId="urn:microsoft.com/office/officeart/2005/8/layout/hierarchy1"/>
    <dgm:cxn modelId="{D681F10C-18B0-4D3A-87DE-9E912C282A6A}" type="presParOf" srcId="{60F55C9F-BD3F-4D44-A525-8B2F25EEFE7C}" destId="{B8B458E6-6617-4FA1-B5C3-EC964AF76EF5}" srcOrd="1" destOrd="0" presId="urn:microsoft.com/office/officeart/2005/8/layout/hierarchy1"/>
    <dgm:cxn modelId="{F1F11051-169E-4E30-A7B6-42E3B715F604}" type="presParOf" srcId="{B8B458E6-6617-4FA1-B5C3-EC964AF76EF5}" destId="{E7F41FDE-D4A9-4FBB-BC83-6511CE679E20}" srcOrd="0" destOrd="0" presId="urn:microsoft.com/office/officeart/2005/8/layout/hierarchy1"/>
    <dgm:cxn modelId="{C2F2D48C-7F4E-4D1F-8BB7-72226175B82C}" type="presParOf" srcId="{E7F41FDE-D4A9-4FBB-BC83-6511CE679E20}" destId="{D7389052-6A18-49E6-99D9-A75B23514156}" srcOrd="0" destOrd="0" presId="urn:microsoft.com/office/officeart/2005/8/layout/hierarchy1"/>
    <dgm:cxn modelId="{7B4FC0D7-AE28-455E-90CE-838086E57543}" type="presParOf" srcId="{E7F41FDE-D4A9-4FBB-BC83-6511CE679E20}" destId="{7D80F072-A2CE-4568-8903-5CC486786F13}" srcOrd="1" destOrd="0" presId="urn:microsoft.com/office/officeart/2005/8/layout/hierarchy1"/>
    <dgm:cxn modelId="{0039CA73-D253-4BCB-9590-7C7FD35223C0}" type="presParOf" srcId="{B8B458E6-6617-4FA1-B5C3-EC964AF76EF5}" destId="{B80C1B37-C06E-41C7-BC07-E034FB5AD488}" srcOrd="1" destOrd="0" presId="urn:microsoft.com/office/officeart/2005/8/layout/hierarchy1"/>
    <dgm:cxn modelId="{69BFAA5F-4A14-48D4-B356-572207693830}" type="presParOf" srcId="{15430B1E-22B3-47D2-AD51-26FE6791520E}" destId="{BD46E3CD-40DC-4B44-87BB-9A5091F51EB6}" srcOrd="4" destOrd="0" presId="urn:microsoft.com/office/officeart/2005/8/layout/hierarchy1"/>
    <dgm:cxn modelId="{CBFDF46D-C798-422E-AFD3-EF12A55F0893}" type="presParOf" srcId="{15430B1E-22B3-47D2-AD51-26FE6791520E}" destId="{A5E7D0CC-68BA-47C7-A895-A1B42B48460A}" srcOrd="5" destOrd="0" presId="urn:microsoft.com/office/officeart/2005/8/layout/hierarchy1"/>
    <dgm:cxn modelId="{6041FABE-8D3B-4296-985E-84A7023B5449}" type="presParOf" srcId="{A5E7D0CC-68BA-47C7-A895-A1B42B48460A}" destId="{B62F8231-40D5-40C8-914F-7B72DED56847}" srcOrd="0" destOrd="0" presId="urn:microsoft.com/office/officeart/2005/8/layout/hierarchy1"/>
    <dgm:cxn modelId="{B4DE105D-8724-4EF0-92D9-E8B7E518F187}" type="presParOf" srcId="{B62F8231-40D5-40C8-914F-7B72DED56847}" destId="{C97F46F5-76EE-41C1-8C45-9B0454C1F9A6}" srcOrd="0" destOrd="0" presId="urn:microsoft.com/office/officeart/2005/8/layout/hierarchy1"/>
    <dgm:cxn modelId="{87CFFD49-4DFF-4951-B0CB-4BA7D5A53B09}" type="presParOf" srcId="{B62F8231-40D5-40C8-914F-7B72DED56847}" destId="{DE320101-7963-4945-A973-FEC334A0534C}" srcOrd="1" destOrd="0" presId="urn:microsoft.com/office/officeart/2005/8/layout/hierarchy1"/>
    <dgm:cxn modelId="{267F1893-914F-4115-B7BD-9A7258925604}" type="presParOf" srcId="{A5E7D0CC-68BA-47C7-A895-A1B42B48460A}" destId="{EA675ECD-685B-42AA-B78D-5F6A3ECE2451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F45F64-45E5-499F-9C88-37757DBB5AF7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B43D7DD-1C0E-42CC-8BD9-4A8DC7972ED5}">
      <dgm:prSet phldrT="[Szöveg]" custT="1"/>
      <dgm:spPr>
        <a:solidFill>
          <a:srgbClr val="004D74"/>
        </a:solidFill>
      </dgm:spPr>
      <dgm:t>
        <a:bodyPr/>
        <a:lstStyle/>
        <a:p>
          <a:r>
            <a:rPr lang="hu-HU" sz="1800" b="1" noProof="0" dirty="0" smtClean="0"/>
            <a:t>Menedzsment Műhely (tehetség háromkörös Renzulli féle modellje alapján)</a:t>
          </a:r>
          <a:endParaRPr lang="hu-HU" sz="1800" b="1" noProof="0" dirty="0"/>
        </a:p>
      </dgm:t>
    </dgm:pt>
    <dgm:pt modelId="{7D133676-E803-4D8A-A207-A79CFCFC7B6A}" type="parTrans" cxnId="{0F6A1256-69FE-4E65-A18D-2F4AC6569FFE}">
      <dgm:prSet/>
      <dgm:spPr/>
      <dgm:t>
        <a:bodyPr/>
        <a:lstStyle/>
        <a:p>
          <a:endParaRPr lang="hu-HU"/>
        </a:p>
      </dgm:t>
    </dgm:pt>
    <dgm:pt modelId="{301EE251-5C47-45EE-96B9-4A74DD95CC40}" type="sibTrans" cxnId="{0F6A1256-69FE-4E65-A18D-2F4AC6569FFE}">
      <dgm:prSet/>
      <dgm:spPr/>
      <dgm:t>
        <a:bodyPr/>
        <a:lstStyle/>
        <a:p>
          <a:endParaRPr lang="hu-HU"/>
        </a:p>
      </dgm:t>
    </dgm:pt>
    <dgm:pt modelId="{692A92A6-06C1-4915-93DC-6263C6FCA57F}">
      <dgm:prSet phldrT="[Szöveg]" custT="1"/>
      <dgm:spPr>
        <a:solidFill>
          <a:srgbClr val="D6E4FA"/>
        </a:solidFill>
      </dgm:spPr>
      <dgm:t>
        <a:bodyPr/>
        <a:lstStyle/>
        <a:p>
          <a:pPr algn="ctr">
            <a:spcAft>
              <a:spcPct val="35000"/>
            </a:spcAft>
          </a:pPr>
          <a:endParaRPr lang="hu-HU" sz="1600" b="1" dirty="0" smtClean="0">
            <a:solidFill>
              <a:schemeClr val="bg1"/>
            </a:solidFill>
          </a:endParaRPr>
        </a:p>
        <a:p>
          <a:pPr algn="ctr">
            <a:spcAft>
              <a:spcPts val="0"/>
            </a:spcAft>
          </a:pPr>
          <a:r>
            <a:rPr lang="hu-HU" sz="1800" b="1" dirty="0" smtClean="0">
              <a:solidFill>
                <a:srgbClr val="003366"/>
              </a:solidFill>
            </a:rPr>
            <a:t>Plusz a VSZÜ TK  4 Műhelyével: </a:t>
          </a:r>
        </a:p>
        <a:p>
          <a:pPr algn="ctr">
            <a:spcAft>
              <a:spcPts val="0"/>
            </a:spcAft>
          </a:pPr>
          <a:endParaRPr lang="hu-HU" sz="1800" b="1" dirty="0" smtClean="0">
            <a:solidFill>
              <a:srgbClr val="003366"/>
            </a:solidFill>
          </a:endParaRPr>
        </a:p>
        <a:p>
          <a:pPr algn="l">
            <a:spcAft>
              <a:spcPts val="0"/>
            </a:spcAft>
          </a:pPr>
          <a:r>
            <a:rPr lang="hu-HU" sz="1800" b="1" dirty="0" smtClean="0">
              <a:solidFill>
                <a:srgbClr val="003366"/>
              </a:solidFill>
            </a:rPr>
            <a:t> - Kommunikáció  - menedzsment, </a:t>
          </a:r>
        </a:p>
        <a:p>
          <a:pPr algn="l">
            <a:spcAft>
              <a:spcPts val="0"/>
            </a:spcAft>
          </a:pPr>
          <a:r>
            <a:rPr lang="hu-HU" sz="1800" b="1" dirty="0" smtClean="0">
              <a:solidFill>
                <a:srgbClr val="003366"/>
              </a:solidFill>
            </a:rPr>
            <a:t> -  Menedzser és tanácsadója ,   </a:t>
          </a:r>
        </a:p>
        <a:p>
          <a:pPr algn="l">
            <a:spcAft>
              <a:spcPts val="0"/>
            </a:spcAft>
          </a:pPr>
          <a:r>
            <a:rPr lang="hu-HU" sz="1800" b="1" dirty="0" smtClean="0">
              <a:solidFill>
                <a:srgbClr val="003366"/>
              </a:solidFill>
            </a:rPr>
            <a:t>- TM Műhely;</a:t>
          </a:r>
        </a:p>
        <a:p>
          <a:pPr algn="l">
            <a:spcAft>
              <a:spcPts val="0"/>
            </a:spcAft>
          </a:pPr>
          <a:r>
            <a:rPr lang="hu-HU" sz="1800" b="1" dirty="0" smtClean="0">
              <a:solidFill>
                <a:srgbClr val="003366"/>
              </a:solidFill>
            </a:rPr>
            <a:t>-  Mediátor Műhely</a:t>
          </a:r>
        </a:p>
        <a:p>
          <a:pPr algn="ctr">
            <a:spcAft>
              <a:spcPts val="0"/>
            </a:spcAft>
          </a:pPr>
          <a:r>
            <a:rPr lang="hu-HU" sz="1600" b="1" dirty="0" smtClean="0">
              <a:solidFill>
                <a:schemeClr val="bg1"/>
              </a:solidFill>
            </a:rPr>
            <a:t>  </a:t>
          </a:r>
          <a:endParaRPr lang="hu-HU" sz="1600" dirty="0">
            <a:solidFill>
              <a:schemeClr val="bg1"/>
            </a:solidFill>
          </a:endParaRPr>
        </a:p>
      </dgm:t>
    </dgm:pt>
    <dgm:pt modelId="{A5A1D34B-52D1-4E54-A69B-DA3518660E66}" type="parTrans" cxnId="{300DBD61-C8AB-4BCD-921C-4E1E9B44A8B5}">
      <dgm:prSet/>
      <dgm:spPr/>
      <dgm:t>
        <a:bodyPr/>
        <a:lstStyle/>
        <a:p>
          <a:endParaRPr lang="hu-HU"/>
        </a:p>
      </dgm:t>
    </dgm:pt>
    <dgm:pt modelId="{601F54CF-8AAF-4B12-A8DA-BE1080FE0DFE}" type="sibTrans" cxnId="{300DBD61-C8AB-4BCD-921C-4E1E9B44A8B5}">
      <dgm:prSet/>
      <dgm:spPr/>
      <dgm:t>
        <a:bodyPr/>
        <a:lstStyle/>
        <a:p>
          <a:endParaRPr lang="hu-HU"/>
        </a:p>
      </dgm:t>
    </dgm:pt>
    <dgm:pt modelId="{806117E4-748B-4745-8B34-9E060F217D94}">
      <dgm:prSet custT="1"/>
      <dgm:spPr>
        <a:solidFill>
          <a:srgbClr val="216CE7"/>
        </a:solidFill>
      </dgm:spPr>
      <dgm:t>
        <a:bodyPr/>
        <a:lstStyle/>
        <a:p>
          <a:r>
            <a:rPr lang="hu-HU" sz="1800" b="1" dirty="0" smtClean="0">
              <a:solidFill>
                <a:srgbClr val="FFFFCC"/>
              </a:solidFill>
            </a:rPr>
            <a:t>MM  munka összekapcsolása a BKF Vezetés- Szervezéstudományi és Üzletviteli Tanácsadási Tudásközponttal </a:t>
          </a:r>
          <a:endParaRPr lang="en-US" sz="1800" b="1" dirty="0" smtClean="0">
            <a:solidFill>
              <a:srgbClr val="FFFFCC"/>
            </a:solidFill>
          </a:endParaRPr>
        </a:p>
      </dgm:t>
    </dgm:pt>
    <dgm:pt modelId="{AE67449D-B3B7-43E4-B9ED-576890C6499E}" type="parTrans" cxnId="{AFFACF66-1DE8-4962-BD6D-49E11E2ED967}">
      <dgm:prSet/>
      <dgm:spPr/>
      <dgm:t>
        <a:bodyPr/>
        <a:lstStyle/>
        <a:p>
          <a:endParaRPr lang="hu-HU"/>
        </a:p>
      </dgm:t>
    </dgm:pt>
    <dgm:pt modelId="{F8DDF5BF-61EE-42E4-B296-7466A03A4075}" type="sibTrans" cxnId="{AFFACF66-1DE8-4962-BD6D-49E11E2ED967}">
      <dgm:prSet/>
      <dgm:spPr/>
      <dgm:t>
        <a:bodyPr/>
        <a:lstStyle/>
        <a:p>
          <a:endParaRPr lang="hu-HU"/>
        </a:p>
      </dgm:t>
    </dgm:pt>
    <dgm:pt modelId="{2F736F4E-22F5-42C3-A389-C91002A68D4F}" type="pres">
      <dgm:prSet presAssocID="{4DF45F64-45E5-499F-9C88-37757DBB5A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AD01518-B705-4DCD-A466-29113BE2D360}" type="pres">
      <dgm:prSet presAssocID="{4DF45F64-45E5-499F-9C88-37757DBB5AF7}" presName="fgShape" presStyleLbl="fgShp" presStyleIdx="0" presStyleCnt="1" custLinFactNeighborX="-23" custLinFactNeighborY="10127"/>
      <dgm:spPr>
        <a:solidFill>
          <a:srgbClr val="A5C3F5"/>
        </a:solidFill>
      </dgm:spPr>
      <dgm:t>
        <a:bodyPr/>
        <a:lstStyle/>
        <a:p>
          <a:endParaRPr lang="hu-HU"/>
        </a:p>
      </dgm:t>
    </dgm:pt>
    <dgm:pt modelId="{597156F3-DA66-4FAF-BDFD-6CEDB9D59119}" type="pres">
      <dgm:prSet presAssocID="{4DF45F64-45E5-499F-9C88-37757DBB5AF7}" presName="linComp" presStyleCnt="0"/>
      <dgm:spPr/>
    </dgm:pt>
    <dgm:pt modelId="{6ED6878C-1163-404C-AAAA-A5DAB4C9F842}" type="pres">
      <dgm:prSet presAssocID="{FB43D7DD-1C0E-42CC-8BD9-4A8DC7972ED5}" presName="compNode" presStyleCnt="0"/>
      <dgm:spPr/>
    </dgm:pt>
    <dgm:pt modelId="{C6420A56-DABB-4769-BECD-A3C41168B1B9}" type="pres">
      <dgm:prSet presAssocID="{FB43D7DD-1C0E-42CC-8BD9-4A8DC7972ED5}" presName="bkgdShape" presStyleLbl="node1" presStyleIdx="0" presStyleCnt="3" custLinFactNeighborX="-6205" custLinFactNeighborY="608"/>
      <dgm:spPr/>
      <dgm:t>
        <a:bodyPr/>
        <a:lstStyle/>
        <a:p>
          <a:endParaRPr lang="hu-HU"/>
        </a:p>
      </dgm:t>
    </dgm:pt>
    <dgm:pt modelId="{38FDB61F-E8B4-43E7-8E36-4DBBD965F723}" type="pres">
      <dgm:prSet presAssocID="{FB43D7DD-1C0E-42CC-8BD9-4A8DC7972ED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0BB9F3B-CDB7-41D8-8A48-59E752562A88}" type="pres">
      <dgm:prSet presAssocID="{FB43D7DD-1C0E-42CC-8BD9-4A8DC7972ED5}" presName="invisiNode" presStyleLbl="node1" presStyleIdx="0" presStyleCnt="3"/>
      <dgm:spPr/>
    </dgm:pt>
    <dgm:pt modelId="{93C8D610-D4E2-4845-A250-9D0AFB660913}" type="pres">
      <dgm:prSet presAssocID="{FB43D7DD-1C0E-42CC-8BD9-4A8DC7972ED5}" presName="imagNode" presStyleLbl="fgImgPlace1" presStyleIdx="0" presStyleCnt="3" custScaleX="101732" custScaleY="9216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63EB8FA-0578-4271-AB73-84D2917B6BE7}" type="pres">
      <dgm:prSet presAssocID="{301EE251-5C47-45EE-96B9-4A74DD95CC40}" presName="sibTrans" presStyleLbl="sibTrans2D1" presStyleIdx="0" presStyleCnt="0"/>
      <dgm:spPr/>
      <dgm:t>
        <a:bodyPr/>
        <a:lstStyle/>
        <a:p>
          <a:endParaRPr lang="hu-HU"/>
        </a:p>
      </dgm:t>
    </dgm:pt>
    <dgm:pt modelId="{2950ADE3-AD68-43EC-87FA-BB1462518E21}" type="pres">
      <dgm:prSet presAssocID="{806117E4-748B-4745-8B34-9E060F217D94}" presName="compNode" presStyleCnt="0"/>
      <dgm:spPr/>
    </dgm:pt>
    <dgm:pt modelId="{9F76D2E9-A94B-4C61-866F-FEFCEBF8F8F8}" type="pres">
      <dgm:prSet presAssocID="{806117E4-748B-4745-8B34-9E060F217D94}" presName="bkgdShape" presStyleLbl="node1" presStyleIdx="1" presStyleCnt="3"/>
      <dgm:spPr/>
      <dgm:t>
        <a:bodyPr/>
        <a:lstStyle/>
        <a:p>
          <a:endParaRPr lang="hu-HU"/>
        </a:p>
      </dgm:t>
    </dgm:pt>
    <dgm:pt modelId="{901BA30F-9075-4013-8705-98CE531426DA}" type="pres">
      <dgm:prSet presAssocID="{806117E4-748B-4745-8B34-9E060F217D94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F78D12-7A89-451F-A514-85354E3E3EC5}" type="pres">
      <dgm:prSet presAssocID="{806117E4-748B-4745-8B34-9E060F217D94}" presName="invisiNode" presStyleLbl="node1" presStyleIdx="1" presStyleCnt="3"/>
      <dgm:spPr/>
    </dgm:pt>
    <dgm:pt modelId="{F6E45F9B-2893-4158-9596-12DB395BF6AB}" type="pres">
      <dgm:prSet presAssocID="{806117E4-748B-4745-8B34-9E060F217D94}" presName="imagNode" presStyleLbl="fgImgPlace1" presStyleIdx="1" presStyleCnt="3" custScaleY="9621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CDCFBF2-1A54-4025-B588-2ABD7505AEB0}" type="pres">
      <dgm:prSet presAssocID="{F8DDF5BF-61EE-42E4-B296-7466A03A4075}" presName="sibTrans" presStyleLbl="sibTrans2D1" presStyleIdx="0" presStyleCnt="0"/>
      <dgm:spPr/>
      <dgm:t>
        <a:bodyPr/>
        <a:lstStyle/>
        <a:p>
          <a:endParaRPr lang="hu-HU"/>
        </a:p>
      </dgm:t>
    </dgm:pt>
    <dgm:pt modelId="{0A7927CC-551E-4E44-B1BC-30AA8ACBF37D}" type="pres">
      <dgm:prSet presAssocID="{692A92A6-06C1-4915-93DC-6263C6FCA57F}" presName="compNode" presStyleCnt="0"/>
      <dgm:spPr/>
    </dgm:pt>
    <dgm:pt modelId="{3D3925F7-AFC9-4B66-A6D2-5DA611E9B373}" type="pres">
      <dgm:prSet presAssocID="{692A92A6-06C1-4915-93DC-6263C6FCA57F}" presName="bkgdShape" presStyleLbl="node1" presStyleIdx="2" presStyleCnt="3" custScaleX="101742" custScaleY="98461"/>
      <dgm:spPr/>
      <dgm:t>
        <a:bodyPr/>
        <a:lstStyle/>
        <a:p>
          <a:endParaRPr lang="hu-HU"/>
        </a:p>
      </dgm:t>
    </dgm:pt>
    <dgm:pt modelId="{9383C93D-48E9-4326-9724-D6597FD4A83E}" type="pres">
      <dgm:prSet presAssocID="{692A92A6-06C1-4915-93DC-6263C6FCA57F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748E95D-8E7E-4CD0-98EE-FD5ED2315826}" type="pres">
      <dgm:prSet presAssocID="{692A92A6-06C1-4915-93DC-6263C6FCA57F}" presName="invisiNode" presStyleLbl="node1" presStyleIdx="2" presStyleCnt="3"/>
      <dgm:spPr/>
    </dgm:pt>
    <dgm:pt modelId="{FD84A0A0-F668-4FAA-9BFA-0C164BF27F85}" type="pres">
      <dgm:prSet presAssocID="{692A92A6-06C1-4915-93DC-6263C6FCA57F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79B3C12F-2514-4D7C-AB22-2814548D02CA}" type="presOf" srcId="{FB43D7DD-1C0E-42CC-8BD9-4A8DC7972ED5}" destId="{C6420A56-DABB-4769-BECD-A3C41168B1B9}" srcOrd="0" destOrd="0" presId="urn:microsoft.com/office/officeart/2005/8/layout/hList7"/>
    <dgm:cxn modelId="{AFFACF66-1DE8-4962-BD6D-49E11E2ED967}" srcId="{4DF45F64-45E5-499F-9C88-37757DBB5AF7}" destId="{806117E4-748B-4745-8B34-9E060F217D94}" srcOrd="1" destOrd="0" parTransId="{AE67449D-B3B7-43E4-B9ED-576890C6499E}" sibTransId="{F8DDF5BF-61EE-42E4-B296-7466A03A4075}"/>
    <dgm:cxn modelId="{E17D99FD-840B-4969-8407-85D1622B5290}" type="presOf" srcId="{806117E4-748B-4745-8B34-9E060F217D94}" destId="{901BA30F-9075-4013-8705-98CE531426DA}" srcOrd="1" destOrd="0" presId="urn:microsoft.com/office/officeart/2005/8/layout/hList7"/>
    <dgm:cxn modelId="{FA9E62B6-3B84-4222-BBE9-A1F2E6F59D04}" type="presOf" srcId="{692A92A6-06C1-4915-93DC-6263C6FCA57F}" destId="{3D3925F7-AFC9-4B66-A6D2-5DA611E9B373}" srcOrd="0" destOrd="0" presId="urn:microsoft.com/office/officeart/2005/8/layout/hList7"/>
    <dgm:cxn modelId="{3323BC08-97FA-49CD-AF6C-9E387A734124}" type="presOf" srcId="{FB43D7DD-1C0E-42CC-8BD9-4A8DC7972ED5}" destId="{38FDB61F-E8B4-43E7-8E36-4DBBD965F723}" srcOrd="1" destOrd="0" presId="urn:microsoft.com/office/officeart/2005/8/layout/hList7"/>
    <dgm:cxn modelId="{9E7C4046-88E2-4931-ABE7-4130C32AB715}" type="presOf" srcId="{692A92A6-06C1-4915-93DC-6263C6FCA57F}" destId="{9383C93D-48E9-4326-9724-D6597FD4A83E}" srcOrd="1" destOrd="0" presId="urn:microsoft.com/office/officeart/2005/8/layout/hList7"/>
    <dgm:cxn modelId="{2BD929E2-B3B5-4FDC-A02C-0D91F724585E}" type="presOf" srcId="{806117E4-748B-4745-8B34-9E060F217D94}" destId="{9F76D2E9-A94B-4C61-866F-FEFCEBF8F8F8}" srcOrd="0" destOrd="0" presId="urn:microsoft.com/office/officeart/2005/8/layout/hList7"/>
    <dgm:cxn modelId="{9FF5AC05-3D9C-4863-AC41-C29E74D1F068}" type="presOf" srcId="{301EE251-5C47-45EE-96B9-4A74DD95CC40}" destId="{963EB8FA-0578-4271-AB73-84D2917B6BE7}" srcOrd="0" destOrd="0" presId="urn:microsoft.com/office/officeart/2005/8/layout/hList7"/>
    <dgm:cxn modelId="{D2AAAC5B-F310-474A-8D53-EE1543B69402}" type="presOf" srcId="{4DF45F64-45E5-499F-9C88-37757DBB5AF7}" destId="{2F736F4E-22F5-42C3-A389-C91002A68D4F}" srcOrd="0" destOrd="0" presId="urn:microsoft.com/office/officeart/2005/8/layout/hList7"/>
    <dgm:cxn modelId="{0F6A1256-69FE-4E65-A18D-2F4AC6569FFE}" srcId="{4DF45F64-45E5-499F-9C88-37757DBB5AF7}" destId="{FB43D7DD-1C0E-42CC-8BD9-4A8DC7972ED5}" srcOrd="0" destOrd="0" parTransId="{7D133676-E803-4D8A-A207-A79CFCFC7B6A}" sibTransId="{301EE251-5C47-45EE-96B9-4A74DD95CC40}"/>
    <dgm:cxn modelId="{AA80A155-E50D-4BC1-83F7-741C97589D21}" type="presOf" srcId="{F8DDF5BF-61EE-42E4-B296-7466A03A4075}" destId="{CCDCFBF2-1A54-4025-B588-2ABD7505AEB0}" srcOrd="0" destOrd="0" presId="urn:microsoft.com/office/officeart/2005/8/layout/hList7"/>
    <dgm:cxn modelId="{300DBD61-C8AB-4BCD-921C-4E1E9B44A8B5}" srcId="{4DF45F64-45E5-499F-9C88-37757DBB5AF7}" destId="{692A92A6-06C1-4915-93DC-6263C6FCA57F}" srcOrd="2" destOrd="0" parTransId="{A5A1D34B-52D1-4E54-A69B-DA3518660E66}" sibTransId="{601F54CF-8AAF-4B12-A8DA-BE1080FE0DFE}"/>
    <dgm:cxn modelId="{C1F78EAF-64D0-4580-9DD1-CD0DA9E7E24D}" type="presParOf" srcId="{2F736F4E-22F5-42C3-A389-C91002A68D4F}" destId="{8AD01518-B705-4DCD-A466-29113BE2D360}" srcOrd="0" destOrd="0" presId="urn:microsoft.com/office/officeart/2005/8/layout/hList7"/>
    <dgm:cxn modelId="{5B355E70-8339-461D-BC81-419691E018B2}" type="presParOf" srcId="{2F736F4E-22F5-42C3-A389-C91002A68D4F}" destId="{597156F3-DA66-4FAF-BDFD-6CEDB9D59119}" srcOrd="1" destOrd="0" presId="urn:microsoft.com/office/officeart/2005/8/layout/hList7"/>
    <dgm:cxn modelId="{7DF9D5E0-427F-49E5-8FB2-CF6E444F93AD}" type="presParOf" srcId="{597156F3-DA66-4FAF-BDFD-6CEDB9D59119}" destId="{6ED6878C-1163-404C-AAAA-A5DAB4C9F842}" srcOrd="0" destOrd="0" presId="urn:microsoft.com/office/officeart/2005/8/layout/hList7"/>
    <dgm:cxn modelId="{DAE233DF-7EB1-46DC-AFC1-995A4A677006}" type="presParOf" srcId="{6ED6878C-1163-404C-AAAA-A5DAB4C9F842}" destId="{C6420A56-DABB-4769-BECD-A3C41168B1B9}" srcOrd="0" destOrd="0" presId="urn:microsoft.com/office/officeart/2005/8/layout/hList7"/>
    <dgm:cxn modelId="{E34F0122-3F9D-4546-991D-3C339E66AF47}" type="presParOf" srcId="{6ED6878C-1163-404C-AAAA-A5DAB4C9F842}" destId="{38FDB61F-E8B4-43E7-8E36-4DBBD965F723}" srcOrd="1" destOrd="0" presId="urn:microsoft.com/office/officeart/2005/8/layout/hList7"/>
    <dgm:cxn modelId="{660A7D71-AE56-4BAB-822E-0D732ADF98E3}" type="presParOf" srcId="{6ED6878C-1163-404C-AAAA-A5DAB4C9F842}" destId="{F0BB9F3B-CDB7-41D8-8A48-59E752562A88}" srcOrd="2" destOrd="0" presId="urn:microsoft.com/office/officeart/2005/8/layout/hList7"/>
    <dgm:cxn modelId="{62B8C986-D3C0-4450-9BFD-775536491483}" type="presParOf" srcId="{6ED6878C-1163-404C-AAAA-A5DAB4C9F842}" destId="{93C8D610-D4E2-4845-A250-9D0AFB660913}" srcOrd="3" destOrd="0" presId="urn:microsoft.com/office/officeart/2005/8/layout/hList7"/>
    <dgm:cxn modelId="{82DA5E09-886C-4576-BD09-6963A3345B40}" type="presParOf" srcId="{597156F3-DA66-4FAF-BDFD-6CEDB9D59119}" destId="{963EB8FA-0578-4271-AB73-84D2917B6BE7}" srcOrd="1" destOrd="0" presId="urn:microsoft.com/office/officeart/2005/8/layout/hList7"/>
    <dgm:cxn modelId="{DC0A4C47-B5DC-44FE-A1DA-BA6FA59B59BA}" type="presParOf" srcId="{597156F3-DA66-4FAF-BDFD-6CEDB9D59119}" destId="{2950ADE3-AD68-43EC-87FA-BB1462518E21}" srcOrd="2" destOrd="0" presId="urn:microsoft.com/office/officeart/2005/8/layout/hList7"/>
    <dgm:cxn modelId="{B1D898DF-093F-49ED-BB1C-9D881BAC46FD}" type="presParOf" srcId="{2950ADE3-AD68-43EC-87FA-BB1462518E21}" destId="{9F76D2E9-A94B-4C61-866F-FEFCEBF8F8F8}" srcOrd="0" destOrd="0" presId="urn:microsoft.com/office/officeart/2005/8/layout/hList7"/>
    <dgm:cxn modelId="{DA36C7A4-BCD9-46BF-BEAD-9B4AF96B9152}" type="presParOf" srcId="{2950ADE3-AD68-43EC-87FA-BB1462518E21}" destId="{901BA30F-9075-4013-8705-98CE531426DA}" srcOrd="1" destOrd="0" presId="urn:microsoft.com/office/officeart/2005/8/layout/hList7"/>
    <dgm:cxn modelId="{8524934C-DAFC-4AD7-8675-0A6CCAC798C0}" type="presParOf" srcId="{2950ADE3-AD68-43EC-87FA-BB1462518E21}" destId="{03F78D12-7A89-451F-A514-85354E3E3EC5}" srcOrd="2" destOrd="0" presId="urn:microsoft.com/office/officeart/2005/8/layout/hList7"/>
    <dgm:cxn modelId="{EBB004E2-C673-4941-8F26-C18392816AF2}" type="presParOf" srcId="{2950ADE3-AD68-43EC-87FA-BB1462518E21}" destId="{F6E45F9B-2893-4158-9596-12DB395BF6AB}" srcOrd="3" destOrd="0" presId="urn:microsoft.com/office/officeart/2005/8/layout/hList7"/>
    <dgm:cxn modelId="{69C33901-A723-490D-9984-C0A801113936}" type="presParOf" srcId="{597156F3-DA66-4FAF-BDFD-6CEDB9D59119}" destId="{CCDCFBF2-1A54-4025-B588-2ABD7505AEB0}" srcOrd="3" destOrd="0" presId="urn:microsoft.com/office/officeart/2005/8/layout/hList7"/>
    <dgm:cxn modelId="{CA1C3FCD-D078-4A28-9CC6-7BDFC4522092}" type="presParOf" srcId="{597156F3-DA66-4FAF-BDFD-6CEDB9D59119}" destId="{0A7927CC-551E-4E44-B1BC-30AA8ACBF37D}" srcOrd="4" destOrd="0" presId="urn:microsoft.com/office/officeart/2005/8/layout/hList7"/>
    <dgm:cxn modelId="{B89CA96B-F1B4-4AD3-BE46-6A84778A4B47}" type="presParOf" srcId="{0A7927CC-551E-4E44-B1BC-30AA8ACBF37D}" destId="{3D3925F7-AFC9-4B66-A6D2-5DA611E9B373}" srcOrd="0" destOrd="0" presId="urn:microsoft.com/office/officeart/2005/8/layout/hList7"/>
    <dgm:cxn modelId="{C6AD2CBE-002E-4680-8C84-DB46AD89EC39}" type="presParOf" srcId="{0A7927CC-551E-4E44-B1BC-30AA8ACBF37D}" destId="{9383C93D-48E9-4326-9724-D6597FD4A83E}" srcOrd="1" destOrd="0" presId="urn:microsoft.com/office/officeart/2005/8/layout/hList7"/>
    <dgm:cxn modelId="{651D7598-06A8-4E00-83E1-3C1B3C8C44A3}" type="presParOf" srcId="{0A7927CC-551E-4E44-B1BC-30AA8ACBF37D}" destId="{3748E95D-8E7E-4CD0-98EE-FD5ED2315826}" srcOrd="2" destOrd="0" presId="urn:microsoft.com/office/officeart/2005/8/layout/hList7"/>
    <dgm:cxn modelId="{DC188D62-FFC1-450F-9BF0-CFCB6159761B}" type="presParOf" srcId="{0A7927CC-551E-4E44-B1BC-30AA8ACBF37D}" destId="{FD84A0A0-F668-4FAA-9BFA-0C164BF27F85}" srcOrd="3" destOrd="0" presId="urn:microsoft.com/office/officeart/2005/8/layout/hList7"/>
  </dgm:cxnLst>
  <dgm:bg>
    <a:solidFill>
      <a:srgbClr val="00CC99"/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BB8F51-E15B-4E25-8AB3-5FD7BCF1ACBB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F2ED5E3-8DA1-4296-BA86-ACC5F8C1CDFE}">
      <dgm:prSet phldrT="[Szöveg]" custT="1"/>
      <dgm:spPr>
        <a:solidFill>
          <a:srgbClr val="CCECFF"/>
        </a:solidFill>
      </dgm:spPr>
      <dgm:t>
        <a:bodyPr/>
        <a:lstStyle/>
        <a:p>
          <a:r>
            <a:rPr lang="hu-HU" sz="1600" b="1" dirty="0" smtClean="0">
              <a:solidFill>
                <a:schemeClr val="tx1"/>
              </a:solidFill>
            </a:rPr>
            <a:t>VSZÜ TK  külső és belső tagjai</a:t>
          </a:r>
          <a:endParaRPr lang="hu-HU" sz="1600" b="1" dirty="0">
            <a:solidFill>
              <a:schemeClr val="tx1"/>
            </a:solidFill>
          </a:endParaRPr>
        </a:p>
      </dgm:t>
    </dgm:pt>
    <dgm:pt modelId="{C1841046-729E-49BF-B359-1F0146FB9331}" type="parTrans" cxnId="{C18B56BA-CE7D-446C-8CBD-7FD5713F5802}">
      <dgm:prSet/>
      <dgm:spPr/>
      <dgm:t>
        <a:bodyPr/>
        <a:lstStyle/>
        <a:p>
          <a:endParaRPr lang="hu-HU"/>
        </a:p>
      </dgm:t>
    </dgm:pt>
    <dgm:pt modelId="{B08C5C00-CEA5-47BA-8576-347C51D30CD4}" type="sibTrans" cxnId="{C18B56BA-CE7D-446C-8CBD-7FD5713F5802}">
      <dgm:prSet/>
      <dgm:spPr/>
      <dgm:t>
        <a:bodyPr/>
        <a:lstStyle/>
        <a:p>
          <a:endParaRPr lang="hu-HU"/>
        </a:p>
      </dgm:t>
    </dgm:pt>
    <dgm:pt modelId="{03C68F3D-7D3E-4C50-A4B1-132810FF982C}">
      <dgm:prSet phldrT="[Szöveg]" custT="1"/>
      <dgm:spPr>
        <a:solidFill>
          <a:srgbClr val="216CE7">
            <a:alpha val="90000"/>
          </a:srgbClr>
        </a:solidFill>
      </dgm:spPr>
      <dgm:t>
        <a:bodyPr/>
        <a:lstStyle/>
        <a:p>
          <a:r>
            <a:rPr lang="hu-HU" sz="1600" b="0" dirty="0" smtClean="0">
              <a:solidFill>
                <a:schemeClr val="bg1"/>
              </a:solidFill>
            </a:rPr>
            <a:t>Intelligens, tudáskezelő informatikai támogatás  </a:t>
          </a:r>
          <a:r>
            <a:rPr lang="hu-HU" sz="1800" b="1" dirty="0" smtClean="0">
              <a:solidFill>
                <a:schemeClr val="bg1"/>
              </a:solidFill>
            </a:rPr>
            <a:t>INTEGRA </a:t>
          </a:r>
          <a:endParaRPr lang="hu-HU" sz="1800" b="1" dirty="0">
            <a:solidFill>
              <a:schemeClr val="bg1"/>
            </a:solidFill>
          </a:endParaRPr>
        </a:p>
      </dgm:t>
    </dgm:pt>
    <dgm:pt modelId="{9D47FF02-EDA2-4555-B483-B48112678755}" type="parTrans" cxnId="{DA0BBDE8-5D4A-4702-80A9-0CC1FAB8F0AF}">
      <dgm:prSet/>
      <dgm:spPr/>
      <dgm:t>
        <a:bodyPr/>
        <a:lstStyle/>
        <a:p>
          <a:endParaRPr lang="hu-HU"/>
        </a:p>
      </dgm:t>
    </dgm:pt>
    <dgm:pt modelId="{D45657CA-E991-4EF7-BF60-2CC5F07607E2}" type="sibTrans" cxnId="{DA0BBDE8-5D4A-4702-80A9-0CC1FAB8F0AF}">
      <dgm:prSet/>
      <dgm:spPr/>
      <dgm:t>
        <a:bodyPr/>
        <a:lstStyle/>
        <a:p>
          <a:endParaRPr lang="hu-HU"/>
        </a:p>
      </dgm:t>
    </dgm:pt>
    <dgm:pt modelId="{C39D459F-4BD1-45A6-BFED-BFA545069CE3}">
      <dgm:prSet phldrT="[Szöveg]" custT="1"/>
      <dgm:spPr>
        <a:solidFill>
          <a:srgbClr val="0FAADB"/>
        </a:solidFill>
      </dgm:spPr>
      <dgm:t>
        <a:bodyPr/>
        <a:lstStyle/>
        <a:p>
          <a:r>
            <a:rPr lang="hu-HU" sz="1600" b="1" dirty="0" smtClean="0">
              <a:solidFill>
                <a:schemeClr val="tx1"/>
              </a:solidFill>
            </a:rPr>
            <a:t>„automatizált” időgazdálkodás + figyelmezető rendszer</a:t>
          </a:r>
          <a:endParaRPr lang="hu-HU" sz="1600" b="1" dirty="0">
            <a:solidFill>
              <a:schemeClr val="tx1"/>
            </a:solidFill>
          </a:endParaRPr>
        </a:p>
      </dgm:t>
    </dgm:pt>
    <dgm:pt modelId="{BA754DB4-03F6-4BAA-A3F7-08700B90F914}" type="parTrans" cxnId="{2D4CA168-67AA-4A64-86CD-BFDD7798718B}">
      <dgm:prSet/>
      <dgm:spPr/>
      <dgm:t>
        <a:bodyPr/>
        <a:lstStyle/>
        <a:p>
          <a:endParaRPr lang="hu-HU"/>
        </a:p>
      </dgm:t>
    </dgm:pt>
    <dgm:pt modelId="{01286DC8-62ED-496E-8443-654682C4424F}" type="sibTrans" cxnId="{2D4CA168-67AA-4A64-86CD-BFDD7798718B}">
      <dgm:prSet/>
      <dgm:spPr/>
      <dgm:t>
        <a:bodyPr/>
        <a:lstStyle/>
        <a:p>
          <a:endParaRPr lang="hu-HU"/>
        </a:p>
      </dgm:t>
    </dgm:pt>
    <dgm:pt modelId="{CA679864-5709-4422-8558-88D977AA5011}">
      <dgm:prSet phldrT="[Szöveg]" custT="1"/>
      <dgm:spPr>
        <a:solidFill>
          <a:srgbClr val="CCECFF"/>
        </a:solidFill>
      </dgm:spPr>
      <dgm:t>
        <a:bodyPr/>
        <a:lstStyle/>
        <a:p>
          <a:r>
            <a:rPr lang="hu-HU" sz="1600" b="1" dirty="0" smtClean="0">
              <a:solidFill>
                <a:srgbClr val="000099"/>
              </a:solidFill>
            </a:rPr>
            <a:t>adat – tudásbázis tárolás</a:t>
          </a:r>
          <a:endParaRPr lang="hu-HU" sz="1600" b="1" dirty="0">
            <a:solidFill>
              <a:srgbClr val="000099"/>
            </a:solidFill>
          </a:endParaRPr>
        </a:p>
      </dgm:t>
    </dgm:pt>
    <dgm:pt modelId="{021AA2F0-5111-473B-BBDA-5BB8E32A253D}" type="parTrans" cxnId="{D330B0EB-3DCB-48C7-B589-0DCFA94FCC66}">
      <dgm:prSet/>
      <dgm:spPr/>
      <dgm:t>
        <a:bodyPr/>
        <a:lstStyle/>
        <a:p>
          <a:endParaRPr lang="hu-HU"/>
        </a:p>
      </dgm:t>
    </dgm:pt>
    <dgm:pt modelId="{65FBD1DC-9DA7-4E14-987E-CF83384D5DAF}" type="sibTrans" cxnId="{D330B0EB-3DCB-48C7-B589-0DCFA94FCC66}">
      <dgm:prSet/>
      <dgm:spPr/>
      <dgm:t>
        <a:bodyPr/>
        <a:lstStyle/>
        <a:p>
          <a:endParaRPr lang="hu-HU"/>
        </a:p>
      </dgm:t>
    </dgm:pt>
    <dgm:pt modelId="{F1E58BAE-E972-4651-B396-78EA5A51E57B}">
      <dgm:prSet phldrT="[Szöveg]" custT="1"/>
      <dgm:spPr>
        <a:solidFill>
          <a:srgbClr val="000099"/>
        </a:solidFill>
      </dgm:spPr>
      <dgm:t>
        <a:bodyPr/>
        <a:lstStyle/>
        <a:p>
          <a:pPr>
            <a:spcAft>
              <a:spcPts val="0"/>
            </a:spcAft>
          </a:pPr>
          <a:r>
            <a:rPr lang="hu-HU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„</a:t>
          </a:r>
          <a:r>
            <a:rPr lang="hu-H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speciális” tudás - kormányzás</a:t>
          </a:r>
          <a:r>
            <a:rPr lang="hu-HU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</a:t>
          </a:r>
          <a:endParaRPr lang="hu-HU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B49244-BB77-44F8-9607-A97327872D28}" type="parTrans" cxnId="{59135E00-BA81-40A1-BADE-EB2A152A56D9}">
      <dgm:prSet/>
      <dgm:spPr/>
      <dgm:t>
        <a:bodyPr/>
        <a:lstStyle/>
        <a:p>
          <a:endParaRPr lang="hu-HU"/>
        </a:p>
      </dgm:t>
    </dgm:pt>
    <dgm:pt modelId="{85E903AC-54DB-47BB-9714-50A9AF290BEC}" type="sibTrans" cxnId="{59135E00-BA81-40A1-BADE-EB2A152A56D9}">
      <dgm:prSet/>
      <dgm:spPr/>
      <dgm:t>
        <a:bodyPr/>
        <a:lstStyle/>
        <a:p>
          <a:endParaRPr lang="hu-HU"/>
        </a:p>
      </dgm:t>
    </dgm:pt>
    <dgm:pt modelId="{8E9BF659-AD40-4917-92E8-083442F0555F}">
      <dgm:prSet phldrT="[Szöveg]" custT="1"/>
      <dgm:spPr>
        <a:solidFill>
          <a:srgbClr val="003366"/>
        </a:solidFill>
      </dgm:spPr>
      <dgm:t>
        <a:bodyPr/>
        <a:lstStyle/>
        <a:p>
          <a:r>
            <a:rPr lang="hu-HU" sz="1600" b="1" dirty="0" smtClean="0"/>
            <a:t>MM tagjai</a:t>
          </a:r>
          <a:endParaRPr lang="hu-HU" sz="1600" b="1" dirty="0"/>
        </a:p>
      </dgm:t>
    </dgm:pt>
    <dgm:pt modelId="{044E4B0A-6D8D-4BE6-BAD5-0B04D45EA37D}" type="parTrans" cxnId="{86041460-2821-4ED3-871F-65C00686724E}">
      <dgm:prSet/>
      <dgm:spPr/>
      <dgm:t>
        <a:bodyPr/>
        <a:lstStyle/>
        <a:p>
          <a:endParaRPr lang="hu-HU"/>
        </a:p>
      </dgm:t>
    </dgm:pt>
    <dgm:pt modelId="{F694F2D1-F411-4AE7-92F5-17A7D32C1F30}" type="sibTrans" cxnId="{86041460-2821-4ED3-871F-65C00686724E}">
      <dgm:prSet/>
      <dgm:spPr/>
      <dgm:t>
        <a:bodyPr/>
        <a:lstStyle/>
        <a:p>
          <a:endParaRPr lang="hu-HU"/>
        </a:p>
      </dgm:t>
    </dgm:pt>
    <dgm:pt modelId="{70BE9337-1335-4337-9335-8D30DAF78A66}">
      <dgm:prSet phldrT="[Szöveg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hu-HU" sz="1600" b="0" dirty="0">
            <a:solidFill>
              <a:schemeClr val="bg1"/>
            </a:solidFill>
          </a:endParaRPr>
        </a:p>
      </dgm:t>
    </dgm:pt>
    <dgm:pt modelId="{031B73AD-87C6-4B0D-9800-84C2B12BB86A}" type="sibTrans" cxnId="{51770306-EE17-4714-9D77-ED2F1C1181BF}">
      <dgm:prSet/>
      <dgm:spPr/>
      <dgm:t>
        <a:bodyPr/>
        <a:lstStyle/>
        <a:p>
          <a:endParaRPr lang="hu-HU"/>
        </a:p>
      </dgm:t>
    </dgm:pt>
    <dgm:pt modelId="{2A918470-E926-4757-962C-5E2E7F6F0175}" type="parTrans" cxnId="{51770306-EE17-4714-9D77-ED2F1C1181BF}">
      <dgm:prSet/>
      <dgm:spPr/>
      <dgm:t>
        <a:bodyPr/>
        <a:lstStyle/>
        <a:p>
          <a:endParaRPr lang="hu-HU"/>
        </a:p>
      </dgm:t>
    </dgm:pt>
    <dgm:pt modelId="{55C9437D-6CD9-4704-A7CA-F2588A4A05F0}" type="pres">
      <dgm:prSet presAssocID="{5DBB8F51-E15B-4E25-8AB3-5FD7BCF1ACBB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492A957-8635-4A0C-8422-8B117E215314}" type="pres">
      <dgm:prSet presAssocID="{5DBB8F51-E15B-4E25-8AB3-5FD7BCF1ACBB}" presName="dummyMaxCanvas" presStyleCnt="0"/>
      <dgm:spPr/>
    </dgm:pt>
    <dgm:pt modelId="{F843D078-9D0F-4939-83A1-3F42C9D390C2}" type="pres">
      <dgm:prSet presAssocID="{5DBB8F51-E15B-4E25-8AB3-5FD7BCF1ACBB}" presName="parentComposite" presStyleCnt="0"/>
      <dgm:spPr/>
    </dgm:pt>
    <dgm:pt modelId="{A88E083C-7DC7-4D49-8284-AF39D666485C}" type="pres">
      <dgm:prSet presAssocID="{5DBB8F51-E15B-4E25-8AB3-5FD7BCF1ACBB}" presName="parent1" presStyleLbl="alignAccFollowNode1" presStyleIdx="0" presStyleCnt="4" custScaleX="139462" custScaleY="106140" custLinFactNeighborX="-20159" custLinFactNeighborY="33765">
        <dgm:presLayoutVars>
          <dgm:chMax val="4"/>
        </dgm:presLayoutVars>
      </dgm:prSet>
      <dgm:spPr>
        <a:solidFill>
          <a:srgbClr val="006600">
            <a:alpha val="90000"/>
          </a:srgbClr>
        </a:solidFill>
      </dgm:spPr>
      <dgm:t>
        <a:bodyPr/>
        <a:lstStyle/>
        <a:p>
          <a:endParaRPr lang="hu-HU"/>
        </a:p>
      </dgm:t>
    </dgm:pt>
    <dgm:pt modelId="{F6834611-82E9-4031-8AC0-5F8C0629A22F}" type="pres">
      <dgm:prSet presAssocID="{5DBB8F51-E15B-4E25-8AB3-5FD7BCF1ACBB}" presName="parent2" presStyleLbl="alignAccFollowNode1" presStyleIdx="1" presStyleCnt="4" custScaleX="132533">
        <dgm:presLayoutVars>
          <dgm:chMax val="4"/>
        </dgm:presLayoutVars>
      </dgm:prSet>
      <dgm:spPr/>
      <dgm:t>
        <a:bodyPr/>
        <a:lstStyle/>
        <a:p>
          <a:endParaRPr lang="hu-HU"/>
        </a:p>
      </dgm:t>
    </dgm:pt>
    <dgm:pt modelId="{A263F6D8-25B7-4BB3-ACB7-C1A184774771}" type="pres">
      <dgm:prSet presAssocID="{5DBB8F51-E15B-4E25-8AB3-5FD7BCF1ACBB}" presName="childrenComposite" presStyleCnt="0"/>
      <dgm:spPr/>
    </dgm:pt>
    <dgm:pt modelId="{687241FC-FA7F-4052-9038-E2C16E74A49A}" type="pres">
      <dgm:prSet presAssocID="{5DBB8F51-E15B-4E25-8AB3-5FD7BCF1ACBB}" presName="dummyMaxCanvas_ChildArea" presStyleCnt="0"/>
      <dgm:spPr/>
    </dgm:pt>
    <dgm:pt modelId="{57357509-6174-400C-B743-06B6D210277D}" type="pres">
      <dgm:prSet presAssocID="{5DBB8F51-E15B-4E25-8AB3-5FD7BCF1ACBB}" presName="fulcrum" presStyleLbl="alignAccFollowNode1" presStyleIdx="2" presStyleCnt="4" custScaleX="111432" custScaleY="107493"/>
      <dgm:spPr>
        <a:solidFill>
          <a:srgbClr val="1E71BC">
            <a:alpha val="89804"/>
          </a:srgbClr>
        </a:solidFill>
      </dgm:spPr>
      <dgm:t>
        <a:bodyPr/>
        <a:lstStyle/>
        <a:p>
          <a:endParaRPr lang="hu-HU"/>
        </a:p>
      </dgm:t>
    </dgm:pt>
    <dgm:pt modelId="{91FF97E2-E01C-467B-9A57-F952F7BC9EC0}" type="pres">
      <dgm:prSet presAssocID="{5DBB8F51-E15B-4E25-8AB3-5FD7BCF1ACBB}" presName="balance_23" presStyleLbl="alignAccFollowNode1" presStyleIdx="3" presStyleCnt="4">
        <dgm:presLayoutVars>
          <dgm:bulletEnabled val="1"/>
        </dgm:presLayoutVars>
      </dgm:prSet>
      <dgm:spPr/>
    </dgm:pt>
    <dgm:pt modelId="{CFDE83CC-A4B2-41E0-BD3B-95A8D2D6188E}" type="pres">
      <dgm:prSet presAssocID="{5DBB8F51-E15B-4E25-8AB3-5FD7BCF1ACBB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0FEB6A5-7647-4876-A55A-E354D0E999E4}" type="pres">
      <dgm:prSet presAssocID="{5DBB8F51-E15B-4E25-8AB3-5FD7BCF1ACBB}" presName="right_23_2" presStyleLbl="node1" presStyleIdx="1" presStyleCnt="5" custLinFactNeighborX="344" custLinFactNeighborY="-16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DEC70C-FF90-4B35-A8B9-0517CA4CC99F}" type="pres">
      <dgm:prSet presAssocID="{5DBB8F51-E15B-4E25-8AB3-5FD7BCF1ACBB}" presName="right_23_3" presStyleLbl="node1" presStyleIdx="2" presStyleCnt="5" custScaleX="109381" custScaleY="130503" custLinFactNeighborX="2337" custLinFactNeighborY="-1350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E635697-D136-45F1-BE99-DAD18A7EA2BD}" type="pres">
      <dgm:prSet presAssocID="{5DBB8F51-E15B-4E25-8AB3-5FD7BCF1ACBB}" presName="left_23_1" presStyleLbl="node1" presStyleIdx="3" presStyleCnt="5" custScaleX="100156" custScaleY="9629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199BB8E-05C5-47DE-8F94-2889697B5B25}" type="pres">
      <dgm:prSet presAssocID="{5DBB8F51-E15B-4E25-8AB3-5FD7BCF1ACBB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D4CA168-67AA-4A64-86CD-BFDD7798718B}" srcId="{03C68F3D-7D3E-4C50-A4B1-132810FF982C}" destId="{C39D459F-4BD1-45A6-BFED-BFA545069CE3}" srcOrd="0" destOrd="0" parTransId="{BA754DB4-03F6-4BAA-A3F7-08700B90F914}" sibTransId="{01286DC8-62ED-496E-8443-654682C4424F}"/>
    <dgm:cxn modelId="{02073999-B5B2-4B79-AD1F-4F7DC0937833}" type="presOf" srcId="{8E9BF659-AD40-4917-92E8-083442F0555F}" destId="{A199BB8E-05C5-47DE-8F94-2889697B5B25}" srcOrd="0" destOrd="0" presId="urn:microsoft.com/office/officeart/2005/8/layout/balance1"/>
    <dgm:cxn modelId="{59135E00-BA81-40A1-BADE-EB2A152A56D9}" srcId="{03C68F3D-7D3E-4C50-A4B1-132810FF982C}" destId="{F1E58BAE-E972-4651-B396-78EA5A51E57B}" srcOrd="2" destOrd="0" parTransId="{68B49244-BB77-44F8-9607-A97327872D28}" sibTransId="{85E903AC-54DB-47BB-9714-50A9AF290BEC}"/>
    <dgm:cxn modelId="{93C8EC6A-5B80-4773-B159-303C7864113F}" type="presOf" srcId="{03C68F3D-7D3E-4C50-A4B1-132810FF982C}" destId="{F6834611-82E9-4031-8AC0-5F8C0629A22F}" srcOrd="0" destOrd="0" presId="urn:microsoft.com/office/officeart/2005/8/layout/balance1"/>
    <dgm:cxn modelId="{C18B56BA-CE7D-446C-8CBD-7FD5713F5802}" srcId="{70BE9337-1335-4337-9335-8D30DAF78A66}" destId="{3F2ED5E3-8DA1-4296-BA86-ACC5F8C1CDFE}" srcOrd="0" destOrd="0" parTransId="{C1841046-729E-49BF-B359-1F0146FB9331}" sibTransId="{B08C5C00-CEA5-47BA-8576-347C51D30CD4}"/>
    <dgm:cxn modelId="{51770306-EE17-4714-9D77-ED2F1C1181BF}" srcId="{5DBB8F51-E15B-4E25-8AB3-5FD7BCF1ACBB}" destId="{70BE9337-1335-4337-9335-8D30DAF78A66}" srcOrd="0" destOrd="0" parTransId="{2A918470-E926-4757-962C-5E2E7F6F0175}" sibTransId="{031B73AD-87C6-4B0D-9800-84C2B12BB86A}"/>
    <dgm:cxn modelId="{09F88E1D-D093-4B32-BD79-EA6C41B2C248}" type="presOf" srcId="{C39D459F-4BD1-45A6-BFED-BFA545069CE3}" destId="{CFDE83CC-A4B2-41E0-BD3B-95A8D2D6188E}" srcOrd="0" destOrd="0" presId="urn:microsoft.com/office/officeart/2005/8/layout/balance1"/>
    <dgm:cxn modelId="{6F541803-C6B1-46D3-9932-9C20490E5F02}" type="presOf" srcId="{5DBB8F51-E15B-4E25-8AB3-5FD7BCF1ACBB}" destId="{55C9437D-6CD9-4704-A7CA-F2588A4A05F0}" srcOrd="0" destOrd="0" presId="urn:microsoft.com/office/officeart/2005/8/layout/balance1"/>
    <dgm:cxn modelId="{D330B0EB-3DCB-48C7-B589-0DCFA94FCC66}" srcId="{03C68F3D-7D3E-4C50-A4B1-132810FF982C}" destId="{CA679864-5709-4422-8558-88D977AA5011}" srcOrd="1" destOrd="0" parTransId="{021AA2F0-5111-473B-BBDA-5BB8E32A253D}" sibTransId="{65FBD1DC-9DA7-4E14-987E-CF83384D5DAF}"/>
    <dgm:cxn modelId="{86041460-2821-4ED3-871F-65C00686724E}" srcId="{70BE9337-1335-4337-9335-8D30DAF78A66}" destId="{8E9BF659-AD40-4917-92E8-083442F0555F}" srcOrd="1" destOrd="0" parTransId="{044E4B0A-6D8D-4BE6-BAD5-0B04D45EA37D}" sibTransId="{F694F2D1-F411-4AE7-92F5-17A7D32C1F30}"/>
    <dgm:cxn modelId="{139929EA-7ADD-4AB0-8C07-1DF499196A37}" type="presOf" srcId="{3F2ED5E3-8DA1-4296-BA86-ACC5F8C1CDFE}" destId="{9E635697-D136-45F1-BE99-DAD18A7EA2BD}" srcOrd="0" destOrd="0" presId="urn:microsoft.com/office/officeart/2005/8/layout/balance1"/>
    <dgm:cxn modelId="{90F4F0B5-5871-477C-8F97-02C42C1D2299}" type="presOf" srcId="{70BE9337-1335-4337-9335-8D30DAF78A66}" destId="{A88E083C-7DC7-4D49-8284-AF39D666485C}" srcOrd="0" destOrd="0" presId="urn:microsoft.com/office/officeart/2005/8/layout/balance1"/>
    <dgm:cxn modelId="{8AC00D46-D960-4F5F-A85A-FC2844A0D1B5}" type="presOf" srcId="{CA679864-5709-4422-8558-88D977AA5011}" destId="{D0FEB6A5-7647-4876-A55A-E354D0E999E4}" srcOrd="0" destOrd="0" presId="urn:microsoft.com/office/officeart/2005/8/layout/balance1"/>
    <dgm:cxn modelId="{3062FB67-62D4-40A4-B825-9A16403351AC}" type="presOf" srcId="{F1E58BAE-E972-4651-B396-78EA5A51E57B}" destId="{14DEC70C-FF90-4B35-A8B9-0517CA4CC99F}" srcOrd="0" destOrd="0" presId="urn:microsoft.com/office/officeart/2005/8/layout/balance1"/>
    <dgm:cxn modelId="{DA0BBDE8-5D4A-4702-80A9-0CC1FAB8F0AF}" srcId="{5DBB8F51-E15B-4E25-8AB3-5FD7BCF1ACBB}" destId="{03C68F3D-7D3E-4C50-A4B1-132810FF982C}" srcOrd="1" destOrd="0" parTransId="{9D47FF02-EDA2-4555-B483-B48112678755}" sibTransId="{D45657CA-E991-4EF7-BF60-2CC5F07607E2}"/>
    <dgm:cxn modelId="{69A04DBD-7792-4411-8FD8-F768F8EA66E5}" type="presParOf" srcId="{55C9437D-6CD9-4704-A7CA-F2588A4A05F0}" destId="{A492A957-8635-4A0C-8422-8B117E215314}" srcOrd="0" destOrd="0" presId="urn:microsoft.com/office/officeart/2005/8/layout/balance1"/>
    <dgm:cxn modelId="{D6102EDF-1570-4811-A19B-B12EB9B34D7C}" type="presParOf" srcId="{55C9437D-6CD9-4704-A7CA-F2588A4A05F0}" destId="{F843D078-9D0F-4939-83A1-3F42C9D390C2}" srcOrd="1" destOrd="0" presId="urn:microsoft.com/office/officeart/2005/8/layout/balance1"/>
    <dgm:cxn modelId="{776140F1-6BF8-467B-8010-65BB741E920A}" type="presParOf" srcId="{F843D078-9D0F-4939-83A1-3F42C9D390C2}" destId="{A88E083C-7DC7-4D49-8284-AF39D666485C}" srcOrd="0" destOrd="0" presId="urn:microsoft.com/office/officeart/2005/8/layout/balance1"/>
    <dgm:cxn modelId="{2BF6D31C-6AAF-4628-AF48-6E0DDEDE366A}" type="presParOf" srcId="{F843D078-9D0F-4939-83A1-3F42C9D390C2}" destId="{F6834611-82E9-4031-8AC0-5F8C0629A22F}" srcOrd="1" destOrd="0" presId="urn:microsoft.com/office/officeart/2005/8/layout/balance1"/>
    <dgm:cxn modelId="{E8C9714C-544C-4348-869F-191C2D2E1A6C}" type="presParOf" srcId="{55C9437D-6CD9-4704-A7CA-F2588A4A05F0}" destId="{A263F6D8-25B7-4BB3-ACB7-C1A184774771}" srcOrd="2" destOrd="0" presId="urn:microsoft.com/office/officeart/2005/8/layout/balance1"/>
    <dgm:cxn modelId="{987AB75E-A835-4F80-84A5-3AD8E437A7F6}" type="presParOf" srcId="{A263F6D8-25B7-4BB3-ACB7-C1A184774771}" destId="{687241FC-FA7F-4052-9038-E2C16E74A49A}" srcOrd="0" destOrd="0" presId="urn:microsoft.com/office/officeart/2005/8/layout/balance1"/>
    <dgm:cxn modelId="{D63DF24D-5AB0-4803-B219-A3A0D517CCD5}" type="presParOf" srcId="{A263F6D8-25B7-4BB3-ACB7-C1A184774771}" destId="{57357509-6174-400C-B743-06B6D210277D}" srcOrd="1" destOrd="0" presId="urn:microsoft.com/office/officeart/2005/8/layout/balance1"/>
    <dgm:cxn modelId="{E3584EE2-FE08-4411-B4A0-36B07E568EC5}" type="presParOf" srcId="{A263F6D8-25B7-4BB3-ACB7-C1A184774771}" destId="{91FF97E2-E01C-467B-9A57-F952F7BC9EC0}" srcOrd="2" destOrd="0" presId="urn:microsoft.com/office/officeart/2005/8/layout/balance1"/>
    <dgm:cxn modelId="{C7D491DE-FA73-48FA-8D54-3ED2EC3FDFE9}" type="presParOf" srcId="{A263F6D8-25B7-4BB3-ACB7-C1A184774771}" destId="{CFDE83CC-A4B2-41E0-BD3B-95A8D2D6188E}" srcOrd="3" destOrd="0" presId="urn:microsoft.com/office/officeart/2005/8/layout/balance1"/>
    <dgm:cxn modelId="{02AFEFD6-1137-418C-BB95-3E969F33421E}" type="presParOf" srcId="{A263F6D8-25B7-4BB3-ACB7-C1A184774771}" destId="{D0FEB6A5-7647-4876-A55A-E354D0E999E4}" srcOrd="4" destOrd="0" presId="urn:microsoft.com/office/officeart/2005/8/layout/balance1"/>
    <dgm:cxn modelId="{884436AC-8381-4CC3-8B61-6D0E5A25C6E0}" type="presParOf" srcId="{A263F6D8-25B7-4BB3-ACB7-C1A184774771}" destId="{14DEC70C-FF90-4B35-A8B9-0517CA4CC99F}" srcOrd="5" destOrd="0" presId="urn:microsoft.com/office/officeart/2005/8/layout/balance1"/>
    <dgm:cxn modelId="{0EAB9722-6416-447F-BB39-846D6A967024}" type="presParOf" srcId="{A263F6D8-25B7-4BB3-ACB7-C1A184774771}" destId="{9E635697-D136-45F1-BE99-DAD18A7EA2BD}" srcOrd="6" destOrd="0" presId="urn:microsoft.com/office/officeart/2005/8/layout/balance1"/>
    <dgm:cxn modelId="{F032DE85-4FF2-4F4B-B87C-DB6C9685F757}" type="presParOf" srcId="{A263F6D8-25B7-4BB3-ACB7-C1A184774771}" destId="{A199BB8E-05C5-47DE-8F94-2889697B5B25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AB16B6-18CB-40C4-B80C-AC48A49FFC82}">
      <dsp:nvSpPr>
        <dsp:cNvPr id="0" name=""/>
        <dsp:cNvSpPr/>
      </dsp:nvSpPr>
      <dsp:spPr>
        <a:xfrm>
          <a:off x="755581" y="0"/>
          <a:ext cx="7632836" cy="518457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A140A-1FA2-4A70-B75F-2A46128938DF}">
      <dsp:nvSpPr>
        <dsp:cNvPr id="0" name=""/>
        <dsp:cNvSpPr/>
      </dsp:nvSpPr>
      <dsp:spPr>
        <a:xfrm>
          <a:off x="4572000" y="518963"/>
          <a:ext cx="3369974" cy="9214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A cél és az érintett képzés  igényei</a:t>
          </a:r>
          <a:endParaRPr lang="hu-HU" sz="1600" kern="1200" dirty="0"/>
        </a:p>
      </dsp:txBody>
      <dsp:txXfrm>
        <a:off x="4572000" y="518963"/>
        <a:ext cx="3369974" cy="921477"/>
      </dsp:txXfrm>
    </dsp:sp>
    <dsp:sp modelId="{AF0371DD-20FA-4031-B64C-1B89EB26D5AC}">
      <dsp:nvSpPr>
        <dsp:cNvPr id="0" name=""/>
        <dsp:cNvSpPr/>
      </dsp:nvSpPr>
      <dsp:spPr>
        <a:xfrm>
          <a:off x="4572000" y="1555625"/>
          <a:ext cx="3369974" cy="9214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Melyek a főbb jellegzetességei az üzletviteli tanácsadó - képzés tudástartalmának</a:t>
          </a:r>
          <a:endParaRPr lang="hu-HU" sz="1600" kern="1200" dirty="0"/>
        </a:p>
      </dsp:txBody>
      <dsp:txXfrm>
        <a:off x="4572000" y="1555625"/>
        <a:ext cx="3369974" cy="921477"/>
      </dsp:txXfrm>
    </dsp:sp>
    <dsp:sp modelId="{791801F9-8BF5-4AF2-8BA0-44E7B8098658}">
      <dsp:nvSpPr>
        <dsp:cNvPr id="0" name=""/>
        <dsp:cNvSpPr/>
      </dsp:nvSpPr>
      <dsp:spPr>
        <a:xfrm>
          <a:off x="4572000" y="2592288"/>
          <a:ext cx="3369974" cy="9214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Hogyan lehet megosztani a képzést és a gyakorlatokat – öt éves tapasztalatok alapján</a:t>
          </a:r>
          <a:endParaRPr lang="hu-HU" sz="1600" kern="1200" dirty="0"/>
        </a:p>
      </dsp:txBody>
      <dsp:txXfrm>
        <a:off x="4572000" y="2592288"/>
        <a:ext cx="3369974" cy="921477"/>
      </dsp:txXfrm>
    </dsp:sp>
    <dsp:sp modelId="{47DC3869-01F6-4FBF-ACDA-AF61A31BDC02}">
      <dsp:nvSpPr>
        <dsp:cNvPr id="0" name=""/>
        <dsp:cNvSpPr/>
      </dsp:nvSpPr>
      <dsp:spPr>
        <a:xfrm>
          <a:off x="4572000" y="3628950"/>
          <a:ext cx="3369974" cy="9214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/>
            <a:t>Tanulságok, eredmények  - összefoglaló gondolatok</a:t>
          </a:r>
          <a:endParaRPr lang="hu-HU" sz="1600" b="0" kern="1200" dirty="0"/>
        </a:p>
      </dsp:txBody>
      <dsp:txXfrm>
        <a:off x="4572000" y="3628950"/>
        <a:ext cx="3369974" cy="9214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4AE7AA-C76D-4048-A967-BDBF6EC930A6}">
      <dsp:nvSpPr>
        <dsp:cNvPr id="0" name=""/>
        <dsp:cNvSpPr/>
      </dsp:nvSpPr>
      <dsp:spPr>
        <a:xfrm rot="5400000">
          <a:off x="-263696" y="267324"/>
          <a:ext cx="1757977" cy="1230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/>
            <a:t>Komplex  és  interdiszciplináris </a:t>
          </a:r>
          <a:endParaRPr lang="hu-HU" sz="1200" b="1" kern="1200" dirty="0"/>
        </a:p>
      </dsp:txBody>
      <dsp:txXfrm rot="5400000">
        <a:off x="-263696" y="267324"/>
        <a:ext cx="1757977" cy="1230583"/>
      </dsp:txXfrm>
    </dsp:sp>
    <dsp:sp modelId="{98509755-BEB2-43B2-A8A5-1A74A1EBB844}">
      <dsp:nvSpPr>
        <dsp:cNvPr id="0" name=""/>
        <dsp:cNvSpPr/>
      </dsp:nvSpPr>
      <dsp:spPr>
        <a:xfrm rot="5400000">
          <a:off x="4112401" y="-2878189"/>
          <a:ext cx="1142685" cy="6906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következésképp sokoldalú ismeretet tételez;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Az érintett tudományterületek  „érintkezése” mentén alakulnak ki a módszerei;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a gyakorlat igényéből nő ki – a praxis a meghatározó</a:t>
          </a:r>
          <a:endParaRPr lang="hu-HU" sz="1500" kern="1200" dirty="0"/>
        </a:p>
      </dsp:txBody>
      <dsp:txXfrm rot="5400000">
        <a:off x="4112401" y="-2878189"/>
        <a:ext cx="1142685" cy="6906320"/>
      </dsp:txXfrm>
    </dsp:sp>
    <dsp:sp modelId="{D87F1A47-E2BC-4CEC-8D17-618FBA756487}">
      <dsp:nvSpPr>
        <dsp:cNvPr id="0" name=""/>
        <dsp:cNvSpPr/>
      </dsp:nvSpPr>
      <dsp:spPr>
        <a:xfrm rot="5400000">
          <a:off x="-263696" y="1832980"/>
          <a:ext cx="1757977" cy="1230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b="1" kern="1200" dirty="0" smtClean="0"/>
            <a:t>A szervezet valamennyi  rendszer -       tényezőjét  kezeli </a:t>
          </a:r>
          <a:endParaRPr lang="hu-HU" sz="1100" b="1" kern="1200" dirty="0"/>
        </a:p>
      </dsp:txBody>
      <dsp:txXfrm rot="5400000">
        <a:off x="-263696" y="1832980"/>
        <a:ext cx="1757977" cy="1230583"/>
      </dsp:txXfrm>
    </dsp:sp>
    <dsp:sp modelId="{82D13CD1-8E89-464E-AE9E-D6B5B18EC12B}">
      <dsp:nvSpPr>
        <dsp:cNvPr id="0" name=""/>
        <dsp:cNvSpPr/>
      </dsp:nvSpPr>
      <dsp:spPr>
        <a:xfrm rot="5400000">
          <a:off x="4112100" y="-1312233"/>
          <a:ext cx="1143285" cy="6906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Műszaki – technológiai 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Gazdasági – gazdálkodási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Szociológiai  </a:t>
          </a:r>
          <a:endParaRPr lang="hu-HU" sz="1500" kern="1200" dirty="0"/>
        </a:p>
      </dsp:txBody>
      <dsp:txXfrm rot="5400000">
        <a:off x="4112100" y="-1312233"/>
        <a:ext cx="1143285" cy="6906320"/>
      </dsp:txXfrm>
    </dsp:sp>
    <dsp:sp modelId="{FA183856-FD94-4C09-8CC9-618CE16EC220}">
      <dsp:nvSpPr>
        <dsp:cNvPr id="0" name=""/>
        <dsp:cNvSpPr/>
      </dsp:nvSpPr>
      <dsp:spPr>
        <a:xfrm rot="5400000">
          <a:off x="-263696" y="3398635"/>
          <a:ext cx="1757977" cy="1230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b="1" kern="1200" dirty="0" smtClean="0"/>
            <a:t>Tudástartalmának átadásában szüksége van </a:t>
          </a:r>
          <a:endParaRPr lang="hu-HU" sz="1000" b="1" kern="1200" dirty="0"/>
        </a:p>
      </dsp:txBody>
      <dsp:txXfrm rot="5400000">
        <a:off x="-263696" y="3398635"/>
        <a:ext cx="1757977" cy="1230583"/>
      </dsp:txXfrm>
    </dsp:sp>
    <dsp:sp modelId="{E244CB9C-DAE6-4297-B3F2-8015C4EA0561}">
      <dsp:nvSpPr>
        <dsp:cNvPr id="0" name=""/>
        <dsp:cNvSpPr/>
      </dsp:nvSpPr>
      <dsp:spPr>
        <a:xfrm rot="5400000">
          <a:off x="4112401" y="253121"/>
          <a:ext cx="1142685" cy="6906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modellekre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módszerekre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esetpéldákra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gyakorlásra  (mester – tanítvány viszonyra, mentorálásra, szupervízióra, stb.)</a:t>
          </a:r>
          <a:endParaRPr lang="hu-HU" sz="1500" kern="1200" dirty="0"/>
        </a:p>
      </dsp:txBody>
      <dsp:txXfrm rot="5400000">
        <a:off x="4112401" y="253121"/>
        <a:ext cx="1142685" cy="69063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FD5FCB-38BB-4CAC-B1B0-B34CBC5FDFC2}">
      <dsp:nvSpPr>
        <dsp:cNvPr id="0" name=""/>
        <dsp:cNvSpPr/>
      </dsp:nvSpPr>
      <dsp:spPr>
        <a:xfrm>
          <a:off x="2765" y="1501525"/>
          <a:ext cx="2664070" cy="2197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interdiszciplináritás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Rendszerszemlélet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tudástartalmak átadásának  sokrétű alkalmazási igénye</a:t>
          </a:r>
          <a:endParaRPr lang="hu-HU" sz="2000" kern="1200" dirty="0"/>
        </a:p>
      </dsp:txBody>
      <dsp:txXfrm>
        <a:off x="2765" y="1501525"/>
        <a:ext cx="2664070" cy="1726450"/>
      </dsp:txXfrm>
    </dsp:sp>
    <dsp:sp modelId="{FA8B504D-DC95-4A2F-B0C4-69DA85A68A0A}">
      <dsp:nvSpPr>
        <dsp:cNvPr id="0" name=""/>
        <dsp:cNvSpPr/>
      </dsp:nvSpPr>
      <dsp:spPr>
        <a:xfrm>
          <a:off x="1552631" y="2214229"/>
          <a:ext cx="2658212" cy="2658212"/>
        </a:xfrm>
        <a:prstGeom prst="leftCircularArrow">
          <a:avLst>
            <a:gd name="adj1" fmla="val 2109"/>
            <a:gd name="adj2" fmla="val 253341"/>
            <a:gd name="adj3" fmla="val 2028852"/>
            <a:gd name="adj4" fmla="val 9024489"/>
            <a:gd name="adj5" fmla="val 24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EA5536-DE79-43EA-85DB-5E3D21E012B8}">
      <dsp:nvSpPr>
        <dsp:cNvPr id="0" name=""/>
        <dsp:cNvSpPr/>
      </dsp:nvSpPr>
      <dsp:spPr>
        <a:xfrm>
          <a:off x="594781" y="3227976"/>
          <a:ext cx="2368062" cy="941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Munkatapasztalatot tételez (3-5 év)</a:t>
          </a:r>
          <a:endParaRPr lang="hu-HU" sz="1500" kern="1200" dirty="0"/>
        </a:p>
      </dsp:txBody>
      <dsp:txXfrm>
        <a:off x="594781" y="3227976"/>
        <a:ext cx="2368062" cy="941700"/>
      </dsp:txXfrm>
    </dsp:sp>
    <dsp:sp modelId="{0F737BC8-5083-42CA-B030-86CD7CC7D9DC}">
      <dsp:nvSpPr>
        <dsp:cNvPr id="0" name=""/>
        <dsp:cNvSpPr/>
      </dsp:nvSpPr>
      <dsp:spPr>
        <a:xfrm>
          <a:off x="3229843" y="1501525"/>
          <a:ext cx="2664070" cy="2197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 vezetők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tanácsadó cégeknél asszisztensek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vállalkozók</a:t>
          </a:r>
          <a:endParaRPr lang="hu-HU" sz="2000" kern="1200" dirty="0"/>
        </a:p>
      </dsp:txBody>
      <dsp:txXfrm>
        <a:off x="3229843" y="1972375"/>
        <a:ext cx="2664070" cy="1726450"/>
      </dsp:txXfrm>
    </dsp:sp>
    <dsp:sp modelId="{E499AC8A-FABC-47E6-980D-292984B1D27F}">
      <dsp:nvSpPr>
        <dsp:cNvPr id="0" name=""/>
        <dsp:cNvSpPr/>
      </dsp:nvSpPr>
      <dsp:spPr>
        <a:xfrm>
          <a:off x="3821859" y="1030675"/>
          <a:ext cx="2368062" cy="941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a számításba jöhető hallgatók  munkaviszonyban vannak</a:t>
          </a:r>
          <a:endParaRPr lang="hu-HU" sz="1500" kern="1200" dirty="0"/>
        </a:p>
      </dsp:txBody>
      <dsp:txXfrm>
        <a:off x="3821859" y="1030675"/>
        <a:ext cx="2368062" cy="9417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CB82E0-BFC3-49BA-99A1-238239427B8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498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C87717E-A68B-47C3-8352-329D3F4BA5A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81899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717E-A68B-47C3-8352-329D3F4BA5A3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717E-A68B-47C3-8352-329D3F4BA5A3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717E-A68B-47C3-8352-329D3F4BA5A3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81100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5520E-7CA9-47FB-A229-3F132DA6F8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D733C-644A-4F7D-9915-32F287F63E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8B07-7B1B-4F15-ADEB-33A15BE815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4E4A-4C2F-47BC-B759-F8D4590C81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F65D6-E93A-4743-A8E8-8EB6F850D3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4E0E-40BD-42AA-8643-2F5A25877A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9617A-D991-418D-B1B1-4E403861674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06F3F-245E-41F6-BDE8-1A3109ED3E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FAE7C-A336-489D-BBF0-30C9568FB0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D872-AC02-4968-B570-F08EEB24C6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22FF9-7B04-4DCB-B4F8-D954C3F193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BEBC79E-E894-4B60-BF5A-C78291BFE4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22" r:id="rId2"/>
    <p:sldLayoutId id="2147484033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34" r:id="rId9"/>
    <p:sldLayoutId id="2147484028" r:id="rId10"/>
    <p:sldLayoutId id="21474840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noszkay@bkf.h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mta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88640"/>
            <a:ext cx="1274077" cy="154709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395536" y="2132856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solidFill>
                  <a:srgbClr val="000066"/>
                </a:solidFill>
                <a:latin typeface="Monotype Corsiva" pitchFamily="66" charset="0"/>
              </a:rPr>
              <a:t>A duális képzés szakmát adó alternatívája az üzletviteli tanácsadók levelező képzésében </a:t>
            </a:r>
            <a:r>
              <a:rPr lang="hu-HU" sz="4000" b="1" dirty="0" smtClean="0">
                <a:solidFill>
                  <a:srgbClr val="000066"/>
                </a:solidFill>
                <a:latin typeface="Monotype Corsiva" pitchFamily="66" charset="0"/>
              </a:rPr>
              <a:t> </a:t>
            </a:r>
            <a:endParaRPr lang="hu-HU" sz="40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8" name="Szövegdoboz 9"/>
          <p:cNvSpPr txBox="1">
            <a:spLocks noChangeArrowheads="1"/>
          </p:cNvSpPr>
          <p:nvPr/>
        </p:nvSpPr>
        <p:spPr bwMode="auto">
          <a:xfrm>
            <a:off x="467544" y="3717032"/>
            <a:ext cx="8064896" cy="1079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rgbClr val="000066"/>
                </a:solidFill>
              </a:rPr>
              <a:t>Prof. Dr. Noszkay Erzsébet</a:t>
            </a:r>
          </a:p>
          <a:p>
            <a:pPr algn="ctr"/>
            <a:r>
              <a:rPr lang="hu-HU" dirty="0">
                <a:solidFill>
                  <a:srgbClr val="000066"/>
                </a:solidFill>
              </a:rPr>
              <a:t>MTA GB Tudásmenedzsment Munkabizottság, elnök </a:t>
            </a:r>
          </a:p>
          <a:p>
            <a:pPr algn="ctr"/>
            <a:r>
              <a:rPr lang="hu-HU" dirty="0">
                <a:solidFill>
                  <a:srgbClr val="000066"/>
                </a:solidFill>
              </a:rPr>
              <a:t>TM szakértő , egyetemi magántanár, főiskolai tanár</a:t>
            </a:r>
          </a:p>
          <a:p>
            <a:pPr algn="ctr"/>
            <a:r>
              <a:rPr lang="hu-HU" dirty="0">
                <a:solidFill>
                  <a:srgbClr val="000066"/>
                </a:solidFill>
              </a:rPr>
              <a:t>e-mail: </a:t>
            </a:r>
            <a:r>
              <a:rPr lang="hu-HU" dirty="0" err="1">
                <a:solidFill>
                  <a:srgbClr val="000066"/>
                </a:solidFill>
                <a:hlinkClick r:id="rId3"/>
              </a:rPr>
              <a:t>enoszkay</a:t>
            </a:r>
            <a:r>
              <a:rPr lang="hu-HU" dirty="0">
                <a:solidFill>
                  <a:srgbClr val="000066"/>
                </a:solidFill>
                <a:hlinkClick r:id="rId3"/>
              </a:rPr>
              <a:t>@</a:t>
            </a:r>
            <a:r>
              <a:rPr lang="hu-HU" dirty="0" err="1">
                <a:solidFill>
                  <a:srgbClr val="000066"/>
                </a:solidFill>
                <a:hlinkClick r:id="rId3"/>
              </a:rPr>
              <a:t>bkf.hu</a:t>
            </a:r>
            <a:r>
              <a:rPr lang="hu-HU" dirty="0">
                <a:solidFill>
                  <a:srgbClr val="000066"/>
                </a:solidFill>
              </a:rPr>
              <a:t>  </a:t>
            </a: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>
          <a:xfrm>
            <a:off x="0" y="4832904"/>
            <a:ext cx="9144000" cy="2062103"/>
          </a:xfrm>
          <a:prstGeom prst="rect">
            <a:avLst/>
          </a:prstGeom>
          <a:noFill/>
        </p:spPr>
        <p:txBody>
          <a:bodyPr wrap="square" lIns="91440" rIns="91440" anchor="ctr">
            <a:spAutoFit/>
          </a:bodyPr>
          <a:lstStyle/>
          <a:p>
            <a:pPr algn="ctr"/>
            <a:r>
              <a:rPr lang="hu-HU" sz="2200" b="1" dirty="0" smtClean="0">
                <a:solidFill>
                  <a:srgbClr val="0000CC"/>
                </a:solidFill>
              </a:rPr>
              <a:t> </a:t>
            </a:r>
            <a:endParaRPr kumimoji="0" lang="hu-HU" sz="2200" b="1" i="1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hu-HU" sz="2000" b="1" dirty="0" smtClean="0">
                <a:solidFill>
                  <a:srgbClr val="0033CC"/>
                </a:solidFill>
              </a:rPr>
              <a:t>„ÉRINTI-E, ÉS HA IGEN, MIKÉPP A DUÁLIS KÉPZÉSI RENDSZER A CÉGEK ÉS A FELSŐOKTATÁSI INTÉZMÉNYEK TM RENDSZEREIT?” </a:t>
            </a:r>
          </a:p>
          <a:p>
            <a:pPr algn="ctr"/>
            <a:r>
              <a:rPr kumimoji="0" lang="hu-H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MTA GB TM Munkabizottság XIII. Konferenciája </a:t>
            </a:r>
          </a:p>
          <a:p>
            <a:pPr algn="ctr"/>
            <a:r>
              <a:rPr kumimoji="0" lang="hu-H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 BKF </a:t>
            </a:r>
          </a:p>
          <a:p>
            <a:pPr marL="273050" marR="0" lvl="0" indent="-2730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r"/>
              </a:tabLst>
              <a:defRPr/>
            </a:pPr>
            <a:r>
              <a:rPr kumimoji="0" lang="hu-H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2015. április 29. </a:t>
            </a:r>
          </a:p>
        </p:txBody>
      </p:sp>
      <p:pic>
        <p:nvPicPr>
          <p:cNvPr id="2" name="Picture 2" descr="C:\Users\Erzsébet\Pictures\Logó\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60648"/>
            <a:ext cx="3810000" cy="103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68411" y="1371600"/>
          <a:ext cx="8324069" cy="5350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ím 4"/>
          <p:cNvSpPr txBox="1">
            <a:spLocks/>
          </p:cNvSpPr>
          <p:nvPr/>
        </p:nvSpPr>
        <p:spPr>
          <a:xfrm>
            <a:off x="0" y="260648"/>
            <a:ext cx="8892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3.1.3.  A tudás elmélyítését támogató tényezők együttműködési modellje 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4"/>
          <p:cNvSpPr txBox="1">
            <a:spLocks/>
          </p:cNvSpPr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3.1.4.  A tudás elmélyítését támogató tényezőknek,  és kapcsolatainak  - mint skála független</a:t>
            </a:r>
            <a:r>
              <a:rPr kumimoji="0" lang="hu-HU" sz="2800" b="1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  <a:ea typeface="+mj-ea"/>
                <a:cs typeface="+mj-cs"/>
              </a:rPr>
              <a:t>hálózat, működési </a:t>
            </a: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modellje 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251520" y="1430594"/>
          <a:ext cx="8715499" cy="5427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Csoportba foglalás 6"/>
          <p:cNvGrpSpPr/>
          <p:nvPr/>
        </p:nvGrpSpPr>
        <p:grpSpPr>
          <a:xfrm>
            <a:off x="1547664" y="1772816"/>
            <a:ext cx="2724900" cy="1152129"/>
            <a:chOff x="1224140" y="342225"/>
            <a:chExt cx="2724900" cy="1152129"/>
          </a:xfrm>
          <a:solidFill>
            <a:srgbClr val="0000DE"/>
          </a:solidFill>
        </p:grpSpPr>
        <p:sp>
          <p:nvSpPr>
            <p:cNvPr id="8" name="Lekerekített téglalap 7"/>
            <p:cNvSpPr/>
            <p:nvPr/>
          </p:nvSpPr>
          <p:spPr>
            <a:xfrm>
              <a:off x="1224140" y="342225"/>
              <a:ext cx="2724900" cy="115212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Lekerekített téglalap 4"/>
            <p:cNvSpPr/>
            <p:nvPr/>
          </p:nvSpPr>
          <p:spPr>
            <a:xfrm>
              <a:off x="1257885" y="375970"/>
              <a:ext cx="2657410" cy="10846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000" b="1" dirty="0" smtClean="0">
                  <a:solidFill>
                    <a:schemeClr val="bg1"/>
                  </a:solidFill>
                </a:rPr>
                <a:t>É</a:t>
              </a:r>
              <a:r>
                <a:rPr lang="hu-HU" sz="2000" b="1" kern="1200" dirty="0" smtClean="0">
                  <a:solidFill>
                    <a:schemeClr val="bg1"/>
                  </a:solidFill>
                </a:rPr>
                <a:t>rintettek köre</a:t>
              </a:r>
              <a:endParaRPr lang="hu-HU" sz="2000" b="1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4"/>
          <p:cNvSpPr txBox="1">
            <a:spLocks/>
          </p:cNvSpPr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hu-HU" sz="3200" b="1" dirty="0" smtClean="0">
                <a:solidFill>
                  <a:srgbClr val="000099"/>
                </a:solidFill>
                <a:latin typeface="+mj-lt"/>
              </a:rPr>
              <a:t>3</a:t>
            </a:r>
            <a:r>
              <a:rPr lang="hu-HU" sz="2800" dirty="0" smtClean="0">
                <a:latin typeface="+mj-lt"/>
              </a:rPr>
              <a:t>.</a:t>
            </a:r>
            <a:r>
              <a:rPr lang="hu-HU" sz="3200" b="1" dirty="0" smtClean="0">
                <a:solidFill>
                  <a:srgbClr val="000099"/>
                </a:solidFill>
                <a:latin typeface="+mj-lt"/>
              </a:rPr>
              <a:t>2</a:t>
            </a:r>
            <a:r>
              <a:rPr lang="hu-HU" sz="2800" b="1" dirty="0" smtClean="0">
                <a:solidFill>
                  <a:srgbClr val="000099"/>
                </a:solidFill>
                <a:latin typeface="+mj-lt"/>
              </a:rPr>
              <a:t>.</a:t>
            </a:r>
            <a:r>
              <a:rPr lang="hu-HU" sz="2800" b="1" dirty="0" smtClean="0">
                <a:solidFill>
                  <a:srgbClr val="000099"/>
                </a:solidFill>
              </a:rPr>
              <a:t> Gyakorlatok – különböző profilú üzletviteli tanácsadó cégeknél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0" y="1124744"/>
            <a:ext cx="6948264" cy="5472607"/>
          </a:xfrm>
        </p:spPr>
        <p:txBody>
          <a:bodyPr/>
          <a:lstStyle/>
          <a:p>
            <a:pPr lvl="0"/>
            <a:r>
              <a:rPr lang="hu-HU" sz="2000" dirty="0" smtClean="0">
                <a:latin typeface="+mj-lt"/>
              </a:rPr>
              <a:t>stratégiai tanácsadás</a:t>
            </a:r>
          </a:p>
          <a:p>
            <a:r>
              <a:rPr lang="hu-HU" sz="2000" dirty="0" smtClean="0">
                <a:latin typeface="+mj-lt"/>
              </a:rPr>
              <a:t>kommunikáció menedzsment  tanácsadás</a:t>
            </a:r>
          </a:p>
          <a:p>
            <a:r>
              <a:rPr lang="hu-HU" sz="2000" dirty="0" smtClean="0">
                <a:latin typeface="+mj-lt"/>
              </a:rPr>
              <a:t>tudásmenedzsment	</a:t>
            </a:r>
          </a:p>
          <a:p>
            <a:pPr lvl="0"/>
            <a:r>
              <a:rPr lang="hu-HU" sz="2000" dirty="0" smtClean="0">
                <a:latin typeface="+mj-lt"/>
              </a:rPr>
              <a:t>változás és válságmenedzsment    </a:t>
            </a:r>
          </a:p>
          <a:p>
            <a:pPr lvl="0"/>
            <a:r>
              <a:rPr lang="hu-HU" sz="2000" dirty="0" smtClean="0">
                <a:latin typeface="+mj-lt"/>
              </a:rPr>
              <a:t>üzleti folyamatokhoz kapcsolódó szervezetfejlesztési tanácsadás </a:t>
            </a:r>
          </a:p>
          <a:p>
            <a:pPr lvl="0"/>
            <a:r>
              <a:rPr lang="hu-HU" sz="2000" dirty="0" smtClean="0">
                <a:latin typeface="+mj-lt"/>
              </a:rPr>
              <a:t>pénzügyi tanácsadás	   </a:t>
            </a:r>
          </a:p>
          <a:p>
            <a:pPr lvl="0"/>
            <a:r>
              <a:rPr lang="hu-HU" sz="2000" dirty="0" smtClean="0">
                <a:latin typeface="+mj-lt"/>
              </a:rPr>
              <a:t>informatikai tanácsadás 	   </a:t>
            </a:r>
          </a:p>
          <a:p>
            <a:pPr lvl="0"/>
            <a:r>
              <a:rPr lang="hu-HU" sz="2000" dirty="0" smtClean="0">
                <a:latin typeface="+mj-lt"/>
              </a:rPr>
              <a:t>minőségügyi tanácsadás, </a:t>
            </a:r>
          </a:p>
          <a:p>
            <a:pPr lvl="0"/>
            <a:r>
              <a:rPr lang="hu-HU" sz="2000" dirty="0" err="1" smtClean="0">
                <a:latin typeface="+mj-lt"/>
              </a:rPr>
              <a:t>value</a:t>
            </a:r>
            <a:r>
              <a:rPr lang="hu-HU" sz="2000" dirty="0" smtClean="0">
                <a:latin typeface="+mj-lt"/>
              </a:rPr>
              <a:t> management tanácsadás</a:t>
            </a:r>
            <a:r>
              <a:rPr lang="hu-HU" sz="2000" u="sng" dirty="0" smtClean="0">
                <a:latin typeface="+mj-lt"/>
              </a:rPr>
              <a:t> </a:t>
            </a:r>
            <a:endParaRPr lang="hu-HU" sz="2000" dirty="0" smtClean="0">
              <a:latin typeface="+mj-lt"/>
            </a:endParaRPr>
          </a:p>
          <a:p>
            <a:pPr lvl="0"/>
            <a:r>
              <a:rPr lang="hu-HU" sz="2000" dirty="0" smtClean="0">
                <a:latin typeface="+mj-lt"/>
              </a:rPr>
              <a:t>HR - tanácsadás </a:t>
            </a:r>
          </a:p>
          <a:p>
            <a:pPr lvl="0"/>
            <a:r>
              <a:rPr lang="hu-HU" sz="2000" dirty="0" smtClean="0">
                <a:latin typeface="+mj-lt"/>
              </a:rPr>
              <a:t>vezetésfejlesztés</a:t>
            </a:r>
          </a:p>
          <a:p>
            <a:pPr lvl="0"/>
            <a:r>
              <a:rPr lang="hu-HU" sz="2000" dirty="0" smtClean="0">
                <a:latin typeface="+mj-lt"/>
              </a:rPr>
              <a:t>Marketing tanácsadás </a:t>
            </a:r>
          </a:p>
          <a:p>
            <a:pPr lvl="0"/>
            <a:r>
              <a:rPr lang="hu-HU" sz="2000" dirty="0" smtClean="0">
                <a:latin typeface="+mj-lt"/>
              </a:rPr>
              <a:t>termelés-és működés – tanácsadás   </a:t>
            </a:r>
          </a:p>
          <a:p>
            <a:pPr lvl="0"/>
            <a:r>
              <a:rPr lang="hu-HU" sz="2000" dirty="0" smtClean="0">
                <a:latin typeface="+mj-lt"/>
              </a:rPr>
              <a:t>projektmenedzsment tanácsadás 	   </a:t>
            </a:r>
          </a:p>
          <a:p>
            <a:pPr lvl="0"/>
            <a:r>
              <a:rPr lang="hu-HU" sz="2000" dirty="0" smtClean="0">
                <a:latin typeface="+mj-lt"/>
              </a:rPr>
              <a:t>coaching </a:t>
            </a:r>
          </a:p>
          <a:p>
            <a:r>
              <a:rPr lang="hu-HU" sz="2200" dirty="0" smtClean="0">
                <a:latin typeface="+mj-lt"/>
              </a:rPr>
              <a:t> </a:t>
            </a:r>
          </a:p>
          <a:p>
            <a:endParaRPr lang="hu-HU" sz="2200" dirty="0">
              <a:latin typeface="+mj-lt"/>
            </a:endParaRPr>
          </a:p>
        </p:txBody>
      </p:sp>
      <p:sp>
        <p:nvSpPr>
          <p:cNvPr id="5" name="Jobb oldali kapcsos zárójel 4"/>
          <p:cNvSpPr/>
          <p:nvPr/>
        </p:nvSpPr>
        <p:spPr>
          <a:xfrm>
            <a:off x="6948264" y="980728"/>
            <a:ext cx="504056" cy="5616624"/>
          </a:xfrm>
          <a:prstGeom prst="rightBrace">
            <a:avLst/>
          </a:prstGeom>
          <a:ln w="508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668344" y="1556792"/>
            <a:ext cx="720080" cy="4893647"/>
          </a:xfrm>
          <a:prstGeom prst="rect">
            <a:avLst/>
          </a:prstGeom>
          <a:solidFill>
            <a:srgbClr val="000099"/>
          </a:solidFill>
          <a:ln w="76200">
            <a:solidFill>
              <a:srgbClr val="0FAAD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T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É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M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A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T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E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R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Ü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L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E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T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E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  <a:latin typeface="Calibri" pitchFamily="34" charset="0"/>
              </a:rPr>
              <a:t>N</a:t>
            </a:r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556793"/>
            <a:ext cx="8892480" cy="4767808"/>
          </a:xfrm>
        </p:spPr>
        <p:txBody>
          <a:bodyPr/>
          <a:lstStyle/>
          <a:p>
            <a:pPr>
              <a:buNone/>
            </a:pPr>
            <a:r>
              <a:rPr lang="hu-HU" sz="2800" dirty="0" smtClean="0">
                <a:latin typeface="+mj-lt"/>
              </a:rPr>
              <a:t> 4.1. A leglényegesebb következtetés:  a megoldás bevált</a:t>
            </a:r>
          </a:p>
          <a:p>
            <a:pPr>
              <a:buNone/>
            </a:pPr>
            <a:r>
              <a:rPr lang="hu-HU" sz="2800" dirty="0" smtClean="0">
                <a:latin typeface="+mj-lt"/>
              </a:rPr>
              <a:t> 4.2. Azonban ilyen módon (szemeszterenként  </a:t>
            </a:r>
            <a:r>
              <a:rPr lang="hu-HU" sz="2800" dirty="0" smtClean="0"/>
              <a:t>viszonylag </a:t>
            </a:r>
            <a:r>
              <a:rPr lang="hu-HU" sz="2800" dirty="0" smtClean="0">
                <a:latin typeface="+mj-lt"/>
              </a:rPr>
              <a:t>kevés óraszámban) szervezett gyakorlat megfelelő:</a:t>
            </a:r>
          </a:p>
          <a:p>
            <a:pPr>
              <a:buNone/>
            </a:pPr>
            <a:r>
              <a:rPr lang="hu-HU" sz="2800" dirty="0" smtClean="0">
                <a:latin typeface="+mj-lt"/>
              </a:rPr>
              <a:t> - hálózati kiterjesztettségben megvalósuló  tudományos kutatói ;</a:t>
            </a:r>
          </a:p>
          <a:p>
            <a:pPr>
              <a:buFontTx/>
              <a:buChar char="-"/>
            </a:pPr>
            <a:r>
              <a:rPr lang="hu-HU" sz="2800" dirty="0" smtClean="0">
                <a:latin typeface="+mj-lt"/>
              </a:rPr>
              <a:t>innovációs tudásközösség</a:t>
            </a:r>
          </a:p>
          <a:p>
            <a:pPr>
              <a:buNone/>
            </a:pPr>
            <a:r>
              <a:rPr lang="hu-HU" sz="2800" dirty="0" smtClean="0">
                <a:latin typeface="+mj-lt"/>
              </a:rPr>
              <a:t>háttértámogatása nélkül nem lenne szakmailag  teljes. </a:t>
            </a:r>
          </a:p>
          <a:p>
            <a:pPr>
              <a:buNone/>
            </a:pPr>
            <a:r>
              <a:rPr lang="hu-HU" sz="2800" dirty="0" smtClean="0">
                <a:latin typeface="+mj-lt"/>
              </a:rPr>
              <a:t>4.3. Tehát szükséges (a gyakorlatok mentorálása mellé) hálózati erős szakmai mentori közeg , amely a szakmai mélységekben való eligazodást segíti.</a:t>
            </a:r>
            <a:endParaRPr lang="hu-HU" sz="2800" dirty="0">
              <a:latin typeface="+mj-lt"/>
            </a:endParaRPr>
          </a:p>
        </p:txBody>
      </p:sp>
      <p:sp>
        <p:nvSpPr>
          <p:cNvPr id="4" name="Cím 4"/>
          <p:cNvSpPr txBox="1">
            <a:spLocks noGrp="1"/>
          </p:cNvSpPr>
          <p:nvPr>
            <p:ph type="title"/>
          </p:nvPr>
        </p:nvSpPr>
        <p:spPr>
          <a:xfrm>
            <a:off x="0" y="-119846"/>
            <a:ext cx="914400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/>
            <a:r>
              <a:rPr lang="hu-HU" sz="3200" b="1" dirty="0" smtClean="0">
                <a:solidFill>
                  <a:srgbClr val="000099"/>
                </a:solidFill>
              </a:rPr>
              <a:t/>
            </a:r>
            <a:br>
              <a:rPr lang="hu-HU" sz="3200" b="1" dirty="0" smtClean="0">
                <a:solidFill>
                  <a:srgbClr val="000099"/>
                </a:solidFill>
              </a:rPr>
            </a:br>
            <a:r>
              <a:rPr lang="hu-HU" sz="3200" b="1" dirty="0" smtClean="0">
                <a:solidFill>
                  <a:srgbClr val="1E71BC"/>
                </a:solidFill>
              </a:rPr>
              <a:t>4. Tanulságok, eredmények  - összefoglaló gondolatok (A)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rgbClr val="1E71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2069901"/>
          </a:xfrm>
          <a:ln w="50800"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hu-HU" dirty="0" smtClean="0"/>
              <a:t>Eredmény: </a:t>
            </a:r>
          </a:p>
          <a:p>
            <a:pPr indent="-4763">
              <a:buNone/>
            </a:pPr>
            <a:r>
              <a:rPr lang="hu-HU" dirty="0" smtClean="0"/>
              <a:t>Eddig 50 főnél több végzett kapta meg  a minősített junior üzletviteli tanácsadói minősítést! </a:t>
            </a:r>
          </a:p>
          <a:p>
            <a:pPr indent="-4763">
              <a:buNone/>
            </a:pPr>
            <a:r>
              <a:rPr lang="hu-HU" sz="2000" dirty="0" smtClean="0"/>
              <a:t>(Sajnos a rugalmas munkavégzés dacára sem tud mindenki gyakorlatra menni – különben a számuk magasabb lenne!)</a:t>
            </a:r>
            <a:endParaRPr lang="hu-HU" sz="2000" dirty="0"/>
          </a:p>
        </p:txBody>
      </p:sp>
      <p:sp>
        <p:nvSpPr>
          <p:cNvPr id="4" name="Cím 4"/>
          <p:cNvSpPr txBox="1">
            <a:spLocks noGrp="1"/>
          </p:cNvSpPr>
          <p:nvPr>
            <p:ph type="title"/>
          </p:nvPr>
        </p:nvSpPr>
        <p:spPr>
          <a:xfrm>
            <a:off x="457200" y="324356"/>
            <a:ext cx="822960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/>
            <a:r>
              <a:rPr lang="hu-HU" sz="3200" b="1" dirty="0" smtClean="0">
                <a:solidFill>
                  <a:srgbClr val="000099"/>
                </a:solidFill>
              </a:rPr>
              <a:t/>
            </a:r>
            <a:br>
              <a:rPr lang="hu-HU" sz="3200" b="1" dirty="0" smtClean="0">
                <a:solidFill>
                  <a:srgbClr val="000099"/>
                </a:solidFill>
              </a:rPr>
            </a:br>
            <a:r>
              <a:rPr lang="hu-HU" sz="3200" b="1" dirty="0" smtClean="0">
                <a:solidFill>
                  <a:srgbClr val="1E71BC"/>
                </a:solidFill>
              </a:rPr>
              <a:t>4. Tanulságok, eredmények  - összefoglaló gondolatok (B)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rgbClr val="1E71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Lefelé nyíl 4"/>
          <p:cNvSpPr/>
          <p:nvPr/>
        </p:nvSpPr>
        <p:spPr>
          <a:xfrm>
            <a:off x="4572000" y="4077072"/>
            <a:ext cx="34061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251520" y="4797152"/>
            <a:ext cx="8640960" cy="1815882"/>
          </a:xfrm>
          <a:prstGeom prst="rect">
            <a:avLst/>
          </a:prstGeom>
          <a:noFill/>
          <a:ln w="38100">
            <a:solidFill>
              <a:srgbClr val="0000D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</a:rPr>
              <a:t>Továbblépési lehetőség: az egyes tanácsadói funkcióterületek  irányában</a:t>
            </a:r>
          </a:p>
          <a:p>
            <a:pPr algn="ctr"/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</a:rPr>
              <a:t>(ld. Pl. EMBA – Turnaround Management, ahol 0,5 év gyakorlat biztosított!)</a:t>
            </a:r>
            <a:endParaRPr lang="hu-HU" sz="2800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19" name="Rectangle 19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47248" cy="316835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i="1" dirty="0" smtClean="0">
                <a:solidFill>
                  <a:srgbClr val="0066CC"/>
                </a:solidFill>
                <a:latin typeface="Monotype Corsiva" pitchFamily="66" charset="0"/>
              </a:rPr>
              <a:t>Köszönöm a megtisztelő figyelmet!</a:t>
            </a:r>
            <a:br>
              <a:rPr lang="hu-HU" sz="6600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i="1" dirty="0" smtClean="0">
                <a:solidFill>
                  <a:srgbClr val="0066CC"/>
                </a:solidFill>
                <a:latin typeface="Monotype Corsiva" pitchFamily="66" charset="0"/>
              </a:rPr>
              <a:t>Várom kérdéseiket!</a:t>
            </a:r>
          </a:p>
        </p:txBody>
      </p:sp>
      <p:pic>
        <p:nvPicPr>
          <p:cNvPr id="6145" name="Picture 1" descr="C:\Users\Erzsébet\Pictures\Sakk\imagesUKKAQJZ6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03848" y="3933056"/>
            <a:ext cx="244827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0" y="1412776"/>
          <a:ext cx="91440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23528" y="260350"/>
            <a:ext cx="8439472" cy="1008063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rgbClr val="003399"/>
                </a:solidFill>
              </a:rPr>
              <a:t>Amiről szó lesz….. </a:t>
            </a:r>
            <a:endParaRPr lang="hu-H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1608" cy="1355998"/>
          </a:xfrm>
        </p:spPr>
        <p:txBody>
          <a:bodyPr/>
          <a:lstStyle/>
          <a:p>
            <a:pPr lvl="0"/>
            <a:r>
              <a:rPr lang="hu-HU" sz="3200" b="1" dirty="0" smtClean="0">
                <a:solidFill>
                  <a:srgbClr val="003399"/>
                </a:solidFill>
              </a:rPr>
              <a:t/>
            </a:r>
            <a:br>
              <a:rPr lang="hu-HU" sz="3200" b="1" dirty="0" smtClean="0">
                <a:solidFill>
                  <a:srgbClr val="003399"/>
                </a:solidFill>
              </a:rPr>
            </a:br>
            <a:r>
              <a:rPr lang="hu-HU" sz="3200" b="1" dirty="0" smtClean="0">
                <a:solidFill>
                  <a:srgbClr val="003399"/>
                </a:solidFill>
              </a:rPr>
              <a:t/>
            </a:r>
            <a:br>
              <a:rPr lang="hu-HU" sz="3200" b="1" dirty="0" smtClean="0">
                <a:solidFill>
                  <a:srgbClr val="003399"/>
                </a:solidFill>
              </a:rPr>
            </a:br>
            <a:r>
              <a:rPr lang="hu-HU" sz="3200" b="1" dirty="0" smtClean="0">
                <a:solidFill>
                  <a:srgbClr val="003399"/>
                </a:solidFill>
              </a:rPr>
              <a:t/>
            </a:r>
            <a:br>
              <a:rPr lang="hu-HU" sz="3200" b="1" dirty="0" smtClean="0">
                <a:solidFill>
                  <a:srgbClr val="003399"/>
                </a:solidFill>
              </a:rPr>
            </a:br>
            <a:r>
              <a:rPr lang="hu-HU" sz="3200" b="1" dirty="0" smtClean="0">
                <a:solidFill>
                  <a:srgbClr val="003399"/>
                </a:solidFill>
              </a:rPr>
              <a:t/>
            </a:r>
            <a:br>
              <a:rPr lang="hu-HU" sz="3200" b="1" dirty="0" smtClean="0">
                <a:solidFill>
                  <a:srgbClr val="003399"/>
                </a:solidFill>
              </a:rPr>
            </a:br>
            <a:r>
              <a:rPr lang="hu-HU" sz="3200" b="1" dirty="0" smtClean="0">
                <a:solidFill>
                  <a:srgbClr val="003399"/>
                </a:solidFill>
              </a:rPr>
              <a:t/>
            </a:r>
            <a:br>
              <a:rPr lang="hu-HU" sz="3200" b="1" dirty="0" smtClean="0">
                <a:solidFill>
                  <a:srgbClr val="003399"/>
                </a:solidFill>
              </a:rPr>
            </a:br>
            <a:r>
              <a:rPr lang="hu-HU" sz="3200" b="1" dirty="0" smtClean="0">
                <a:solidFill>
                  <a:srgbClr val="003399"/>
                </a:solidFill>
              </a:rPr>
              <a:t>1.) Az előadás célja és az érintett képzés  szakmai igényei</a:t>
            </a:r>
            <a:br>
              <a:rPr lang="hu-HU" sz="3200" b="1" dirty="0" smtClean="0">
                <a:solidFill>
                  <a:srgbClr val="003399"/>
                </a:solidFill>
              </a:rPr>
            </a:br>
            <a:r>
              <a:rPr lang="hu-HU" sz="3200" b="1" dirty="0" smtClean="0">
                <a:solidFill>
                  <a:srgbClr val="003399"/>
                </a:solidFill>
              </a:rPr>
              <a:t> </a:t>
            </a:r>
            <a:endParaRPr lang="hu-HU" sz="3200" b="1" dirty="0">
              <a:solidFill>
                <a:srgbClr val="003399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323528" y="1700809"/>
            <a:ext cx="8363272" cy="4623792"/>
          </a:xfrm>
        </p:spPr>
        <p:txBody>
          <a:bodyPr/>
          <a:lstStyle/>
          <a:p>
            <a:pPr>
              <a:buNone/>
            </a:pPr>
            <a:r>
              <a:rPr lang="hu-HU" sz="2400" b="1" dirty="0" smtClean="0">
                <a:solidFill>
                  <a:srgbClr val="003399"/>
                </a:solidFill>
              </a:rPr>
              <a:t>1.1. Az előadás célja: </a:t>
            </a:r>
          </a:p>
          <a:p>
            <a:pPr>
              <a:buNone/>
            </a:pPr>
            <a:r>
              <a:rPr lang="hu-HU" sz="2200" dirty="0" smtClean="0">
                <a:solidFill>
                  <a:srgbClr val="000066"/>
                </a:solidFill>
              </a:rPr>
              <a:t>- Bemutatni, hogy bizonyos szakmák estében – a minőség jegyében – nem lehet gyakorlat végzése nélkül szakmailag jól felkészülni;</a:t>
            </a:r>
          </a:p>
          <a:p>
            <a:pPr>
              <a:buNone/>
            </a:pPr>
            <a:r>
              <a:rPr lang="hu-HU" sz="2200" dirty="0" smtClean="0">
                <a:solidFill>
                  <a:srgbClr val="000066"/>
                </a:solidFill>
              </a:rPr>
              <a:t>- Megoldható a levelező képzésben is a gyakorlat – sőt bizonyos képzések esetében a járható út ez!</a:t>
            </a:r>
          </a:p>
          <a:p>
            <a:pPr>
              <a:buNone/>
            </a:pPr>
            <a:endParaRPr lang="hu-HU" sz="22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hu-HU" sz="2400" b="1" dirty="0" smtClean="0">
                <a:solidFill>
                  <a:srgbClr val="000066"/>
                </a:solidFill>
              </a:rPr>
              <a:t>1.2. Az érintett képzés szakmai igényei </a:t>
            </a:r>
            <a:endParaRPr lang="hu-HU" sz="2200" dirty="0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Tx/>
              <a:buChar char="-"/>
            </a:pPr>
            <a:r>
              <a:rPr lang="hu-HU" sz="2200" dirty="0" smtClean="0">
                <a:solidFill>
                  <a:srgbClr val="000066"/>
                </a:solidFill>
              </a:rPr>
              <a:t>Vannak szakmák amelyek csak elmélettel nem elsajátíthatók:  ld. pl. üzletviteli tanácsadás;</a:t>
            </a:r>
          </a:p>
          <a:p>
            <a:pPr>
              <a:buClr>
                <a:srgbClr val="000066"/>
              </a:buClr>
              <a:buFontTx/>
              <a:buChar char="-"/>
            </a:pPr>
            <a:r>
              <a:rPr lang="hu-HU" sz="2200" dirty="0" smtClean="0">
                <a:solidFill>
                  <a:srgbClr val="000066"/>
                </a:solidFill>
              </a:rPr>
              <a:t>További feltétel: munkatapasztalat is (gyakorlatban min. 3- 5 év);</a:t>
            </a:r>
          </a:p>
          <a:p>
            <a:pPr>
              <a:buFontTx/>
              <a:buChar char="-"/>
            </a:pPr>
            <a:endParaRPr lang="hu-HU" sz="22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u-HU" sz="2200" dirty="0" smtClean="0">
              <a:solidFill>
                <a:srgbClr val="000066"/>
              </a:solidFill>
            </a:endParaRPr>
          </a:p>
          <a:p>
            <a:pPr>
              <a:buFontTx/>
              <a:buChar char="-"/>
            </a:pPr>
            <a:endParaRPr lang="hu-HU" sz="24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764704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800" b="1" dirty="0" smtClean="0">
                <a:solidFill>
                  <a:srgbClr val="003399"/>
                </a:solidFill>
                <a:latin typeface="+mj-lt"/>
              </a:rPr>
              <a:t>2. Melyek a főbb jellegzetességei az üzletviteli tanácsadó - képzés tudástartalmának (A)</a:t>
            </a:r>
            <a:endParaRPr lang="hu-HU" sz="2800" b="1" dirty="0">
              <a:solidFill>
                <a:srgbClr val="003399"/>
              </a:solidFill>
              <a:latin typeface="+mj-l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539552" y="1772816"/>
          <a:ext cx="813690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95536" y="1397000"/>
          <a:ext cx="6192688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Jobb oldali kapcsos zárójel 4"/>
          <p:cNvSpPr/>
          <p:nvPr/>
        </p:nvSpPr>
        <p:spPr>
          <a:xfrm>
            <a:off x="6516216" y="2492896"/>
            <a:ext cx="648072" cy="3816424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7020272" y="1772816"/>
            <a:ext cx="1979712" cy="1446550"/>
          </a:xfrm>
          <a:prstGeom prst="rect">
            <a:avLst/>
          </a:prstGeom>
          <a:noFill/>
          <a:ln w="38100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r>
              <a:rPr lang="hu-HU" sz="1800" dirty="0" smtClean="0"/>
              <a:t>Egy szakma súlyát</a:t>
            </a:r>
          </a:p>
          <a:p>
            <a:r>
              <a:rPr lang="hu-HU" sz="1800" dirty="0" smtClean="0"/>
              <a:t>egyetemi végzettség  adja</a:t>
            </a:r>
          </a:p>
          <a:p>
            <a:endParaRPr lang="hu-HU" dirty="0"/>
          </a:p>
        </p:txBody>
      </p:sp>
      <p:sp>
        <p:nvSpPr>
          <p:cNvPr id="8" name="Lefelé nyíl 7"/>
          <p:cNvSpPr/>
          <p:nvPr/>
        </p:nvSpPr>
        <p:spPr>
          <a:xfrm>
            <a:off x="7884368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7020272" y="4653136"/>
            <a:ext cx="1979712" cy="1169551"/>
          </a:xfrm>
          <a:prstGeom prst="rect">
            <a:avLst/>
          </a:prstGeom>
          <a:noFill/>
          <a:ln w="38100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r>
              <a:rPr lang="hu-HU" sz="1800" dirty="0" smtClean="0"/>
              <a:t>Mesterképzés szükségszerű és hiánypótló!</a:t>
            </a:r>
          </a:p>
          <a:p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51520" y="548680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800" b="1" dirty="0" smtClean="0">
                <a:solidFill>
                  <a:srgbClr val="003399"/>
                </a:solidFill>
                <a:latin typeface="+mj-lt"/>
              </a:rPr>
              <a:t>2. Melyek a főbb jellegzetességei az üzletviteli tanácsadó - képzés tudástartalmának (B)</a:t>
            </a:r>
            <a:endParaRPr lang="hu-HU" sz="2800" b="1" dirty="0">
              <a:solidFill>
                <a:srgbClr val="00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51520" y="548681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800" b="1" dirty="0" smtClean="0">
                <a:solidFill>
                  <a:srgbClr val="003399"/>
                </a:solidFill>
                <a:latin typeface="+mj-lt"/>
              </a:rPr>
              <a:t>3. </a:t>
            </a:r>
            <a:r>
              <a:rPr lang="hu-HU" sz="2800" b="1" dirty="0" smtClean="0">
                <a:solidFill>
                  <a:srgbClr val="000099"/>
                </a:solidFill>
                <a:latin typeface="+mj-lt"/>
              </a:rPr>
              <a:t>Hogyan lehet megosztani a képzést és a gyakorlatokat – öt éves tapasztalatok alapján 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251520" y="1556792"/>
            <a:ext cx="4176464" cy="4032448"/>
          </a:xfrm>
          <a:ln w="63500">
            <a:solidFill>
              <a:srgbClr val="000099"/>
            </a:solidFill>
          </a:ln>
        </p:spPr>
        <p:txBody>
          <a:bodyPr/>
          <a:lstStyle/>
          <a:p>
            <a:pPr marL="514350" indent="-514350">
              <a:buNone/>
            </a:pPr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</a:rPr>
              <a:t>3.1</a:t>
            </a:r>
            <a:r>
              <a:rPr lang="hu-HU" b="1" dirty="0" smtClean="0">
                <a:solidFill>
                  <a:srgbClr val="000099"/>
                </a:solidFill>
              </a:rPr>
              <a:t>. Tanteremi körülmények között </a:t>
            </a:r>
          </a:p>
          <a:p>
            <a:pPr marL="514350" indent="-514350">
              <a:buNone/>
            </a:pPr>
            <a:r>
              <a:rPr lang="hu-HU" dirty="0" smtClean="0">
                <a:latin typeface="Calibri" pitchFamily="34" charset="0"/>
              </a:rPr>
              <a:t>a.) minden péntek du. és szombati napokon órák </a:t>
            </a:r>
          </a:p>
          <a:p>
            <a:pPr marL="514350" indent="-514350" algn="ctr">
              <a:buNone/>
            </a:pPr>
            <a:r>
              <a:rPr lang="hu-HU" sz="3600" b="1" dirty="0" smtClean="0">
                <a:solidFill>
                  <a:srgbClr val="0033CC"/>
                </a:solidFill>
                <a:latin typeface="Calibri" pitchFamily="34" charset="0"/>
              </a:rPr>
              <a:t>+</a:t>
            </a:r>
          </a:p>
          <a:p>
            <a:pPr marL="514350" indent="-514350">
              <a:buNone/>
            </a:pPr>
            <a:r>
              <a:rPr lang="hu-HU" dirty="0" smtClean="0">
                <a:latin typeface="Calibri" pitchFamily="34" charset="0"/>
              </a:rPr>
              <a:t>b.) tudás elmélyítését szolgáló támogató tényezők </a:t>
            </a:r>
            <a:endParaRPr lang="hu-HU" sz="2400" dirty="0">
              <a:latin typeface="+mj-lt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4427984" y="1556792"/>
            <a:ext cx="4248472" cy="4016484"/>
          </a:xfrm>
          <a:prstGeom prst="rect">
            <a:avLst/>
          </a:prstGeom>
          <a:noFill/>
          <a:ln w="6350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1800"/>
              </a:spcBef>
              <a:buNone/>
            </a:pPr>
            <a:r>
              <a:rPr lang="hu-HU" sz="2400" b="1" dirty="0" smtClean="0">
                <a:solidFill>
                  <a:srgbClr val="000099"/>
                </a:solidFill>
                <a:latin typeface="+mj-lt"/>
              </a:rPr>
              <a:t>3</a:t>
            </a:r>
            <a:r>
              <a:rPr lang="hu-HU" sz="2400" dirty="0" smtClean="0">
                <a:latin typeface="+mj-lt"/>
              </a:rPr>
              <a:t>.</a:t>
            </a:r>
            <a:r>
              <a:rPr lang="hu-HU" sz="2400" b="1" dirty="0" smtClean="0">
                <a:solidFill>
                  <a:srgbClr val="000099"/>
                </a:solidFill>
                <a:latin typeface="+mj-lt"/>
              </a:rPr>
              <a:t>2. Gyakorlatok – különböző profilú üzletviteli tanácsadó cégeknél </a:t>
            </a:r>
          </a:p>
          <a:p>
            <a:pPr marL="514350" indent="-514350">
              <a:spcBef>
                <a:spcPts val="1800"/>
              </a:spcBef>
              <a:buNone/>
            </a:pPr>
            <a:r>
              <a:rPr lang="hu-HU" sz="2400" dirty="0" smtClean="0">
                <a:latin typeface="+mj-lt"/>
              </a:rPr>
              <a:t>a.) </a:t>
            </a:r>
            <a:r>
              <a:rPr lang="hu-HU" sz="2400" b="1" dirty="0" smtClean="0">
                <a:solidFill>
                  <a:srgbClr val="000099"/>
                </a:solidFill>
                <a:latin typeface="+mj-lt"/>
              </a:rPr>
              <a:t>13 BKIK érdekszövetséghez tartozó cég</a:t>
            </a:r>
            <a:r>
              <a:rPr lang="hu-HU" sz="2400" dirty="0" smtClean="0">
                <a:solidFill>
                  <a:srgbClr val="000099"/>
                </a:solidFill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tanácsadási tevékenységből -  a hallgató egyéni adottságai szerint </a:t>
            </a:r>
          </a:p>
          <a:p>
            <a:pPr marL="514350" indent="-514350">
              <a:buNone/>
            </a:pPr>
            <a:r>
              <a:rPr lang="hu-HU" sz="2400" dirty="0" smtClean="0">
                <a:latin typeface="+mj-lt"/>
              </a:rPr>
              <a:t>b.) Munkavégzés – rugalmas megoldásokkal </a:t>
            </a:r>
          </a:p>
          <a:p>
            <a:pPr marL="514350" indent="-514350">
              <a:buNone/>
            </a:pPr>
            <a:endParaRPr lang="hu-HU" sz="2400" dirty="0">
              <a:latin typeface="+mj-lt"/>
            </a:endParaRPr>
          </a:p>
        </p:txBody>
      </p:sp>
      <p:sp>
        <p:nvSpPr>
          <p:cNvPr id="10" name="Lefelé nyíl 9"/>
          <p:cNvSpPr/>
          <p:nvPr/>
        </p:nvSpPr>
        <p:spPr>
          <a:xfrm>
            <a:off x="2267744" y="5589240"/>
            <a:ext cx="288032" cy="576064"/>
          </a:xfrm>
          <a:prstGeom prst="downArrow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ekercs vízszintesen 11"/>
          <p:cNvSpPr/>
          <p:nvPr/>
        </p:nvSpPr>
        <p:spPr>
          <a:xfrm>
            <a:off x="1331640" y="6093296"/>
            <a:ext cx="2016224" cy="764704"/>
          </a:xfrm>
          <a:prstGeom prst="horizontalScroll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b="1" dirty="0" smtClean="0">
                <a:solidFill>
                  <a:srgbClr val="002060"/>
                </a:solidFill>
              </a:rPr>
              <a:t>MA oklevél </a:t>
            </a:r>
            <a:endParaRPr lang="hu-HU" sz="1800" b="1" dirty="0">
              <a:solidFill>
                <a:srgbClr val="002060"/>
              </a:solidFill>
            </a:endParaRPr>
          </a:p>
        </p:txBody>
      </p:sp>
      <p:sp>
        <p:nvSpPr>
          <p:cNvPr id="13" name="Lefelé nyíl 12"/>
          <p:cNvSpPr/>
          <p:nvPr/>
        </p:nvSpPr>
        <p:spPr>
          <a:xfrm>
            <a:off x="6660232" y="5589240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ekercs vízszintesen 13"/>
          <p:cNvSpPr/>
          <p:nvPr/>
        </p:nvSpPr>
        <p:spPr>
          <a:xfrm>
            <a:off x="5148064" y="6021288"/>
            <a:ext cx="3312368" cy="836712"/>
          </a:xfrm>
          <a:prstGeom prst="horizontalScroll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Tanácsadói  szakmai minősítés: QBJ  </a:t>
            </a:r>
            <a:endParaRPr lang="hu-HU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548681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800" b="1" dirty="0" smtClean="0">
                <a:solidFill>
                  <a:srgbClr val="003399"/>
                </a:solidFill>
                <a:latin typeface="+mj-lt"/>
              </a:rPr>
              <a:t>3.1.1.  </a:t>
            </a:r>
            <a:r>
              <a:rPr lang="hu-HU" sz="2800" b="1" dirty="0" smtClean="0">
                <a:solidFill>
                  <a:srgbClr val="000099"/>
                </a:solidFill>
                <a:latin typeface="+mj-lt"/>
              </a:rPr>
              <a:t>Tanteremi körülmények – szaktantárgyak estében  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323528" y="1628800"/>
          <a:ext cx="849694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9512" y="548680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</a:rPr>
              <a:t>3.1.2.  A tudás elmélyítését támogató tényezők</a:t>
            </a:r>
          </a:p>
          <a:p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</a:rPr>
              <a:t>A.) BKF Kiválóan Akkreditált Menedzsment Tehetségpont  </a:t>
            </a:r>
            <a:endParaRPr lang="hu-HU" sz="2800" dirty="0">
              <a:latin typeface="Calibri" pitchFamily="34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766119" y="1631092"/>
          <a:ext cx="8106031" cy="4831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/>
          <p:cNvGrpSpPr/>
          <p:nvPr/>
        </p:nvGrpSpPr>
        <p:grpSpPr>
          <a:xfrm>
            <a:off x="539552" y="3212976"/>
            <a:ext cx="1089690" cy="1466785"/>
            <a:chOff x="1703889" y="2134294"/>
            <a:chExt cx="1089690" cy="917346"/>
          </a:xfrm>
        </p:grpSpPr>
        <p:sp>
          <p:nvSpPr>
            <p:cNvPr id="5" name="Lekerekített téglalap 4"/>
            <p:cNvSpPr/>
            <p:nvPr/>
          </p:nvSpPr>
          <p:spPr>
            <a:xfrm>
              <a:off x="1703889" y="2134294"/>
              <a:ext cx="1089690" cy="91734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Lekerekített téglalap 4"/>
            <p:cNvSpPr/>
            <p:nvPr/>
          </p:nvSpPr>
          <p:spPr>
            <a:xfrm>
              <a:off x="1730757" y="2161162"/>
              <a:ext cx="1035954" cy="8636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800" b="1" kern="1200" dirty="0" smtClean="0"/>
                <a:t>VSZÜ TK célja </a:t>
              </a:r>
              <a:endParaRPr lang="hu-HU" sz="1800" b="1" kern="1200" dirty="0"/>
            </a:p>
          </p:txBody>
        </p:sp>
      </p:grpSp>
      <p:sp>
        <p:nvSpPr>
          <p:cNvPr id="7" name="Folyamatábra: Feldolgozás 6"/>
          <p:cNvSpPr/>
          <p:nvPr/>
        </p:nvSpPr>
        <p:spPr>
          <a:xfrm>
            <a:off x="1979712" y="2060848"/>
            <a:ext cx="2304256" cy="172819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hu-HU" b="1" dirty="0" smtClean="0"/>
              <a:t>autentikus szellemi bázisként szolgálni a VESZE mester szakot;</a:t>
            </a:r>
          </a:p>
        </p:txBody>
      </p:sp>
      <p:sp>
        <p:nvSpPr>
          <p:cNvPr id="8" name="Folyamatábra: Feldolgozás 7"/>
          <p:cNvSpPr/>
          <p:nvPr/>
        </p:nvSpPr>
        <p:spPr>
          <a:xfrm>
            <a:off x="1979712" y="4077072"/>
            <a:ext cx="2304256" cy="23042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002060"/>
              </a:buClr>
            </a:pPr>
            <a:r>
              <a:rPr lang="hu-HU" b="1" dirty="0" smtClean="0"/>
              <a:t>országos szintű kapcsolatokat építve -  alkotó műhely- és kutatási közösségként, betölteni ezt  a hálózati funkciót.</a:t>
            </a:r>
          </a:p>
          <a:p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0" name="Egyenes összekötő nyíllal 9"/>
          <p:cNvCxnSpPr>
            <a:stCxn id="6" idx="3"/>
          </p:cNvCxnSpPr>
          <p:nvPr/>
        </p:nvCxnSpPr>
        <p:spPr>
          <a:xfrm flipV="1">
            <a:off x="1602374" y="3068960"/>
            <a:ext cx="305330" cy="8774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>
            <a:stCxn id="6" idx="3"/>
            <a:endCxn id="8" idx="1"/>
          </p:cNvCxnSpPr>
          <p:nvPr/>
        </p:nvCxnSpPr>
        <p:spPr>
          <a:xfrm>
            <a:off x="1602374" y="3946368"/>
            <a:ext cx="377338" cy="12828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4932040" y="2420888"/>
            <a:ext cx="3744416" cy="1077218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u-HU" b="1" dirty="0" smtClean="0">
                <a:solidFill>
                  <a:srgbClr val="000099"/>
                </a:solidFill>
              </a:rPr>
              <a:t>Kommunikációmenedzsment (mentorszervezete: MTA Kommunikációmenedzsment</a:t>
            </a:r>
          </a:p>
          <a:p>
            <a:pPr lvl="0"/>
            <a:r>
              <a:rPr lang="hu-HU" b="1" dirty="0" smtClean="0">
                <a:solidFill>
                  <a:srgbClr val="000099"/>
                </a:solidFill>
              </a:rPr>
              <a:t>Munkabizottság)  </a:t>
            </a:r>
            <a:endParaRPr lang="hu-HU" dirty="0">
              <a:solidFill>
                <a:srgbClr val="000099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4932040" y="3573016"/>
            <a:ext cx="3744416" cy="830997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u-HU" b="1" dirty="0" smtClean="0">
                <a:solidFill>
                  <a:srgbClr val="000099"/>
                </a:solidFill>
              </a:rPr>
              <a:t>Menedzser és tanácsadója </a:t>
            </a:r>
          </a:p>
          <a:p>
            <a:pPr lvl="0"/>
            <a:r>
              <a:rPr lang="hu-HU" b="1" dirty="0" smtClean="0">
                <a:solidFill>
                  <a:srgbClr val="000099"/>
                </a:solidFill>
              </a:rPr>
              <a:t>(mentorszervezete:  </a:t>
            </a:r>
          </a:p>
          <a:p>
            <a:pPr lvl="0"/>
            <a:r>
              <a:rPr lang="hu-HU" b="1" dirty="0" smtClean="0">
                <a:solidFill>
                  <a:srgbClr val="000099"/>
                </a:solidFill>
              </a:rPr>
              <a:t>BKIK TANOSZT, VOE)  </a:t>
            </a:r>
            <a:endParaRPr lang="hu-HU" dirty="0">
              <a:solidFill>
                <a:srgbClr val="000099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4932040" y="4509120"/>
            <a:ext cx="3744416" cy="1077218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u-HU" b="1" dirty="0" smtClean="0">
                <a:solidFill>
                  <a:srgbClr val="000099"/>
                </a:solidFill>
              </a:rPr>
              <a:t>Tudásmenedzsment Műhely </a:t>
            </a:r>
          </a:p>
          <a:p>
            <a:pPr lvl="0"/>
            <a:r>
              <a:rPr lang="hu-HU" b="1" dirty="0" smtClean="0">
                <a:solidFill>
                  <a:srgbClr val="000099"/>
                </a:solidFill>
              </a:rPr>
              <a:t>(mentorszervezete: MTA Tudásmenedzsment Munkabizottság) </a:t>
            </a:r>
            <a:endParaRPr lang="hu-HU" dirty="0">
              <a:solidFill>
                <a:srgbClr val="000099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5004048" y="5805264"/>
            <a:ext cx="3672408" cy="584775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u-HU" b="1" dirty="0" smtClean="0">
                <a:solidFill>
                  <a:srgbClr val="000099"/>
                </a:solidFill>
              </a:rPr>
              <a:t>Mediátor Műhely (mentorszervezete: OME)  </a:t>
            </a:r>
            <a:endParaRPr lang="hu-HU" dirty="0">
              <a:solidFill>
                <a:srgbClr val="000099"/>
              </a:solidFill>
            </a:endParaRPr>
          </a:p>
        </p:txBody>
      </p:sp>
      <p:sp>
        <p:nvSpPr>
          <p:cNvPr id="18" name="Jobb oldali kapcsos zárójel 17"/>
          <p:cNvSpPr/>
          <p:nvPr/>
        </p:nvSpPr>
        <p:spPr>
          <a:xfrm>
            <a:off x="4355976" y="2348880"/>
            <a:ext cx="504056" cy="3744416"/>
          </a:xfrm>
          <a:prstGeom prst="rightBrac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Jobbra nyíl 18"/>
          <p:cNvSpPr/>
          <p:nvPr/>
        </p:nvSpPr>
        <p:spPr>
          <a:xfrm>
            <a:off x="4788024" y="4149080"/>
            <a:ext cx="144016" cy="144016"/>
          </a:xfrm>
          <a:prstGeom prst="rightArrow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Cím 4"/>
          <p:cNvSpPr>
            <a:spLocks noGrp="1"/>
          </p:cNvSpPr>
          <p:nvPr>
            <p:ph type="title"/>
          </p:nvPr>
        </p:nvSpPr>
        <p:spPr>
          <a:xfrm>
            <a:off x="323528" y="476672"/>
            <a:ext cx="88204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</a:rPr>
              <a:t>3.1.2.  A tudás elmélyítését támogató tényezők</a:t>
            </a:r>
          </a:p>
          <a:p>
            <a:pPr marL="720725" lvl="0" indent="-541338"/>
            <a:r>
              <a:rPr lang="hu-HU" sz="2800" b="1" dirty="0" smtClean="0">
                <a:solidFill>
                  <a:srgbClr val="000099"/>
                </a:solidFill>
                <a:latin typeface="+mj-lt"/>
              </a:rPr>
              <a:t>B.) BKF  Vezetés- Szervezéstudományi és Üzletviteli   Tanácsadási Tudásközpont (VSZÜ TK )</a:t>
            </a:r>
            <a:r>
              <a:rPr lang="hu-HU" sz="2800" b="1" dirty="0" smtClean="0">
                <a:solidFill>
                  <a:srgbClr val="000099"/>
                </a:solidFill>
                <a:latin typeface="Calibri" pitchFamily="34" charset="0"/>
              </a:rPr>
              <a:t>  </a:t>
            </a:r>
            <a:endParaRPr lang="hu-HU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éma3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3826</TotalTime>
  <Words>807</Words>
  <Application>Microsoft Office PowerPoint</Application>
  <PresentationFormat>Diavetítés a képernyőre (4:3 oldalarány)</PresentationFormat>
  <Paragraphs>151</Paragraphs>
  <Slides>15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Téma3</vt:lpstr>
      <vt:lpstr>1. dia</vt:lpstr>
      <vt:lpstr>Amiről szó lesz….. </vt:lpstr>
      <vt:lpstr>     1.) Az előadás célja és az érintett képzés  szakmai igényei  </vt:lpstr>
      <vt:lpstr>4. dia</vt:lpstr>
      <vt:lpstr>5. dia</vt:lpstr>
      <vt:lpstr>6. dia</vt:lpstr>
      <vt:lpstr>7. dia</vt:lpstr>
      <vt:lpstr>8. dia</vt:lpstr>
      <vt:lpstr>3.1.2.  A tudás elmélyítését támogató tényezők B.) BKF  Vezetés- Szervezéstudományi és Üzletviteli   Tanácsadási Tudásközpont (VSZÜ TK )  </vt:lpstr>
      <vt:lpstr>10. dia</vt:lpstr>
      <vt:lpstr>11. dia</vt:lpstr>
      <vt:lpstr>12. dia</vt:lpstr>
      <vt:lpstr> 4. Tanulságok, eredmények  - összefoglaló gondolatok (A)</vt:lpstr>
      <vt:lpstr> 4. Tanulságok, eredmények  - összefoglaló gondolatok (B)</vt:lpstr>
      <vt:lpstr>       Köszönöm a megtisztelő figyelmet! Várom kérdéseiket!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Regionális Tanácsadási Konferencia  „Kihívások és lehetőségek az Európai Uniós csatlakozás kapujában”  Miskolc, 2003. október 8.</dc:title>
  <dc:creator>Gyarmati Tibor</dc:creator>
  <cp:lastModifiedBy>Erzsébet</cp:lastModifiedBy>
  <cp:revision>312</cp:revision>
  <dcterms:created xsi:type="dcterms:W3CDTF">2003-10-02T18:27:42Z</dcterms:created>
  <dcterms:modified xsi:type="dcterms:W3CDTF">2015-04-29T05:11:08Z</dcterms:modified>
</cp:coreProperties>
</file>