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76" r:id="rId1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 showGuides="1">
      <p:cViewPr varScale="1">
        <p:scale>
          <a:sx n="109" d="100"/>
          <a:sy n="109" d="100"/>
        </p:scale>
        <p:origin x="169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yulay Tibor" userId="535b6ba7-6d82-441a-8552-f9903ecaffbf" providerId="ADAL" clId="{E2BE22D5-5196-4522-B696-2BA492E80B1A}"/>
    <pc:docChg chg="modSld sldOrd">
      <pc:chgData name="Gyulay Tibor" userId="535b6ba7-6d82-441a-8552-f9903ecaffbf" providerId="ADAL" clId="{E2BE22D5-5196-4522-B696-2BA492E80B1A}" dt="2017-10-25T09:21:58.492" v="2"/>
      <pc:docMkLst>
        <pc:docMk/>
      </pc:docMkLst>
      <pc:sldChg chg="ord">
        <pc:chgData name="Gyulay Tibor" userId="535b6ba7-6d82-441a-8552-f9903ecaffbf" providerId="ADAL" clId="{E2BE22D5-5196-4522-B696-2BA492E80B1A}" dt="2017-10-25T09:21:30.716" v="1"/>
        <pc:sldMkLst>
          <pc:docMk/>
          <pc:sldMk cId="220736019" sldId="259"/>
        </pc:sldMkLst>
      </pc:sldChg>
      <pc:sldChg chg="ord">
        <pc:chgData name="Gyulay Tibor" userId="535b6ba7-6d82-441a-8552-f9903ecaffbf" providerId="ADAL" clId="{E2BE22D5-5196-4522-B696-2BA492E80B1A}" dt="2017-10-25T05:23:50.774" v="0"/>
        <pc:sldMkLst>
          <pc:docMk/>
          <pc:sldMk cId="536046419" sldId="277"/>
        </pc:sldMkLst>
      </pc:sldChg>
      <pc:sldChg chg="ord">
        <pc:chgData name="Gyulay Tibor" userId="535b6ba7-6d82-441a-8552-f9903ecaffbf" providerId="ADAL" clId="{E2BE22D5-5196-4522-B696-2BA492E80B1A}" dt="2017-10-25T09:21:58.492" v="2"/>
        <pc:sldMkLst>
          <pc:docMk/>
          <pc:sldMk cId="66287571" sldId="279"/>
        </pc:sldMkLst>
      </pc:sldChg>
    </pc:docChg>
  </pc:docChgLst>
  <pc:docChgLst>
    <pc:chgData name="Gyulay Tibor" userId="535b6ba7-6d82-441a-8552-f9903ecaffbf" providerId="ADAL" clId="{0AE72003-7C99-40F9-B65F-6D27C1CD3DCD}"/>
    <pc:docChg chg="undo custSel addSld delSld modSld modMainMaster">
      <pc:chgData name="Gyulay Tibor" userId="535b6ba7-6d82-441a-8552-f9903ecaffbf" providerId="ADAL" clId="{0AE72003-7C99-40F9-B65F-6D27C1CD3DCD}" dt="2017-10-23T13:36:57.492" v="3023" actId="20577"/>
      <pc:docMkLst>
        <pc:docMk/>
      </pc:docMkLst>
      <pc:sldChg chg="addSp delSp modSp">
        <pc:chgData name="Gyulay Tibor" userId="535b6ba7-6d82-441a-8552-f9903ecaffbf" providerId="ADAL" clId="{0AE72003-7C99-40F9-B65F-6D27C1CD3DCD}" dt="2017-10-23T13:34:36.605" v="2993" actId="1076"/>
        <pc:sldMkLst>
          <pc:docMk/>
          <pc:sldMk cId="3648995466" sldId="257"/>
        </pc:sldMkLst>
        <pc:spChg chg="del">
          <ac:chgData name="Gyulay Tibor" userId="535b6ba7-6d82-441a-8552-f9903ecaffbf" providerId="ADAL" clId="{0AE72003-7C99-40F9-B65F-6D27C1CD3DCD}" dt="2017-10-23T08:42:21.434" v="24" actId="478"/>
          <ac:spMkLst>
            <pc:docMk/>
            <pc:sldMk cId="3648995466" sldId="257"/>
            <ac:spMk id="2" creationId="{00000000-0000-0000-0000-000000000000}"/>
          </ac:spMkLst>
        </pc:spChg>
        <pc:spChg chg="mod">
          <ac:chgData name="Gyulay Tibor" userId="535b6ba7-6d82-441a-8552-f9903ecaffbf" providerId="ADAL" clId="{0AE72003-7C99-40F9-B65F-6D27C1CD3DCD}" dt="2017-10-23T13:34:28.064" v="2992" actId="6549"/>
          <ac:spMkLst>
            <pc:docMk/>
            <pc:sldMk cId="3648995466" sldId="257"/>
            <ac:spMk id="5" creationId="{00000000-0000-0000-0000-000000000000}"/>
          </ac:spMkLst>
        </pc:spChg>
        <pc:picChg chg="add mod modCrop">
          <ac:chgData name="Gyulay Tibor" userId="535b6ba7-6d82-441a-8552-f9903ecaffbf" providerId="ADAL" clId="{0AE72003-7C99-40F9-B65F-6D27C1CD3DCD}" dt="2017-10-23T13:34:36.605" v="2993" actId="1076"/>
          <ac:picMkLst>
            <pc:docMk/>
            <pc:sldMk cId="3648995466" sldId="257"/>
            <ac:picMk id="6" creationId="{BC35FE20-18E5-4548-8A26-21A0B597638C}"/>
          </ac:picMkLst>
        </pc:picChg>
        <pc:picChg chg="del">
          <ac:chgData name="Gyulay Tibor" userId="535b6ba7-6d82-441a-8552-f9903ecaffbf" providerId="ADAL" clId="{0AE72003-7C99-40F9-B65F-6D27C1CD3DCD}" dt="2017-10-23T08:42:31.986" v="27" actId="478"/>
          <ac:picMkLst>
            <pc:docMk/>
            <pc:sldMk cId="3648995466" sldId="257"/>
            <ac:picMk id="7" creationId="{00000000-0000-0000-0000-000000000000}"/>
          </ac:picMkLst>
        </pc:picChg>
      </pc:sldChg>
      <pc:sldChg chg="addSp delSp modSp">
        <pc:chgData name="Gyulay Tibor" userId="535b6ba7-6d82-441a-8552-f9903ecaffbf" providerId="ADAL" clId="{0AE72003-7C99-40F9-B65F-6D27C1CD3DCD}" dt="2017-10-23T09:20:17.475" v="508" actId="404"/>
        <pc:sldMkLst>
          <pc:docMk/>
          <pc:sldMk cId="1398921575" sldId="258"/>
        </pc:sldMkLst>
        <pc:spChg chg="mod">
          <ac:chgData name="Gyulay Tibor" userId="535b6ba7-6d82-441a-8552-f9903ecaffbf" providerId="ADAL" clId="{0AE72003-7C99-40F9-B65F-6D27C1CD3DCD}" dt="2017-10-23T09:03:47.316" v="230" actId="313"/>
          <ac:spMkLst>
            <pc:docMk/>
            <pc:sldMk cId="1398921575" sldId="258"/>
            <ac:spMk id="2" creationId="{00000000-0000-0000-0000-000000000000}"/>
          </ac:spMkLst>
        </pc:spChg>
        <pc:spChg chg="mod">
          <ac:chgData name="Gyulay Tibor" userId="535b6ba7-6d82-441a-8552-f9903ecaffbf" providerId="ADAL" clId="{0AE72003-7C99-40F9-B65F-6D27C1CD3DCD}" dt="2017-10-23T09:20:17.475" v="508" actId="404"/>
          <ac:spMkLst>
            <pc:docMk/>
            <pc:sldMk cId="1398921575" sldId="258"/>
            <ac:spMk id="7" creationId="{00000000-0000-0000-0000-000000000000}"/>
          </ac:spMkLst>
        </pc:spChg>
        <pc:picChg chg="add mod modCrop">
          <ac:chgData name="Gyulay Tibor" userId="535b6ba7-6d82-441a-8552-f9903ecaffbf" providerId="ADAL" clId="{0AE72003-7C99-40F9-B65F-6D27C1CD3DCD}" dt="2017-10-23T09:17:31.957" v="474" actId="14100"/>
          <ac:picMkLst>
            <pc:docMk/>
            <pc:sldMk cId="1398921575" sldId="258"/>
            <ac:picMk id="4" creationId="{503F5D5C-959F-4C1D-94D4-835F3788E567}"/>
          </ac:picMkLst>
        </pc:picChg>
        <pc:picChg chg="del">
          <ac:chgData name="Gyulay Tibor" userId="535b6ba7-6d82-441a-8552-f9903ecaffbf" providerId="ADAL" clId="{0AE72003-7C99-40F9-B65F-6D27C1CD3DCD}" dt="2017-10-23T09:16:44.476" v="466" actId="478"/>
          <ac:picMkLst>
            <pc:docMk/>
            <pc:sldMk cId="1398921575" sldId="258"/>
            <ac:picMk id="8" creationId="{00000000-0000-0000-0000-000000000000}"/>
          </ac:picMkLst>
        </pc:picChg>
      </pc:sldChg>
      <pc:sldChg chg="modSp">
        <pc:chgData name="Gyulay Tibor" userId="535b6ba7-6d82-441a-8552-f9903ecaffbf" providerId="ADAL" clId="{0AE72003-7C99-40F9-B65F-6D27C1CD3DCD}" dt="2017-10-23T09:24:10.193" v="671" actId="404"/>
        <pc:sldMkLst>
          <pc:docMk/>
          <pc:sldMk cId="220736019" sldId="259"/>
        </pc:sldMkLst>
        <pc:spChg chg="mod">
          <ac:chgData name="Gyulay Tibor" userId="535b6ba7-6d82-441a-8552-f9903ecaffbf" providerId="ADAL" clId="{0AE72003-7C99-40F9-B65F-6D27C1CD3DCD}" dt="2017-10-23T09:18:05.211" v="489" actId="403"/>
          <ac:spMkLst>
            <pc:docMk/>
            <pc:sldMk cId="220736019" sldId="259"/>
            <ac:spMk id="2" creationId="{00000000-0000-0000-0000-000000000000}"/>
          </ac:spMkLst>
        </pc:spChg>
        <pc:spChg chg="mod">
          <ac:chgData name="Gyulay Tibor" userId="535b6ba7-6d82-441a-8552-f9903ecaffbf" providerId="ADAL" clId="{0AE72003-7C99-40F9-B65F-6D27C1CD3DCD}" dt="2017-10-23T09:24:10.193" v="671" actId="404"/>
          <ac:spMkLst>
            <pc:docMk/>
            <pc:sldMk cId="220736019" sldId="259"/>
            <ac:spMk id="3" creationId="{00000000-0000-0000-0000-000000000000}"/>
          </ac:spMkLst>
        </pc:spChg>
      </pc:sldChg>
      <pc:sldChg chg="del">
        <pc:chgData name="Gyulay Tibor" userId="535b6ba7-6d82-441a-8552-f9903ecaffbf" providerId="ADAL" clId="{0AE72003-7C99-40F9-B65F-6D27C1CD3DCD}" dt="2017-10-23T10:44:52.543" v="672" actId="2696"/>
        <pc:sldMkLst>
          <pc:docMk/>
          <pc:sldMk cId="3231344389" sldId="260"/>
        </pc:sldMkLst>
      </pc:sldChg>
      <pc:sldChg chg="modSp del">
        <pc:chgData name="Gyulay Tibor" userId="535b6ba7-6d82-441a-8552-f9903ecaffbf" providerId="ADAL" clId="{0AE72003-7C99-40F9-B65F-6D27C1CD3DCD}" dt="2017-10-23T10:44:52.565" v="673" actId="2696"/>
        <pc:sldMkLst>
          <pc:docMk/>
          <pc:sldMk cId="603072219" sldId="261"/>
        </pc:sldMkLst>
        <pc:spChg chg="mod">
          <ac:chgData name="Gyulay Tibor" userId="535b6ba7-6d82-441a-8552-f9903ecaffbf" providerId="ADAL" clId="{0AE72003-7C99-40F9-B65F-6D27C1CD3DCD}" dt="2017-10-23T08:41:41.655" v="2" actId="27636"/>
          <ac:spMkLst>
            <pc:docMk/>
            <pc:sldMk cId="603072219" sldId="261"/>
            <ac:spMk id="3" creationId="{00000000-0000-0000-0000-000000000000}"/>
          </ac:spMkLst>
        </pc:spChg>
      </pc:sldChg>
      <pc:sldChg chg="del">
        <pc:chgData name="Gyulay Tibor" userId="535b6ba7-6d82-441a-8552-f9903ecaffbf" providerId="ADAL" clId="{0AE72003-7C99-40F9-B65F-6D27C1CD3DCD}" dt="2017-10-23T10:44:52.582" v="674" actId="2696"/>
        <pc:sldMkLst>
          <pc:docMk/>
          <pc:sldMk cId="201001506" sldId="262"/>
        </pc:sldMkLst>
      </pc:sldChg>
      <pc:sldChg chg="del">
        <pc:chgData name="Gyulay Tibor" userId="535b6ba7-6d82-441a-8552-f9903ecaffbf" providerId="ADAL" clId="{0AE72003-7C99-40F9-B65F-6D27C1CD3DCD}" dt="2017-10-23T10:44:52.598" v="675" actId="2696"/>
        <pc:sldMkLst>
          <pc:docMk/>
          <pc:sldMk cId="2072679495" sldId="263"/>
        </pc:sldMkLst>
      </pc:sldChg>
      <pc:sldChg chg="del">
        <pc:chgData name="Gyulay Tibor" userId="535b6ba7-6d82-441a-8552-f9903ecaffbf" providerId="ADAL" clId="{0AE72003-7C99-40F9-B65F-6D27C1CD3DCD}" dt="2017-10-23T10:44:52.625" v="677" actId="2696"/>
        <pc:sldMkLst>
          <pc:docMk/>
          <pc:sldMk cId="1510942993" sldId="264"/>
        </pc:sldMkLst>
      </pc:sldChg>
      <pc:sldChg chg="del">
        <pc:chgData name="Gyulay Tibor" userId="535b6ba7-6d82-441a-8552-f9903ecaffbf" providerId="ADAL" clId="{0AE72003-7C99-40F9-B65F-6D27C1CD3DCD}" dt="2017-10-23T10:44:52.612" v="676" actId="2696"/>
        <pc:sldMkLst>
          <pc:docMk/>
          <pc:sldMk cId="867191393" sldId="265"/>
        </pc:sldMkLst>
      </pc:sldChg>
      <pc:sldChg chg="del">
        <pc:chgData name="Gyulay Tibor" userId="535b6ba7-6d82-441a-8552-f9903ecaffbf" providerId="ADAL" clId="{0AE72003-7C99-40F9-B65F-6D27C1CD3DCD}" dt="2017-10-23T10:44:52.640" v="678" actId="2696"/>
        <pc:sldMkLst>
          <pc:docMk/>
          <pc:sldMk cId="1865826592" sldId="266"/>
        </pc:sldMkLst>
      </pc:sldChg>
      <pc:sldChg chg="del">
        <pc:chgData name="Gyulay Tibor" userId="535b6ba7-6d82-441a-8552-f9903ecaffbf" providerId="ADAL" clId="{0AE72003-7C99-40F9-B65F-6D27C1CD3DCD}" dt="2017-10-23T10:44:52.655" v="679" actId="2696"/>
        <pc:sldMkLst>
          <pc:docMk/>
          <pc:sldMk cId="1071885441" sldId="267"/>
        </pc:sldMkLst>
      </pc:sldChg>
      <pc:sldChg chg="del">
        <pc:chgData name="Gyulay Tibor" userId="535b6ba7-6d82-441a-8552-f9903ecaffbf" providerId="ADAL" clId="{0AE72003-7C99-40F9-B65F-6D27C1CD3DCD}" dt="2017-10-23T10:44:52.672" v="680" actId="2696"/>
        <pc:sldMkLst>
          <pc:docMk/>
          <pc:sldMk cId="1412625710" sldId="268"/>
        </pc:sldMkLst>
      </pc:sldChg>
      <pc:sldChg chg="del">
        <pc:chgData name="Gyulay Tibor" userId="535b6ba7-6d82-441a-8552-f9903ecaffbf" providerId="ADAL" clId="{0AE72003-7C99-40F9-B65F-6D27C1CD3DCD}" dt="2017-10-23T10:44:52.687" v="681" actId="2696"/>
        <pc:sldMkLst>
          <pc:docMk/>
          <pc:sldMk cId="3273410511" sldId="269"/>
        </pc:sldMkLst>
      </pc:sldChg>
      <pc:sldChg chg="modSp">
        <pc:chgData name="Gyulay Tibor" userId="535b6ba7-6d82-441a-8552-f9903ecaffbf" providerId="ADAL" clId="{0AE72003-7C99-40F9-B65F-6D27C1CD3DCD}" dt="2017-10-23T13:33:41.835" v="2989" actId="6549"/>
        <pc:sldMkLst>
          <pc:docMk/>
          <pc:sldMk cId="2581201507" sldId="276"/>
        </pc:sldMkLst>
        <pc:spChg chg="mod">
          <ac:chgData name="Gyulay Tibor" userId="535b6ba7-6d82-441a-8552-f9903ecaffbf" providerId="ADAL" clId="{0AE72003-7C99-40F9-B65F-6D27C1CD3DCD}" dt="2017-10-23T13:33:32.056" v="2988" actId="1076"/>
          <ac:spMkLst>
            <pc:docMk/>
            <pc:sldMk cId="2581201507" sldId="276"/>
            <ac:spMk id="2" creationId="{00000000-0000-0000-0000-000000000000}"/>
          </ac:spMkLst>
        </pc:spChg>
        <pc:spChg chg="mod">
          <ac:chgData name="Gyulay Tibor" userId="535b6ba7-6d82-441a-8552-f9903ecaffbf" providerId="ADAL" clId="{0AE72003-7C99-40F9-B65F-6D27C1CD3DCD}" dt="2017-10-23T13:33:41.835" v="2989" actId="6549"/>
          <ac:spMkLst>
            <pc:docMk/>
            <pc:sldMk cId="2581201507" sldId="276"/>
            <ac:spMk id="4" creationId="{00000000-0000-0000-0000-000000000000}"/>
          </ac:spMkLst>
        </pc:spChg>
      </pc:sldChg>
      <pc:sldChg chg="addSp delSp modSp add modAnim">
        <pc:chgData name="Gyulay Tibor" userId="535b6ba7-6d82-441a-8552-f9903ecaffbf" providerId="ADAL" clId="{0AE72003-7C99-40F9-B65F-6D27C1CD3DCD}" dt="2017-10-23T13:34:59.530" v="2994" actId="20577"/>
        <pc:sldMkLst>
          <pc:docMk/>
          <pc:sldMk cId="536046419" sldId="277"/>
        </pc:sldMkLst>
        <pc:spChg chg="mod">
          <ac:chgData name="Gyulay Tibor" userId="535b6ba7-6d82-441a-8552-f9903ecaffbf" providerId="ADAL" clId="{0AE72003-7C99-40F9-B65F-6D27C1CD3DCD}" dt="2017-10-23T11:49:10.010" v="1091" actId="313"/>
          <ac:spMkLst>
            <pc:docMk/>
            <pc:sldMk cId="536046419" sldId="277"/>
            <ac:spMk id="2" creationId="{1E26E992-602D-4D4D-BF67-5AAD08451D5F}"/>
          </ac:spMkLst>
        </pc:spChg>
        <pc:spChg chg="mod">
          <ac:chgData name="Gyulay Tibor" userId="535b6ba7-6d82-441a-8552-f9903ecaffbf" providerId="ADAL" clId="{0AE72003-7C99-40F9-B65F-6D27C1CD3DCD}" dt="2017-10-23T11:49:49.181" v="1099" actId="113"/>
          <ac:spMkLst>
            <pc:docMk/>
            <pc:sldMk cId="536046419" sldId="277"/>
            <ac:spMk id="3" creationId="{38811B3E-9643-43ED-9BE4-4EA494C3BE63}"/>
          </ac:spMkLst>
        </pc:spChg>
        <pc:spChg chg="del">
          <ac:chgData name="Gyulay Tibor" userId="535b6ba7-6d82-441a-8552-f9903ecaffbf" providerId="ADAL" clId="{0AE72003-7C99-40F9-B65F-6D27C1CD3DCD}" dt="2017-10-23T11:54:45.412" v="1100" actId="20577"/>
          <ac:spMkLst>
            <pc:docMk/>
            <pc:sldMk cId="536046419" sldId="277"/>
            <ac:spMk id="4" creationId="{2787DBBC-DC50-4950-B89B-48C84BFB8036}"/>
          </ac:spMkLst>
        </pc:spChg>
        <pc:spChg chg="del">
          <ac:chgData name="Gyulay Tibor" userId="535b6ba7-6d82-441a-8552-f9903ecaffbf" providerId="ADAL" clId="{0AE72003-7C99-40F9-B65F-6D27C1CD3DCD}" dt="2017-10-23T12:01:56.309" v="1105" actId="20577"/>
          <ac:spMkLst>
            <pc:docMk/>
            <pc:sldMk cId="536046419" sldId="277"/>
            <ac:spMk id="5" creationId="{D2F05CAE-E128-44FE-8EEF-2327A0DEF28D}"/>
          </ac:spMkLst>
        </pc:spChg>
        <pc:spChg chg="add mod">
          <ac:chgData name="Gyulay Tibor" userId="535b6ba7-6d82-441a-8552-f9903ecaffbf" providerId="ADAL" clId="{0AE72003-7C99-40F9-B65F-6D27C1CD3DCD}" dt="2017-10-23T13:34:59.530" v="2994" actId="20577"/>
          <ac:spMkLst>
            <pc:docMk/>
            <pc:sldMk cId="536046419" sldId="277"/>
            <ac:spMk id="7" creationId="{BCA01A51-DADE-47F6-9FE7-446ADC6CC6A7}"/>
          </ac:spMkLst>
        </pc:spChg>
        <pc:picChg chg="add mod">
          <ac:chgData name="Gyulay Tibor" userId="535b6ba7-6d82-441a-8552-f9903ecaffbf" providerId="ADAL" clId="{0AE72003-7C99-40F9-B65F-6D27C1CD3DCD}" dt="2017-10-23T11:54:45.412" v="1100" actId="20577"/>
          <ac:picMkLst>
            <pc:docMk/>
            <pc:sldMk cId="536046419" sldId="277"/>
            <ac:picMk id="6" creationId="{6F992119-0222-45FC-9B0C-D0C2ED94E05F}"/>
          </ac:picMkLst>
        </pc:picChg>
      </pc:sldChg>
      <pc:sldChg chg="addSp delSp modSp add">
        <pc:chgData name="Gyulay Tibor" userId="535b6ba7-6d82-441a-8552-f9903ecaffbf" providerId="ADAL" clId="{0AE72003-7C99-40F9-B65F-6D27C1CD3DCD}" dt="2017-10-23T13:36:01.797" v="3004" actId="20577"/>
        <pc:sldMkLst>
          <pc:docMk/>
          <pc:sldMk cId="2661490657" sldId="278"/>
        </pc:sldMkLst>
        <pc:spChg chg="del mod">
          <ac:chgData name="Gyulay Tibor" userId="535b6ba7-6d82-441a-8552-f9903ecaffbf" providerId="ADAL" clId="{0AE72003-7C99-40F9-B65F-6D27C1CD3DCD}" dt="2017-10-23T12:02:05.621" v="1106" actId="20577"/>
          <ac:spMkLst>
            <pc:docMk/>
            <pc:sldMk cId="2661490657" sldId="278"/>
            <ac:spMk id="2" creationId="{6D190319-8703-4678-934C-02D2110834F1}"/>
          </ac:spMkLst>
        </pc:spChg>
        <pc:spChg chg="del mod">
          <ac:chgData name="Gyulay Tibor" userId="535b6ba7-6d82-441a-8552-f9903ecaffbf" providerId="ADAL" clId="{0AE72003-7C99-40F9-B65F-6D27C1CD3DCD}" dt="2017-10-23T12:02:05.621" v="1106" actId="20577"/>
          <ac:spMkLst>
            <pc:docMk/>
            <pc:sldMk cId="2661490657" sldId="278"/>
            <ac:spMk id="3" creationId="{ACCEBF7B-8002-47A6-9BC2-F541FFC72193}"/>
          </ac:spMkLst>
        </pc:spChg>
        <pc:spChg chg="del">
          <ac:chgData name="Gyulay Tibor" userId="535b6ba7-6d82-441a-8552-f9903ecaffbf" providerId="ADAL" clId="{0AE72003-7C99-40F9-B65F-6D27C1CD3DCD}" dt="2017-10-23T12:02:05.621" v="1106" actId="20577"/>
          <ac:spMkLst>
            <pc:docMk/>
            <pc:sldMk cId="2661490657" sldId="278"/>
            <ac:spMk id="4" creationId="{F4713404-E602-4DBE-BD31-C6176C4EFF4F}"/>
          </ac:spMkLst>
        </pc:spChg>
        <pc:spChg chg="del">
          <ac:chgData name="Gyulay Tibor" userId="535b6ba7-6d82-441a-8552-f9903ecaffbf" providerId="ADAL" clId="{0AE72003-7C99-40F9-B65F-6D27C1CD3DCD}" dt="2017-10-23T12:02:05.621" v="1106" actId="20577"/>
          <ac:spMkLst>
            <pc:docMk/>
            <pc:sldMk cId="2661490657" sldId="278"/>
            <ac:spMk id="5" creationId="{144FBC71-CDCD-4EAC-8403-18C8BE0ABD25}"/>
          </ac:spMkLst>
        </pc:spChg>
        <pc:spChg chg="add mod">
          <ac:chgData name="Gyulay Tibor" userId="535b6ba7-6d82-441a-8552-f9903ecaffbf" providerId="ADAL" clId="{0AE72003-7C99-40F9-B65F-6D27C1CD3DCD}" dt="2017-10-23T12:02:33.766" v="1137" actId="403"/>
          <ac:spMkLst>
            <pc:docMk/>
            <pc:sldMk cId="2661490657" sldId="278"/>
            <ac:spMk id="6" creationId="{782BCCDA-7DA0-401C-ABB6-F52D47EBD156}"/>
          </ac:spMkLst>
        </pc:spChg>
        <pc:spChg chg="add mod">
          <ac:chgData name="Gyulay Tibor" userId="535b6ba7-6d82-441a-8552-f9903ecaffbf" providerId="ADAL" clId="{0AE72003-7C99-40F9-B65F-6D27C1CD3DCD}" dt="2017-10-23T12:10:16.975" v="1460" actId="27636"/>
          <ac:spMkLst>
            <pc:docMk/>
            <pc:sldMk cId="2661490657" sldId="278"/>
            <ac:spMk id="7" creationId="{A74F1A0C-38D5-4FC7-8BE7-B1BAF6410068}"/>
          </ac:spMkLst>
        </pc:spChg>
        <pc:spChg chg="add del mod">
          <ac:chgData name="Gyulay Tibor" userId="535b6ba7-6d82-441a-8552-f9903ecaffbf" providerId="ADAL" clId="{0AE72003-7C99-40F9-B65F-6D27C1CD3DCD}" dt="2017-10-23T12:03:23.404" v="1138" actId="20577"/>
          <ac:spMkLst>
            <pc:docMk/>
            <pc:sldMk cId="2661490657" sldId="278"/>
            <ac:spMk id="8" creationId="{A6E07B72-89EB-42CB-A9CF-C9896C030832}"/>
          </ac:spMkLst>
        </pc:spChg>
        <pc:spChg chg="add mod">
          <ac:chgData name="Gyulay Tibor" userId="535b6ba7-6d82-441a-8552-f9903ecaffbf" providerId="ADAL" clId="{0AE72003-7C99-40F9-B65F-6D27C1CD3DCD}" dt="2017-10-23T13:36:01.797" v="3004" actId="20577"/>
          <ac:spMkLst>
            <pc:docMk/>
            <pc:sldMk cId="2661490657" sldId="278"/>
            <ac:spMk id="9" creationId="{92216A7F-41B2-44B1-A6FB-3A3564890E36}"/>
          </ac:spMkLst>
        </pc:spChg>
        <pc:picChg chg="add mod">
          <ac:chgData name="Gyulay Tibor" userId="535b6ba7-6d82-441a-8552-f9903ecaffbf" providerId="ADAL" clId="{0AE72003-7C99-40F9-B65F-6D27C1CD3DCD}" dt="2017-10-23T12:03:39.443" v="1140" actId="14100"/>
          <ac:picMkLst>
            <pc:docMk/>
            <pc:sldMk cId="2661490657" sldId="278"/>
            <ac:picMk id="10" creationId="{861B446E-5CD4-4136-B57D-F283B245C7EB}"/>
          </ac:picMkLst>
        </pc:picChg>
      </pc:sldChg>
      <pc:sldChg chg="addSp delSp modSp add">
        <pc:chgData name="Gyulay Tibor" userId="535b6ba7-6d82-441a-8552-f9903ecaffbf" providerId="ADAL" clId="{0AE72003-7C99-40F9-B65F-6D27C1CD3DCD}" dt="2017-10-23T13:36:12.611" v="3005" actId="20577"/>
        <pc:sldMkLst>
          <pc:docMk/>
          <pc:sldMk cId="66287571" sldId="279"/>
        </pc:sldMkLst>
        <pc:spChg chg="mod">
          <ac:chgData name="Gyulay Tibor" userId="535b6ba7-6d82-441a-8552-f9903ecaffbf" providerId="ADAL" clId="{0AE72003-7C99-40F9-B65F-6D27C1CD3DCD}" dt="2017-10-23T12:11:03.123" v="1521" actId="20577"/>
          <ac:spMkLst>
            <pc:docMk/>
            <pc:sldMk cId="66287571" sldId="279"/>
            <ac:spMk id="2" creationId="{2FECC36B-CC13-4FFA-BBD0-1D4EFBF4CFE0}"/>
          </ac:spMkLst>
        </pc:spChg>
        <pc:spChg chg="mod">
          <ac:chgData name="Gyulay Tibor" userId="535b6ba7-6d82-441a-8552-f9903ecaffbf" providerId="ADAL" clId="{0AE72003-7C99-40F9-B65F-6D27C1CD3DCD}" dt="2017-10-23T12:18:35.956" v="1540" actId="1076"/>
          <ac:spMkLst>
            <pc:docMk/>
            <pc:sldMk cId="66287571" sldId="279"/>
            <ac:spMk id="3" creationId="{ADAD2BF1-FEBC-4428-BC1E-955EA8A3E892}"/>
          </ac:spMkLst>
        </pc:spChg>
        <pc:spChg chg="del">
          <ac:chgData name="Gyulay Tibor" userId="535b6ba7-6d82-441a-8552-f9903ecaffbf" providerId="ADAL" clId="{0AE72003-7C99-40F9-B65F-6D27C1CD3DCD}" dt="2017-10-23T12:15:26.362" v="1522" actId="20577"/>
          <ac:spMkLst>
            <pc:docMk/>
            <pc:sldMk cId="66287571" sldId="279"/>
            <ac:spMk id="4" creationId="{A7BDEBE6-DC28-4A16-80EC-C4ADA088890A}"/>
          </ac:spMkLst>
        </pc:spChg>
        <pc:spChg chg="mod">
          <ac:chgData name="Gyulay Tibor" userId="535b6ba7-6d82-441a-8552-f9903ecaffbf" providerId="ADAL" clId="{0AE72003-7C99-40F9-B65F-6D27C1CD3DCD}" dt="2017-10-23T13:36:12.611" v="3005" actId="20577"/>
          <ac:spMkLst>
            <pc:docMk/>
            <pc:sldMk cId="66287571" sldId="279"/>
            <ac:spMk id="5" creationId="{9390A4DD-D755-4478-BCB1-2A80B80B7C7D}"/>
          </ac:spMkLst>
        </pc:spChg>
        <pc:picChg chg="add mod modCrop">
          <ac:chgData name="Gyulay Tibor" userId="535b6ba7-6d82-441a-8552-f9903ecaffbf" providerId="ADAL" clId="{0AE72003-7C99-40F9-B65F-6D27C1CD3DCD}" dt="2017-10-23T12:15:59.312" v="1527" actId="1076"/>
          <ac:picMkLst>
            <pc:docMk/>
            <pc:sldMk cId="66287571" sldId="279"/>
            <ac:picMk id="6" creationId="{2106E56E-1310-42D2-B450-7A09FF5C037E}"/>
          </ac:picMkLst>
        </pc:picChg>
      </pc:sldChg>
      <pc:sldChg chg="addSp delSp modSp add">
        <pc:chgData name="Gyulay Tibor" userId="535b6ba7-6d82-441a-8552-f9903ecaffbf" providerId="ADAL" clId="{0AE72003-7C99-40F9-B65F-6D27C1CD3DCD}" dt="2017-10-23T13:36:18.708" v="3007" actId="20577"/>
        <pc:sldMkLst>
          <pc:docMk/>
          <pc:sldMk cId="3475282025" sldId="280"/>
        </pc:sldMkLst>
        <pc:spChg chg="mod">
          <ac:chgData name="Gyulay Tibor" userId="535b6ba7-6d82-441a-8552-f9903ecaffbf" providerId="ADAL" clId="{0AE72003-7C99-40F9-B65F-6D27C1CD3DCD}" dt="2017-10-23T12:19:10.398" v="1542" actId="20577"/>
          <ac:spMkLst>
            <pc:docMk/>
            <pc:sldMk cId="3475282025" sldId="280"/>
            <ac:spMk id="2" creationId="{979D7BCC-D2F4-4E71-82C4-FF4CFAD2A03D}"/>
          </ac:spMkLst>
        </pc:spChg>
        <pc:spChg chg="mod">
          <ac:chgData name="Gyulay Tibor" userId="535b6ba7-6d82-441a-8552-f9903ecaffbf" providerId="ADAL" clId="{0AE72003-7C99-40F9-B65F-6D27C1CD3DCD}" dt="2017-10-23T12:19:54.239" v="1555" actId="27636"/>
          <ac:spMkLst>
            <pc:docMk/>
            <pc:sldMk cId="3475282025" sldId="280"/>
            <ac:spMk id="3" creationId="{8FE43F68-44C6-43F4-89E5-CA5AE224CCA7}"/>
          </ac:spMkLst>
        </pc:spChg>
        <pc:spChg chg="del">
          <ac:chgData name="Gyulay Tibor" userId="535b6ba7-6d82-441a-8552-f9903ecaffbf" providerId="ADAL" clId="{0AE72003-7C99-40F9-B65F-6D27C1CD3DCD}" dt="2017-10-23T12:22:27.307" v="1556" actId="20577"/>
          <ac:spMkLst>
            <pc:docMk/>
            <pc:sldMk cId="3475282025" sldId="280"/>
            <ac:spMk id="4" creationId="{1CF030C6-2F33-45B1-947D-69499A0294A7}"/>
          </ac:spMkLst>
        </pc:spChg>
        <pc:spChg chg="mod">
          <ac:chgData name="Gyulay Tibor" userId="535b6ba7-6d82-441a-8552-f9903ecaffbf" providerId="ADAL" clId="{0AE72003-7C99-40F9-B65F-6D27C1CD3DCD}" dt="2017-10-23T13:36:18.708" v="3007" actId="20577"/>
          <ac:spMkLst>
            <pc:docMk/>
            <pc:sldMk cId="3475282025" sldId="280"/>
            <ac:spMk id="5" creationId="{20AF45B2-9EBE-4032-ADE3-D94A37319239}"/>
          </ac:spMkLst>
        </pc:spChg>
        <pc:picChg chg="add mod modCrop">
          <ac:chgData name="Gyulay Tibor" userId="535b6ba7-6d82-441a-8552-f9903ecaffbf" providerId="ADAL" clId="{0AE72003-7C99-40F9-B65F-6D27C1CD3DCD}" dt="2017-10-23T12:22:56.466" v="1561" actId="14100"/>
          <ac:picMkLst>
            <pc:docMk/>
            <pc:sldMk cId="3475282025" sldId="280"/>
            <ac:picMk id="6" creationId="{D055B9E0-7782-43E0-80FC-07BF0B8A7930}"/>
          </ac:picMkLst>
        </pc:picChg>
      </pc:sldChg>
      <pc:sldChg chg="addSp delSp modSp add modAnim">
        <pc:chgData name="Gyulay Tibor" userId="535b6ba7-6d82-441a-8552-f9903ecaffbf" providerId="ADAL" clId="{0AE72003-7C99-40F9-B65F-6D27C1CD3DCD}" dt="2017-10-23T13:36:25.940" v="3009" actId="20577"/>
        <pc:sldMkLst>
          <pc:docMk/>
          <pc:sldMk cId="1003873939" sldId="281"/>
        </pc:sldMkLst>
        <pc:spChg chg="mod">
          <ac:chgData name="Gyulay Tibor" userId="535b6ba7-6d82-441a-8552-f9903ecaffbf" providerId="ADAL" clId="{0AE72003-7C99-40F9-B65F-6D27C1CD3DCD}" dt="2017-10-23T12:29:17.673" v="1600" actId="20577"/>
          <ac:spMkLst>
            <pc:docMk/>
            <pc:sldMk cId="1003873939" sldId="281"/>
            <ac:spMk id="2" creationId="{871AC9F7-A25C-4240-9B60-869B80D37361}"/>
          </ac:spMkLst>
        </pc:spChg>
        <pc:spChg chg="mod">
          <ac:chgData name="Gyulay Tibor" userId="535b6ba7-6d82-441a-8552-f9903ecaffbf" providerId="ADAL" clId="{0AE72003-7C99-40F9-B65F-6D27C1CD3DCD}" dt="2017-10-23T12:32:44.106" v="1851" actId="20577"/>
          <ac:spMkLst>
            <pc:docMk/>
            <pc:sldMk cId="1003873939" sldId="281"/>
            <ac:spMk id="3" creationId="{D11B4E5C-0D8C-4E71-8575-F3A04B14D9E7}"/>
          </ac:spMkLst>
        </pc:spChg>
        <pc:spChg chg="del">
          <ac:chgData name="Gyulay Tibor" userId="535b6ba7-6d82-441a-8552-f9903ecaffbf" providerId="ADAL" clId="{0AE72003-7C99-40F9-B65F-6D27C1CD3DCD}" dt="2017-10-23T12:28:29.641" v="1563" actId="20577"/>
          <ac:spMkLst>
            <pc:docMk/>
            <pc:sldMk cId="1003873939" sldId="281"/>
            <ac:spMk id="4" creationId="{5400C586-7240-46DF-9F9B-BB0B7D5F337C}"/>
          </ac:spMkLst>
        </pc:spChg>
        <pc:spChg chg="mod">
          <ac:chgData name="Gyulay Tibor" userId="535b6ba7-6d82-441a-8552-f9903ecaffbf" providerId="ADAL" clId="{0AE72003-7C99-40F9-B65F-6D27C1CD3DCD}" dt="2017-10-23T13:36:25.940" v="3009" actId="20577"/>
          <ac:spMkLst>
            <pc:docMk/>
            <pc:sldMk cId="1003873939" sldId="281"/>
            <ac:spMk id="5" creationId="{CBE85885-7A6C-46E1-AE66-E2C66068616D}"/>
          </ac:spMkLst>
        </pc:spChg>
        <pc:picChg chg="add mod modCrop">
          <ac:chgData name="Gyulay Tibor" userId="535b6ba7-6d82-441a-8552-f9903ecaffbf" providerId="ADAL" clId="{0AE72003-7C99-40F9-B65F-6D27C1CD3DCD}" dt="2017-10-23T12:28:56.713" v="1568" actId="1076"/>
          <ac:picMkLst>
            <pc:docMk/>
            <pc:sldMk cId="1003873939" sldId="281"/>
            <ac:picMk id="6" creationId="{31BC82AC-ADFE-4F6E-AB9C-399357018C00}"/>
          </ac:picMkLst>
        </pc:picChg>
      </pc:sldChg>
      <pc:sldChg chg="addSp delSp modSp add">
        <pc:chgData name="Gyulay Tibor" userId="535b6ba7-6d82-441a-8552-f9903ecaffbf" providerId="ADAL" clId="{0AE72003-7C99-40F9-B65F-6D27C1CD3DCD}" dt="2017-10-23T13:36:31.828" v="3011" actId="20577"/>
        <pc:sldMkLst>
          <pc:docMk/>
          <pc:sldMk cId="3578144657" sldId="282"/>
        </pc:sldMkLst>
        <pc:spChg chg="mod">
          <ac:chgData name="Gyulay Tibor" userId="535b6ba7-6d82-441a-8552-f9903ecaffbf" providerId="ADAL" clId="{0AE72003-7C99-40F9-B65F-6D27C1CD3DCD}" dt="2017-10-23T12:37:20.553" v="1886" actId="20577"/>
          <ac:spMkLst>
            <pc:docMk/>
            <pc:sldMk cId="3578144657" sldId="282"/>
            <ac:spMk id="2" creationId="{DF100977-9BF5-4ACB-9367-B73B7A32EAEB}"/>
          </ac:spMkLst>
        </pc:spChg>
        <pc:spChg chg="mod">
          <ac:chgData name="Gyulay Tibor" userId="535b6ba7-6d82-441a-8552-f9903ecaffbf" providerId="ADAL" clId="{0AE72003-7C99-40F9-B65F-6D27C1CD3DCD}" dt="2017-10-23T12:55:13.119" v="2520" actId="20577"/>
          <ac:spMkLst>
            <pc:docMk/>
            <pc:sldMk cId="3578144657" sldId="282"/>
            <ac:spMk id="3" creationId="{35675807-5A2A-46E6-BBC2-7AF7FC15224D}"/>
          </ac:spMkLst>
        </pc:spChg>
        <pc:spChg chg="del">
          <ac:chgData name="Gyulay Tibor" userId="535b6ba7-6d82-441a-8552-f9903ecaffbf" providerId="ADAL" clId="{0AE72003-7C99-40F9-B65F-6D27C1CD3DCD}" dt="2017-10-23T12:42:38.737" v="2092" actId="20577"/>
          <ac:spMkLst>
            <pc:docMk/>
            <pc:sldMk cId="3578144657" sldId="282"/>
            <ac:spMk id="4" creationId="{FB9BBFCF-EE50-4F4E-BA91-4180D4A4DBC9}"/>
          </ac:spMkLst>
        </pc:spChg>
        <pc:spChg chg="mod">
          <ac:chgData name="Gyulay Tibor" userId="535b6ba7-6d82-441a-8552-f9903ecaffbf" providerId="ADAL" clId="{0AE72003-7C99-40F9-B65F-6D27C1CD3DCD}" dt="2017-10-23T13:36:31.828" v="3011" actId="20577"/>
          <ac:spMkLst>
            <pc:docMk/>
            <pc:sldMk cId="3578144657" sldId="282"/>
            <ac:spMk id="5" creationId="{DC88592E-A815-4873-98D2-1F1C0352076B}"/>
          </ac:spMkLst>
        </pc:spChg>
        <pc:picChg chg="add mod modCrop">
          <ac:chgData name="Gyulay Tibor" userId="535b6ba7-6d82-441a-8552-f9903ecaffbf" providerId="ADAL" clId="{0AE72003-7C99-40F9-B65F-6D27C1CD3DCD}" dt="2017-10-23T12:43:03.705" v="2097" actId="1076"/>
          <ac:picMkLst>
            <pc:docMk/>
            <pc:sldMk cId="3578144657" sldId="282"/>
            <ac:picMk id="6" creationId="{140F4362-BFB8-4ED7-AD75-79CFB7A559E2}"/>
          </ac:picMkLst>
        </pc:picChg>
      </pc:sldChg>
      <pc:sldChg chg="addSp delSp modSp add">
        <pc:chgData name="Gyulay Tibor" userId="535b6ba7-6d82-441a-8552-f9903ecaffbf" providerId="ADAL" clId="{0AE72003-7C99-40F9-B65F-6D27C1CD3DCD}" dt="2017-10-23T13:36:44.844" v="3018" actId="20577"/>
        <pc:sldMkLst>
          <pc:docMk/>
          <pc:sldMk cId="3386829561" sldId="283"/>
        </pc:sldMkLst>
        <pc:spChg chg="mod">
          <ac:chgData name="Gyulay Tibor" userId="535b6ba7-6d82-441a-8552-f9903ecaffbf" providerId="ADAL" clId="{0AE72003-7C99-40F9-B65F-6D27C1CD3DCD}" dt="2017-10-23T12:43:45.070" v="2131" actId="20577"/>
          <ac:spMkLst>
            <pc:docMk/>
            <pc:sldMk cId="3386829561" sldId="283"/>
            <ac:spMk id="2" creationId="{BE697C8C-1E4A-4857-85E1-634F16182845}"/>
          </ac:spMkLst>
        </pc:spChg>
        <pc:spChg chg="mod">
          <ac:chgData name="Gyulay Tibor" userId="535b6ba7-6d82-441a-8552-f9903ecaffbf" providerId="ADAL" clId="{0AE72003-7C99-40F9-B65F-6D27C1CD3DCD}" dt="2017-10-23T12:51:08.276" v="2506" actId="20577"/>
          <ac:spMkLst>
            <pc:docMk/>
            <pc:sldMk cId="3386829561" sldId="283"/>
            <ac:spMk id="3" creationId="{E96F5E1B-6215-4C23-A4F5-D1088F720829}"/>
          </ac:spMkLst>
        </pc:spChg>
        <pc:spChg chg="del">
          <ac:chgData name="Gyulay Tibor" userId="535b6ba7-6d82-441a-8552-f9903ecaffbf" providerId="ADAL" clId="{0AE72003-7C99-40F9-B65F-6D27C1CD3DCD}" dt="2017-10-23T12:52:49.587" v="2507" actId="20577"/>
          <ac:spMkLst>
            <pc:docMk/>
            <pc:sldMk cId="3386829561" sldId="283"/>
            <ac:spMk id="4" creationId="{A19C69F6-76CF-41C3-923A-DC82BD71E6CE}"/>
          </ac:spMkLst>
        </pc:spChg>
        <pc:spChg chg="mod">
          <ac:chgData name="Gyulay Tibor" userId="535b6ba7-6d82-441a-8552-f9903ecaffbf" providerId="ADAL" clId="{0AE72003-7C99-40F9-B65F-6D27C1CD3DCD}" dt="2017-10-23T13:36:44.844" v="3018" actId="20577"/>
          <ac:spMkLst>
            <pc:docMk/>
            <pc:sldMk cId="3386829561" sldId="283"/>
            <ac:spMk id="5" creationId="{03883395-8866-4B57-966F-4DD643E4A252}"/>
          </ac:spMkLst>
        </pc:spChg>
        <pc:picChg chg="add mod">
          <ac:chgData name="Gyulay Tibor" userId="535b6ba7-6d82-441a-8552-f9903ecaffbf" providerId="ADAL" clId="{0AE72003-7C99-40F9-B65F-6D27C1CD3DCD}" dt="2017-10-23T12:52:49.587" v="2507" actId="20577"/>
          <ac:picMkLst>
            <pc:docMk/>
            <pc:sldMk cId="3386829561" sldId="283"/>
            <ac:picMk id="6" creationId="{43168407-72BB-4DC2-AB24-670224341BE4}"/>
          </ac:picMkLst>
        </pc:picChg>
      </pc:sldChg>
      <pc:sldChg chg="addSp delSp modSp add">
        <pc:chgData name="Gyulay Tibor" userId="535b6ba7-6d82-441a-8552-f9903ecaffbf" providerId="ADAL" clId="{0AE72003-7C99-40F9-B65F-6D27C1CD3DCD}" dt="2017-10-23T13:36:50.858" v="3021" actId="20577"/>
        <pc:sldMkLst>
          <pc:docMk/>
          <pc:sldMk cId="2365523174" sldId="284"/>
        </pc:sldMkLst>
        <pc:spChg chg="mod">
          <ac:chgData name="Gyulay Tibor" userId="535b6ba7-6d82-441a-8552-f9903ecaffbf" providerId="ADAL" clId="{0AE72003-7C99-40F9-B65F-6D27C1CD3DCD}" dt="2017-10-23T12:58:27.367" v="2554" actId="20577"/>
          <ac:spMkLst>
            <pc:docMk/>
            <pc:sldMk cId="2365523174" sldId="284"/>
            <ac:spMk id="2" creationId="{B1CD4490-9A37-4C16-93FA-26E05F3FF70F}"/>
          </ac:spMkLst>
        </pc:spChg>
        <pc:spChg chg="mod">
          <ac:chgData name="Gyulay Tibor" userId="535b6ba7-6d82-441a-8552-f9903ecaffbf" providerId="ADAL" clId="{0AE72003-7C99-40F9-B65F-6D27C1CD3DCD}" dt="2017-10-23T13:03:29.839" v="2787" actId="20577"/>
          <ac:spMkLst>
            <pc:docMk/>
            <pc:sldMk cId="2365523174" sldId="284"/>
            <ac:spMk id="3" creationId="{B5037AB8-3B97-4CBA-8958-2D47B5C8E774}"/>
          </ac:spMkLst>
        </pc:spChg>
        <pc:spChg chg="del">
          <ac:chgData name="Gyulay Tibor" userId="535b6ba7-6d82-441a-8552-f9903ecaffbf" providerId="ADAL" clId="{0AE72003-7C99-40F9-B65F-6D27C1CD3DCD}" dt="2017-10-23T13:08:52.735" v="2790" actId="20577"/>
          <ac:spMkLst>
            <pc:docMk/>
            <pc:sldMk cId="2365523174" sldId="284"/>
            <ac:spMk id="4" creationId="{C3E9E8B2-0B59-4EFD-8B16-12469F87D657}"/>
          </ac:spMkLst>
        </pc:spChg>
        <pc:spChg chg="mod">
          <ac:chgData name="Gyulay Tibor" userId="535b6ba7-6d82-441a-8552-f9903ecaffbf" providerId="ADAL" clId="{0AE72003-7C99-40F9-B65F-6D27C1CD3DCD}" dt="2017-10-23T13:36:50.858" v="3021" actId="20577"/>
          <ac:spMkLst>
            <pc:docMk/>
            <pc:sldMk cId="2365523174" sldId="284"/>
            <ac:spMk id="5" creationId="{AE3792AA-F6FF-49F8-8542-16BBAA971DC0}"/>
          </ac:spMkLst>
        </pc:spChg>
        <pc:picChg chg="add mod modCrop">
          <ac:chgData name="Gyulay Tibor" userId="535b6ba7-6d82-441a-8552-f9903ecaffbf" providerId="ADAL" clId="{0AE72003-7C99-40F9-B65F-6D27C1CD3DCD}" dt="2017-10-23T13:09:16.684" v="2796" actId="1076"/>
          <ac:picMkLst>
            <pc:docMk/>
            <pc:sldMk cId="2365523174" sldId="284"/>
            <ac:picMk id="6" creationId="{B585A5D1-61FF-4388-A8B4-EBE44298D7D6}"/>
          </ac:picMkLst>
        </pc:picChg>
      </pc:sldChg>
      <pc:sldChg chg="addSp delSp modSp add">
        <pc:chgData name="Gyulay Tibor" userId="535b6ba7-6d82-441a-8552-f9903ecaffbf" providerId="ADAL" clId="{0AE72003-7C99-40F9-B65F-6D27C1CD3DCD}" dt="2017-10-23T13:36:57.492" v="3023" actId="20577"/>
        <pc:sldMkLst>
          <pc:docMk/>
          <pc:sldMk cId="762807853" sldId="285"/>
        </pc:sldMkLst>
        <pc:spChg chg="mod">
          <ac:chgData name="Gyulay Tibor" userId="535b6ba7-6d82-441a-8552-f9903ecaffbf" providerId="ADAL" clId="{0AE72003-7C99-40F9-B65F-6D27C1CD3DCD}" dt="2017-10-23T13:09:48.884" v="2824" actId="403"/>
          <ac:spMkLst>
            <pc:docMk/>
            <pc:sldMk cId="762807853" sldId="285"/>
            <ac:spMk id="2" creationId="{31A25751-97EE-4C18-81CC-0781AEB23A57}"/>
          </ac:spMkLst>
        </pc:spChg>
        <pc:spChg chg="mod">
          <ac:chgData name="Gyulay Tibor" userId="535b6ba7-6d82-441a-8552-f9903ecaffbf" providerId="ADAL" clId="{0AE72003-7C99-40F9-B65F-6D27C1CD3DCD}" dt="2017-10-23T13:16:14.036" v="2905" actId="20577"/>
          <ac:spMkLst>
            <pc:docMk/>
            <pc:sldMk cId="762807853" sldId="285"/>
            <ac:spMk id="3" creationId="{30FC5EB2-11E6-40A2-9002-0FEBD5326B60}"/>
          </ac:spMkLst>
        </pc:spChg>
        <pc:spChg chg="del">
          <ac:chgData name="Gyulay Tibor" userId="535b6ba7-6d82-441a-8552-f9903ecaffbf" providerId="ADAL" clId="{0AE72003-7C99-40F9-B65F-6D27C1CD3DCD}" dt="2017-10-23T13:19:11.289" v="2906" actId="20577"/>
          <ac:spMkLst>
            <pc:docMk/>
            <pc:sldMk cId="762807853" sldId="285"/>
            <ac:spMk id="4" creationId="{91546198-EC36-4331-849D-AAD53B83B2F7}"/>
          </ac:spMkLst>
        </pc:spChg>
        <pc:spChg chg="mod">
          <ac:chgData name="Gyulay Tibor" userId="535b6ba7-6d82-441a-8552-f9903ecaffbf" providerId="ADAL" clId="{0AE72003-7C99-40F9-B65F-6D27C1CD3DCD}" dt="2017-10-23T13:36:57.492" v="3023" actId="20577"/>
          <ac:spMkLst>
            <pc:docMk/>
            <pc:sldMk cId="762807853" sldId="285"/>
            <ac:spMk id="5" creationId="{9F50A7A9-E3BD-429E-BB09-10C4CAC7F0DC}"/>
          </ac:spMkLst>
        </pc:spChg>
        <pc:picChg chg="add mod modCrop">
          <ac:chgData name="Gyulay Tibor" userId="535b6ba7-6d82-441a-8552-f9903ecaffbf" providerId="ADAL" clId="{0AE72003-7C99-40F9-B65F-6D27C1CD3DCD}" dt="2017-10-23T13:19:33.464" v="2910" actId="14100"/>
          <ac:picMkLst>
            <pc:docMk/>
            <pc:sldMk cId="762807853" sldId="285"/>
            <ac:picMk id="6" creationId="{07568CE3-EA86-43A3-BC1D-AFA6464702C1}"/>
          </ac:picMkLst>
        </pc:picChg>
      </pc:sldChg>
      <pc:sldMasterChg chg="modSp">
        <pc:chgData name="Gyulay Tibor" userId="535b6ba7-6d82-441a-8552-f9903ecaffbf" providerId="ADAL" clId="{0AE72003-7C99-40F9-B65F-6D27C1CD3DCD}" dt="2017-10-23T13:04:46.231" v="2789" actId="20577"/>
        <pc:sldMasterMkLst>
          <pc:docMk/>
          <pc:sldMasterMk cId="0" sldId="2147483648"/>
        </pc:sldMasterMkLst>
        <pc:graphicFrameChg chg="mod">
          <ac:chgData name="Gyulay Tibor" userId="535b6ba7-6d82-441a-8552-f9903ecaffbf" providerId="ADAL" clId="{0AE72003-7C99-40F9-B65F-6D27C1CD3DCD}" dt="2017-10-23T08:43:40.490" v="84" actId="20577"/>
          <ac:graphicFrameMkLst>
            <pc:docMk/>
            <pc:sldMasterMk cId="0" sldId="2147483648"/>
            <ac:graphicFrameMk id="8" creationId="{00000000-0000-0000-0000-000000000000}"/>
          </ac:graphicFrameMkLst>
        </pc:graphicFrameChg>
        <pc:graphicFrameChg chg="mod">
          <ac:chgData name="Gyulay Tibor" userId="535b6ba7-6d82-441a-8552-f9903ecaffbf" providerId="ADAL" clId="{0AE72003-7C99-40F9-B65F-6D27C1CD3DCD}" dt="2017-10-23T13:04:46.231" v="2789" actId="20577"/>
          <ac:graphicFrameMkLst>
            <pc:docMk/>
            <pc:sldMasterMk cId="0" sldId="2147483648"/>
            <ac:graphicFrameMk id="9" creationId="{00000000-0000-0000-0000-000000000000}"/>
          </ac:graphicFrameMkLst>
        </pc:graphicFrame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B61AE-B070-4931-87A0-11C678D03E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77CFF0E-B691-437E-A115-8C9E7945E357}">
      <dgm:prSet custT="1"/>
      <dgm:spPr>
        <a:noFill/>
        <a:ln>
          <a:noFill/>
        </a:ln>
      </dgm:spPr>
      <dgm:t>
        <a:bodyPr/>
        <a:lstStyle/>
        <a:p>
          <a:pPr algn="l" rtl="0"/>
          <a:r>
            <a:rPr lang="hu-HU" sz="1400" dirty="0">
              <a:solidFill>
                <a:schemeClr val="tx1"/>
              </a:solidFill>
              <a:latin typeface="TitilliumText22L Lt" pitchFamily="50" charset="-18"/>
            </a:rPr>
            <a:t>Virtuális inkubáció– Gyulay Tibor</a:t>
          </a:r>
          <a:endParaRPr lang="hu-HU" sz="1400" b="1" dirty="0">
            <a:solidFill>
              <a:schemeClr val="tx1"/>
            </a:solidFill>
            <a:latin typeface="TitilliumText22L Lt" pitchFamily="50" charset="-18"/>
          </a:endParaRPr>
        </a:p>
      </dgm:t>
    </dgm:pt>
    <dgm:pt modelId="{C120A2EC-0EC6-4B2A-B7EB-1EFC74FC6F5A}" type="parTrans" cxnId="{E995225F-3C56-4509-9F4D-7F61650FDB26}">
      <dgm:prSet/>
      <dgm:spPr/>
      <dgm:t>
        <a:bodyPr/>
        <a:lstStyle/>
        <a:p>
          <a:endParaRPr lang="hu-HU"/>
        </a:p>
      </dgm:t>
    </dgm:pt>
    <dgm:pt modelId="{D677AC3D-4851-420C-8ABA-C844769655D8}" type="sibTrans" cxnId="{E995225F-3C56-4509-9F4D-7F61650FDB26}">
      <dgm:prSet/>
      <dgm:spPr/>
      <dgm:t>
        <a:bodyPr/>
        <a:lstStyle/>
        <a:p>
          <a:endParaRPr lang="hu-HU"/>
        </a:p>
      </dgm:t>
    </dgm:pt>
    <dgm:pt modelId="{CF459F56-0745-433E-B593-63A8EFDEC8BF}" type="pres">
      <dgm:prSet presAssocID="{81BB61AE-B070-4931-87A0-11C678D03E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24FCEC6-059B-41C8-845F-02B082150B91}" type="pres">
      <dgm:prSet presAssocID="{D77CFF0E-B691-437E-A115-8C9E7945E357}" presName="parentText" presStyleLbl="node1" presStyleIdx="0" presStyleCnt="1" custScaleY="108307" custLinFactY="380960" custLinFactNeighborX="-10309" custLinFactNeighborY="4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9CF7068-B84F-4633-89DD-E54A9B5A7404}" type="presOf" srcId="{81BB61AE-B070-4931-87A0-11C678D03EF1}" destId="{CF459F56-0745-433E-B593-63A8EFDEC8BF}" srcOrd="0" destOrd="0" presId="urn:microsoft.com/office/officeart/2005/8/layout/vList2"/>
    <dgm:cxn modelId="{D8044FBE-E9E2-43A8-998D-CAE14CA8EC84}" type="presOf" srcId="{D77CFF0E-B691-437E-A115-8C9E7945E357}" destId="{E24FCEC6-059B-41C8-845F-02B082150B91}" srcOrd="0" destOrd="0" presId="urn:microsoft.com/office/officeart/2005/8/layout/vList2"/>
    <dgm:cxn modelId="{E995225F-3C56-4509-9F4D-7F61650FDB26}" srcId="{81BB61AE-B070-4931-87A0-11C678D03EF1}" destId="{D77CFF0E-B691-437E-A115-8C9E7945E357}" srcOrd="0" destOrd="0" parTransId="{C120A2EC-0EC6-4B2A-B7EB-1EFC74FC6F5A}" sibTransId="{D677AC3D-4851-420C-8ABA-C844769655D8}"/>
    <dgm:cxn modelId="{CC8FE26E-B46D-4A84-90A8-417891FC639D}" type="presParOf" srcId="{CF459F56-0745-433E-B593-63A8EFDEC8BF}" destId="{E24FCEC6-059B-41C8-845F-02B082150B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BB61AE-B070-4931-87A0-11C678D03E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77CFF0E-B691-437E-A115-8C9E7945E357}">
      <dgm:prSet custT="1"/>
      <dgm:spPr>
        <a:noFill/>
        <a:ln>
          <a:noFill/>
        </a:ln>
      </dgm:spPr>
      <dgm:t>
        <a:bodyPr/>
        <a:lstStyle/>
        <a:p>
          <a:pPr algn="l" rtl="0"/>
          <a:r>
            <a:rPr lang="hu-HU" sz="1400" b="1" dirty="0">
              <a:solidFill>
                <a:schemeClr val="tx1"/>
              </a:solidFill>
              <a:latin typeface="TitilliumText22L Lt" pitchFamily="50" charset="-18"/>
            </a:rPr>
            <a:t>MTA TM Konferencia </a:t>
          </a:r>
          <a:r>
            <a:rPr lang="hu-HU" sz="1400" b="1" dirty="0" err="1">
              <a:solidFill>
                <a:schemeClr val="tx1"/>
              </a:solidFill>
              <a:latin typeface="TitilliumText22L Lt" pitchFamily="50" charset="-18"/>
            </a:rPr>
            <a:t>Komarno</a:t>
          </a:r>
          <a:r>
            <a:rPr lang="hu-HU" sz="1400" b="1" dirty="0">
              <a:solidFill>
                <a:schemeClr val="tx1"/>
              </a:solidFill>
              <a:latin typeface="TitilliumText22L Lt" pitchFamily="50" charset="-18"/>
            </a:rPr>
            <a:t>, 2017. október 25.</a:t>
          </a:r>
        </a:p>
      </dgm:t>
    </dgm:pt>
    <dgm:pt modelId="{C120A2EC-0EC6-4B2A-B7EB-1EFC74FC6F5A}" type="parTrans" cxnId="{E995225F-3C56-4509-9F4D-7F61650FDB26}">
      <dgm:prSet/>
      <dgm:spPr/>
      <dgm:t>
        <a:bodyPr/>
        <a:lstStyle/>
        <a:p>
          <a:endParaRPr lang="hu-HU"/>
        </a:p>
      </dgm:t>
    </dgm:pt>
    <dgm:pt modelId="{D677AC3D-4851-420C-8ABA-C844769655D8}" type="sibTrans" cxnId="{E995225F-3C56-4509-9F4D-7F61650FDB26}">
      <dgm:prSet/>
      <dgm:spPr/>
      <dgm:t>
        <a:bodyPr/>
        <a:lstStyle/>
        <a:p>
          <a:endParaRPr lang="hu-HU"/>
        </a:p>
      </dgm:t>
    </dgm:pt>
    <dgm:pt modelId="{CF459F56-0745-433E-B593-63A8EFDEC8BF}" type="pres">
      <dgm:prSet presAssocID="{81BB61AE-B070-4931-87A0-11C678D03E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E24FCEC6-059B-41C8-845F-02B082150B91}" type="pres">
      <dgm:prSet presAssocID="{D77CFF0E-B691-437E-A115-8C9E7945E357}" presName="parentText" presStyleLbl="node1" presStyleIdx="0" presStyleCnt="1" custScaleY="108307" custLinFactY="380960" custLinFactNeighborX="-10309" custLinFactNeighborY="4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CF32FEA-0C21-41AF-98E9-0C5E9E1C83F7}" type="presOf" srcId="{D77CFF0E-B691-437E-A115-8C9E7945E357}" destId="{E24FCEC6-059B-41C8-845F-02B082150B91}" srcOrd="0" destOrd="0" presId="urn:microsoft.com/office/officeart/2005/8/layout/vList2"/>
    <dgm:cxn modelId="{035B1246-DABB-4252-931F-D79681C2D0E2}" type="presOf" srcId="{81BB61AE-B070-4931-87A0-11C678D03EF1}" destId="{CF459F56-0745-433E-B593-63A8EFDEC8BF}" srcOrd="0" destOrd="0" presId="urn:microsoft.com/office/officeart/2005/8/layout/vList2"/>
    <dgm:cxn modelId="{E995225F-3C56-4509-9F4D-7F61650FDB26}" srcId="{81BB61AE-B070-4931-87A0-11C678D03EF1}" destId="{D77CFF0E-B691-437E-A115-8C9E7945E357}" srcOrd="0" destOrd="0" parTransId="{C120A2EC-0EC6-4B2A-B7EB-1EFC74FC6F5A}" sibTransId="{D677AC3D-4851-420C-8ABA-C844769655D8}"/>
    <dgm:cxn modelId="{E54BD538-5D30-417A-8282-24F176E2E2AC}" type="presParOf" srcId="{CF459F56-0745-433E-B593-63A8EFDEC8BF}" destId="{E24FCEC6-059B-41C8-845F-02B082150B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BB61AE-B070-4931-87A0-11C678D03E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F459F56-0745-433E-B593-63A8EFDEC8BF}" type="pres">
      <dgm:prSet presAssocID="{81BB61AE-B070-4931-87A0-11C678D03E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</dgm:ptLst>
  <dgm:cxnLst>
    <dgm:cxn modelId="{80F95630-9B41-45C9-A5E4-5EBACEDEF2A9}" type="presOf" srcId="{81BB61AE-B070-4931-87A0-11C678D03EF1}" destId="{CF459F56-0745-433E-B593-63A8EFDEC8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FCEC6-059B-41C8-845F-02B082150B91}">
      <dsp:nvSpPr>
        <dsp:cNvPr id="0" name=""/>
        <dsp:cNvSpPr/>
      </dsp:nvSpPr>
      <dsp:spPr>
        <a:xfrm>
          <a:off x="0" y="75517"/>
          <a:ext cx="8053608" cy="208882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>
              <a:solidFill>
                <a:schemeClr val="tx1"/>
              </a:solidFill>
              <a:latin typeface="TitilliumText22L Lt" pitchFamily="50" charset="-18"/>
            </a:rPr>
            <a:t>Virtuális inkubáció– Gyulay Tibor</a:t>
          </a:r>
          <a:endParaRPr lang="hu-HU" sz="1400" b="1" kern="1200" dirty="0">
            <a:solidFill>
              <a:schemeClr val="tx1"/>
            </a:solidFill>
            <a:latin typeface="TitilliumText22L Lt" pitchFamily="50" charset="-18"/>
          </a:endParaRPr>
        </a:p>
      </dsp:txBody>
      <dsp:txXfrm>
        <a:off x="10197" y="85714"/>
        <a:ext cx="8033214" cy="1884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FCEC6-059B-41C8-845F-02B082150B91}">
      <dsp:nvSpPr>
        <dsp:cNvPr id="0" name=""/>
        <dsp:cNvSpPr/>
      </dsp:nvSpPr>
      <dsp:spPr>
        <a:xfrm>
          <a:off x="0" y="75517"/>
          <a:ext cx="4643470" cy="208882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>
              <a:solidFill>
                <a:schemeClr val="tx1"/>
              </a:solidFill>
              <a:latin typeface="TitilliumText22L Lt" pitchFamily="50" charset="-18"/>
            </a:rPr>
            <a:t>MTA TM Konferencia </a:t>
          </a:r>
          <a:r>
            <a:rPr lang="hu-HU" sz="1400" b="1" kern="1200" dirty="0" err="1">
              <a:solidFill>
                <a:schemeClr val="tx1"/>
              </a:solidFill>
              <a:latin typeface="TitilliumText22L Lt" pitchFamily="50" charset="-18"/>
            </a:rPr>
            <a:t>Komarno</a:t>
          </a:r>
          <a:r>
            <a:rPr lang="hu-HU" sz="1400" b="1" kern="1200" dirty="0">
              <a:solidFill>
                <a:schemeClr val="tx1"/>
              </a:solidFill>
              <a:latin typeface="TitilliumText22L Lt" pitchFamily="50" charset="-18"/>
            </a:rPr>
            <a:t>, 2017. október 25.</a:t>
          </a:r>
        </a:p>
      </dsp:txBody>
      <dsp:txXfrm>
        <a:off x="10197" y="85714"/>
        <a:ext cx="4623076" cy="1884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634180" y="1128681"/>
            <a:ext cx="7875639" cy="2524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cxnSp>
        <p:nvCxnSpPr>
          <p:cNvPr id="10" name="Egyenes összekötő 9"/>
          <p:cNvCxnSpPr/>
          <p:nvPr userDrawn="1"/>
        </p:nvCxnSpPr>
        <p:spPr>
          <a:xfrm>
            <a:off x="2857488" y="1384272"/>
            <a:ext cx="3429024" cy="1588"/>
          </a:xfrm>
          <a:prstGeom prst="line">
            <a:avLst/>
          </a:prstGeom>
          <a:ln w="1270" cap="rnd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2662227"/>
            <a:ext cx="7886700" cy="3176631"/>
          </a:xfrm>
        </p:spPr>
        <p:txBody>
          <a:bodyPr/>
          <a:lstStyle>
            <a:lvl1pPr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defRPr sz="2000"/>
            </a:lvl1pPr>
          </a:lstStyle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</p:txBody>
      </p:sp>
      <p:sp>
        <p:nvSpPr>
          <p:cNvPr id="18" name="Szöveg helye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2078038"/>
            <a:ext cx="7886700" cy="292085"/>
          </a:xfrm>
        </p:spPr>
        <p:txBody>
          <a:bodyPr>
            <a:normAutofit/>
          </a:bodyPr>
          <a:lstStyle>
            <a:lvl1pPr>
              <a:defRPr sz="1600" b="1" baseline="0"/>
            </a:lvl1pPr>
          </a:lstStyle>
          <a:p>
            <a:pPr lvl="0"/>
            <a:r>
              <a:rPr lang="hu-HU" dirty="0"/>
              <a:t>Előadás cím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 userDrawn="1"/>
        </p:nvSpPr>
        <p:spPr>
          <a:xfrm>
            <a:off x="4659525" y="1457299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482544" y="1457299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 userDrawn="1"/>
        </p:nvSpPr>
        <p:spPr>
          <a:xfrm>
            <a:off x="4659525" y="3867156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482544" y="3867156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Kép helye 2"/>
          <p:cNvSpPr>
            <a:spLocks noGrp="1"/>
          </p:cNvSpPr>
          <p:nvPr>
            <p:ph type="pic" idx="12"/>
          </p:nvPr>
        </p:nvSpPr>
        <p:spPr>
          <a:xfrm>
            <a:off x="665503" y="1629628"/>
            <a:ext cx="3610800" cy="1962000"/>
          </a:xfrm>
          <a:noFill/>
          <a:ln w="25400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9" name="Kép helye 2"/>
          <p:cNvSpPr>
            <a:spLocks noGrp="1"/>
          </p:cNvSpPr>
          <p:nvPr>
            <p:ph type="pic" idx="13"/>
          </p:nvPr>
        </p:nvSpPr>
        <p:spPr>
          <a:xfrm>
            <a:off x="4831578" y="1629628"/>
            <a:ext cx="3610800" cy="1962000"/>
          </a:xfrm>
          <a:noFill/>
          <a:ln w="25400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6" name="Kép helye 2"/>
          <p:cNvSpPr>
            <a:spLocks noGrp="1"/>
          </p:cNvSpPr>
          <p:nvPr>
            <p:ph type="pic" idx="14"/>
          </p:nvPr>
        </p:nvSpPr>
        <p:spPr>
          <a:xfrm>
            <a:off x="665503" y="4022910"/>
            <a:ext cx="3610800" cy="1962000"/>
          </a:xfrm>
          <a:noFill/>
          <a:ln w="25400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0" name="Kép helye 2"/>
          <p:cNvSpPr>
            <a:spLocks noGrp="1"/>
          </p:cNvSpPr>
          <p:nvPr>
            <p:ph type="pic" idx="15"/>
          </p:nvPr>
        </p:nvSpPr>
        <p:spPr>
          <a:xfrm>
            <a:off x="4831578" y="4022910"/>
            <a:ext cx="3610800" cy="1962000"/>
          </a:xfrm>
          <a:noFill/>
          <a:ln w="25400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5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 userDrawn="1"/>
        </p:nvSpPr>
        <p:spPr>
          <a:xfrm>
            <a:off x="4659525" y="1092169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4659525" y="3502026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63551"/>
            <a:ext cx="3008313" cy="365131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311246"/>
            <a:ext cx="3008313" cy="2701962"/>
          </a:xfrm>
        </p:spPr>
        <p:txBody>
          <a:bodyPr/>
          <a:lstStyle>
            <a:lvl1pPr marL="0" indent="0">
              <a:buFont typeface="Arial" pitchFamily="34" charset="0"/>
              <a:buNone/>
              <a:defRPr sz="1600"/>
            </a:lvl1pPr>
            <a:lvl2pPr marL="457200" indent="0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D655D-1D39-413C-B9E0-BAD905F45F73}" type="datetimeFigureOut">
              <a:rPr lang="hu-HU" smtClean="0"/>
              <a:pPr/>
              <a:t>2017. 11. 02.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0822F8-49C1-4602-836C-E16108089BA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13"/>
          </p:nvPr>
        </p:nvSpPr>
        <p:spPr>
          <a:xfrm>
            <a:off x="457200" y="4232286"/>
            <a:ext cx="3008313" cy="146052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artalom helye 3"/>
          <p:cNvSpPr>
            <a:spLocks noGrp="1"/>
          </p:cNvSpPr>
          <p:nvPr>
            <p:ph sz="half" idx="14"/>
          </p:nvPr>
        </p:nvSpPr>
        <p:spPr>
          <a:xfrm>
            <a:off x="4864104" y="1238220"/>
            <a:ext cx="3610800" cy="1962000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artalom helye 3"/>
          <p:cNvSpPr>
            <a:spLocks noGrp="1"/>
          </p:cNvSpPr>
          <p:nvPr>
            <p:ph sz="half" idx="15"/>
          </p:nvPr>
        </p:nvSpPr>
        <p:spPr>
          <a:xfrm>
            <a:off x="4864104" y="3657780"/>
            <a:ext cx="3610800" cy="1962000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Szöveg helye 11"/>
          <p:cNvSpPr>
            <a:spLocks noGrp="1"/>
          </p:cNvSpPr>
          <p:nvPr>
            <p:ph type="body" sz="quarter" idx="16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634180" y="1092168"/>
            <a:ext cx="7875639" cy="26983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4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634180" y="1128681"/>
            <a:ext cx="7875639" cy="2524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13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  <p:sp>
        <p:nvSpPr>
          <p:cNvPr id="6" name="Szöveg helye 15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2662227"/>
            <a:ext cx="7886700" cy="3176631"/>
          </a:xfrm>
        </p:spPr>
        <p:txBody>
          <a:bodyPr/>
          <a:lstStyle>
            <a:lvl1pPr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defRPr sz="2000"/>
            </a:lvl1pPr>
          </a:lstStyle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  <a:p>
            <a:pPr lvl="0" algn="l" defTabSz="6223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1400" kern="1200" dirty="0" err="1">
                <a:solidFill>
                  <a:schemeClr val="tx1"/>
                </a:solidFill>
                <a:latin typeface="TitilliumText22L Lt" pitchFamily="50" charset="-18"/>
              </a:rPr>
              <a:t>-text</a:t>
            </a:r>
            <a:endParaRPr lang="hu-HU" sz="1400" kern="1200" dirty="0">
              <a:solidFill>
                <a:schemeClr val="tx1"/>
              </a:solidFill>
              <a:latin typeface="TitilliumText22L Lt" pitchFamily="50" charset="-18"/>
            </a:endParaRPr>
          </a:p>
        </p:txBody>
      </p:sp>
      <p:sp>
        <p:nvSpPr>
          <p:cNvPr id="7" name="Szöveg helye 17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2078038"/>
            <a:ext cx="7886700" cy="292085"/>
          </a:xfrm>
        </p:spPr>
        <p:txBody>
          <a:bodyPr>
            <a:normAutofit/>
          </a:bodyPr>
          <a:lstStyle>
            <a:lvl1pPr>
              <a:defRPr sz="1600" b="1" baseline="0"/>
            </a:lvl1pPr>
          </a:lstStyle>
          <a:p>
            <a:pPr lvl="0"/>
            <a:r>
              <a:rPr lang="hu-HU" dirty="0"/>
              <a:t>Előadás cím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634180" y="1128681"/>
            <a:ext cx="7875639" cy="2524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cxnSp>
        <p:nvCxnSpPr>
          <p:cNvPr id="5" name="Egyenes összekötő 4"/>
          <p:cNvCxnSpPr/>
          <p:nvPr userDrawn="1"/>
        </p:nvCxnSpPr>
        <p:spPr>
          <a:xfrm>
            <a:off x="2857488" y="1384272"/>
            <a:ext cx="3429024" cy="1588"/>
          </a:xfrm>
          <a:prstGeom prst="line">
            <a:avLst/>
          </a:prstGeom>
          <a:ln w="1270" cap="rnd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634180" y="1128681"/>
            <a:ext cx="7875639" cy="2524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4180" y="1128681"/>
            <a:ext cx="7875639" cy="2524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graphicFrame>
        <p:nvGraphicFramePr>
          <p:cNvPr id="8" name="Diagram 7"/>
          <p:cNvGraphicFramePr/>
          <p:nvPr userDrawn="1"/>
        </p:nvGraphicFramePr>
        <p:xfrm>
          <a:off x="8515404" y="357166"/>
          <a:ext cx="500066" cy="2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 userDrawn="1"/>
        </p:nvSpPr>
        <p:spPr>
          <a:xfrm>
            <a:off x="6394564" y="2452110"/>
            <a:ext cx="2195234" cy="240171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 userDrawn="1"/>
        </p:nvSpPr>
        <p:spPr>
          <a:xfrm>
            <a:off x="482544" y="1639863"/>
            <a:ext cx="5673632" cy="438142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69362" y="1763642"/>
            <a:ext cx="5514806" cy="4185638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44208" y="2564904"/>
            <a:ext cx="2065611" cy="2160240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9" name="Cím 1"/>
          <p:cNvSpPr txBox="1">
            <a:spLocks/>
          </p:cNvSpPr>
          <p:nvPr userDrawn="1"/>
        </p:nvSpPr>
        <p:spPr>
          <a:xfrm>
            <a:off x="378590" y="5546754"/>
            <a:ext cx="2659864" cy="2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ím 1"/>
          <p:cNvSpPr txBox="1">
            <a:spLocks/>
          </p:cNvSpPr>
          <p:nvPr userDrawn="1"/>
        </p:nvSpPr>
        <p:spPr>
          <a:xfrm>
            <a:off x="4572000" y="5546754"/>
            <a:ext cx="2659864" cy="2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>
            <a:off x="4659525" y="1457299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 userDrawn="1"/>
        </p:nvSpPr>
        <p:spPr>
          <a:xfrm>
            <a:off x="482544" y="1457299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 userDrawn="1"/>
        </p:nvSpPr>
        <p:spPr>
          <a:xfrm>
            <a:off x="4659525" y="3867156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 userDrawn="1"/>
        </p:nvSpPr>
        <p:spPr>
          <a:xfrm>
            <a:off x="482544" y="3867156"/>
            <a:ext cx="3979917" cy="226380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65109" y="1600201"/>
            <a:ext cx="3611613" cy="1961973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856109" y="1600201"/>
            <a:ext cx="3611613" cy="1961973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artalom helye 2"/>
          <p:cNvSpPr>
            <a:spLocks noGrp="1"/>
          </p:cNvSpPr>
          <p:nvPr>
            <p:ph sz="half" idx="10"/>
          </p:nvPr>
        </p:nvSpPr>
        <p:spPr>
          <a:xfrm>
            <a:off x="665109" y="4022937"/>
            <a:ext cx="3611613" cy="1961973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3"/>
          <p:cNvSpPr>
            <a:spLocks noGrp="1"/>
          </p:cNvSpPr>
          <p:nvPr>
            <p:ph sz="half" idx="11"/>
          </p:nvPr>
        </p:nvSpPr>
        <p:spPr>
          <a:xfrm>
            <a:off x="4856109" y="4022937"/>
            <a:ext cx="3611613" cy="1961973"/>
          </a:xfrm>
          <a:noFill/>
          <a:ln w="25400">
            <a:noFill/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>
            <a:off x="1870038" y="727038"/>
            <a:ext cx="5403924" cy="412596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999059"/>
            <a:ext cx="5486400" cy="258740"/>
          </a:xfrm>
        </p:spPr>
        <p:txBody>
          <a:bodyPr anchor="b">
            <a:normAutofit/>
          </a:bodyPr>
          <a:lstStyle>
            <a:lvl1pPr algn="l">
              <a:defRPr sz="14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977215" y="835397"/>
            <a:ext cx="5189570" cy="389217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473728"/>
            <a:ext cx="5486400" cy="6254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D655D-1D39-413C-B9E0-BAD905F45F73}" type="datetimeFigureOut">
              <a:rPr lang="hu-HU" smtClean="0"/>
              <a:pPr/>
              <a:t>2017. 11. 02.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0822F8-49C1-4602-836C-E16108089BA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Szöveg helye 11"/>
          <p:cNvSpPr>
            <a:spLocks noGrp="1"/>
          </p:cNvSpPr>
          <p:nvPr>
            <p:ph type="body" sz="quarter" idx="13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 userDrawn="1"/>
        </p:nvSpPr>
        <p:spPr>
          <a:xfrm>
            <a:off x="495846" y="2187558"/>
            <a:ext cx="3979917" cy="262893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4681539" y="2187558"/>
            <a:ext cx="3979917" cy="262893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8" name="Kép helye 2"/>
          <p:cNvSpPr>
            <a:spLocks noGrp="1"/>
          </p:cNvSpPr>
          <p:nvPr>
            <p:ph type="pic" idx="12"/>
          </p:nvPr>
        </p:nvSpPr>
        <p:spPr>
          <a:xfrm>
            <a:off x="625003" y="2333609"/>
            <a:ext cx="3710044" cy="2340000"/>
          </a:xfrm>
          <a:noFill/>
          <a:ln w="25400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9" name="Kép helye 2"/>
          <p:cNvSpPr>
            <a:spLocks noGrp="1"/>
          </p:cNvSpPr>
          <p:nvPr>
            <p:ph type="pic" idx="13"/>
          </p:nvPr>
        </p:nvSpPr>
        <p:spPr>
          <a:xfrm>
            <a:off x="4791078" y="2333609"/>
            <a:ext cx="3710044" cy="2340000"/>
          </a:xfrm>
          <a:noFill/>
          <a:ln w="25400"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10" name="Cím 1"/>
          <p:cNvSpPr txBox="1">
            <a:spLocks/>
          </p:cNvSpPr>
          <p:nvPr userDrawn="1"/>
        </p:nvSpPr>
        <p:spPr>
          <a:xfrm>
            <a:off x="378590" y="5546754"/>
            <a:ext cx="2659864" cy="2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Mintacím szerkesztése</a:t>
            </a:r>
          </a:p>
        </p:txBody>
      </p:sp>
      <p:sp>
        <p:nvSpPr>
          <p:cNvPr id="11" name="Cím 1"/>
          <p:cNvSpPr txBox="1">
            <a:spLocks/>
          </p:cNvSpPr>
          <p:nvPr userDrawn="1"/>
        </p:nvSpPr>
        <p:spPr>
          <a:xfrm>
            <a:off x="4572000" y="5546754"/>
            <a:ext cx="2659864" cy="2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Mintacím szerkesztése</a:t>
            </a:r>
          </a:p>
        </p:txBody>
      </p:sp>
      <p:sp>
        <p:nvSpPr>
          <p:cNvPr id="13" name="Szöveg helye 11"/>
          <p:cNvSpPr>
            <a:spLocks noGrp="1"/>
          </p:cNvSpPr>
          <p:nvPr>
            <p:ph type="body" sz="quarter" idx="10" hasCustomPrompt="1"/>
          </p:nvPr>
        </p:nvSpPr>
        <p:spPr>
          <a:xfrm>
            <a:off x="8515404" y="361908"/>
            <a:ext cx="401643" cy="328621"/>
          </a:xfrm>
        </p:spPr>
        <p:txBody>
          <a:bodyPr>
            <a:noAutofit/>
          </a:bodyPr>
          <a:lstStyle>
            <a:lvl1pPr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hu-HU" dirty="0"/>
              <a:t>X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3.xml"/><Relationship Id="rId21" Type="http://schemas.openxmlformats.org/officeDocument/2006/relationships/diagramData" Target="../diagrams/data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diagramLayout" Target="../diagrams/layout1.xml"/><Relationship Id="rId25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diagramColors" Target="../diagrams/colors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23" Type="http://schemas.openxmlformats.org/officeDocument/2006/relationships/diagramQuickStyle" Target="../diagrams/quickStyle2.xml"/><Relationship Id="rId10" Type="http://schemas.openxmlformats.org/officeDocument/2006/relationships/slideLayout" Target="../slideLayouts/slideLayout10.xml"/><Relationship Id="rId19" Type="http://schemas.openxmlformats.org/officeDocument/2006/relationships/diagramColors" Target="../diagrams/colors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diagramLayout" Target="../diagrams/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34180" y="1092168"/>
            <a:ext cx="7875639" cy="2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2516175"/>
            <a:ext cx="8229600" cy="157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30694401"/>
              </p:ext>
            </p:extLst>
          </p:nvPr>
        </p:nvGraphicFramePr>
        <p:xfrm>
          <a:off x="190800" y="214290"/>
          <a:ext cx="8053608" cy="2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51711357"/>
              </p:ext>
            </p:extLst>
          </p:nvPr>
        </p:nvGraphicFramePr>
        <p:xfrm>
          <a:off x="190441" y="6313527"/>
          <a:ext cx="4643470" cy="2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49" r:id="rId3"/>
    <p:sldLayoutId id="2147483677" r:id="rId4"/>
    <p:sldLayoutId id="2147483650" r:id="rId5"/>
    <p:sldLayoutId id="2147483652" r:id="rId6"/>
    <p:sldLayoutId id="2147483673" r:id="rId7"/>
    <p:sldLayoutId id="2147483657" r:id="rId8"/>
    <p:sldLayoutId id="2147483674" r:id="rId9"/>
    <p:sldLayoutId id="2147483675" r:id="rId10"/>
    <p:sldLayoutId id="2147483656" r:id="rId11"/>
    <p:sldLayoutId id="2147483658" r:id="rId12"/>
    <p:sldLayoutId id="2147483655" r:id="rId13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1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1"/>
          </p:nvPr>
        </p:nvSpPr>
        <p:spPr>
          <a:xfrm flipV="1">
            <a:off x="628651" y="5838858"/>
            <a:ext cx="4231382" cy="69886"/>
          </a:xfrm>
        </p:spPr>
        <p:txBody>
          <a:bodyPr>
            <a:normAutofit fontScale="25000" lnSpcReduction="20000"/>
          </a:bodyPr>
          <a:lstStyle/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2"/>
          </p:nvPr>
        </p:nvSpPr>
        <p:spPr>
          <a:xfrm>
            <a:off x="598064" y="856587"/>
            <a:ext cx="7886700" cy="2304256"/>
          </a:xfrm>
        </p:spPr>
        <p:txBody>
          <a:bodyPr>
            <a:normAutofit/>
          </a:bodyPr>
          <a:lstStyle/>
          <a:p>
            <a:pPr algn="ctr"/>
            <a:r>
              <a:rPr lang="hu-HU" sz="2800" dirty="0"/>
              <a:t>Virtuális inkubáció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000" dirty="0"/>
              <a:t>Szervezet támogatás 4.0 - TM eszközökkel </a:t>
            </a:r>
            <a:endParaRPr lang="hu-HU" sz="2400" dirty="0"/>
          </a:p>
          <a:p>
            <a:pPr algn="ctr"/>
            <a:r>
              <a:rPr lang="hu-HU" sz="1900" b="0" dirty="0"/>
              <a:t>Gyulay Tibor Tudásmenedzsment szakértő 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C35FE20-18E5-4548-8A26-21A0B5976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21" t="29209" r="-134" b="5148"/>
          <a:stretch/>
        </p:blipFill>
        <p:spPr>
          <a:xfrm>
            <a:off x="2145218" y="2382474"/>
            <a:ext cx="479239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9546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697C8C-1E4A-4857-85E1-634F1618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virtuális inkubáció koncepciója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6F5E1B-6215-4C23-A4F5-D1088F7208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400" b="1" dirty="0"/>
              <a:t>Fókuszban a tudásközvetítés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Minimális szolgáltatás (pl. </a:t>
            </a:r>
            <a:r>
              <a:rPr lang="hu-HU" sz="2400" dirty="0" err="1"/>
              <a:t>Call</a:t>
            </a:r>
            <a:r>
              <a:rPr lang="hu-HU" sz="2400" dirty="0"/>
              <a:t> center, projekt menedzsment, </a:t>
            </a:r>
            <a:r>
              <a:rPr lang="hu-HU" sz="2400" dirty="0" err="1"/>
              <a:t>interim</a:t>
            </a:r>
            <a:r>
              <a:rPr lang="hu-HU" sz="2400" dirty="0"/>
              <a:t> szolgáltatások, tőke közvetítés…)</a:t>
            </a:r>
          </a:p>
          <a:p>
            <a:pPr lvl="1"/>
            <a:r>
              <a:rPr lang="hu-HU" sz="2000" dirty="0"/>
              <a:t>Virtuális szolgáltatások (online könyvelés)</a:t>
            </a:r>
          </a:p>
          <a:p>
            <a:pPr lvl="1"/>
            <a:r>
              <a:rPr lang="hu-HU" sz="2000" dirty="0"/>
              <a:t>Barter szolgáltatások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Infrastruktúra</a:t>
            </a:r>
          </a:p>
          <a:p>
            <a:pPr lvl="1"/>
            <a:r>
              <a:rPr lang="hu-HU" sz="2000" dirty="0"/>
              <a:t>Nincs saját infrastruktúra</a:t>
            </a:r>
          </a:p>
          <a:p>
            <a:pPr lvl="1"/>
            <a:r>
              <a:rPr lang="hu-HU" sz="2000" dirty="0" err="1"/>
              <a:t>Shared</a:t>
            </a:r>
            <a:r>
              <a:rPr lang="hu-HU" sz="2000" dirty="0"/>
              <a:t> elemek (pl. „Virtuális kutatóintézet, </a:t>
            </a:r>
            <a:r>
              <a:rPr lang="hu-HU" sz="2000" dirty="0" err="1"/>
              <a:t>shared</a:t>
            </a:r>
            <a:r>
              <a:rPr lang="hu-HU" sz="2000" dirty="0"/>
              <a:t> </a:t>
            </a:r>
            <a:r>
              <a:rPr lang="hu-HU" sz="2000" dirty="0" err="1"/>
              <a:t>office</a:t>
            </a:r>
            <a:r>
              <a:rPr lang="hu-HU" sz="2000" dirty="0"/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(Tőke?)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43168407-72BB-4DC2-AB24-670224341B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3663" y="2692243"/>
            <a:ext cx="2066925" cy="1905313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03883395-8866-4B57-966F-4DD643E4A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8682956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CD4490-9A37-4C16-93FA-26E05F3F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Miben akarunk mások (újak?) lenni?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037AB8-3B97-4CBA-8958-2D47B5C8E7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dirty="0"/>
              <a:t>Nem saját tudást adunk el!</a:t>
            </a:r>
          </a:p>
          <a:p>
            <a:r>
              <a:rPr lang="hu-HU" sz="2400" dirty="0"/>
              <a:t>Az "összes létező" tudást közvetítjük</a:t>
            </a:r>
          </a:p>
          <a:p>
            <a:r>
              <a:rPr lang="hu-HU" sz="2400" dirty="0"/>
              <a:t>Hálózatos működés (ellenőrzötten nyitott)</a:t>
            </a:r>
          </a:p>
          <a:p>
            <a:r>
              <a:rPr lang="hu-HU" sz="2400" dirty="0"/>
              <a:t>Magas hozzáadott érték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Gondozzuk a rendszert (tartalom, működés, fejlődés)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Segítjük az eligazodást (tudástérkép, támogatás…)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Optimális méret elérése (marketing, árképzés…)</a:t>
            </a:r>
          </a:p>
          <a:p>
            <a:r>
              <a:rPr lang="hu-HU" sz="2400" dirty="0"/>
              <a:t>Learning </a:t>
            </a:r>
            <a:r>
              <a:rPr lang="hu-HU" sz="2400" dirty="0" err="1"/>
              <a:t>by</a:t>
            </a:r>
            <a:r>
              <a:rPr lang="hu-HU" sz="2400" dirty="0"/>
              <a:t> </a:t>
            </a:r>
            <a:r>
              <a:rPr lang="hu-HU" sz="2400" dirty="0" err="1"/>
              <a:t>doing</a:t>
            </a:r>
            <a:r>
              <a:rPr lang="hu-HU" sz="2400" dirty="0"/>
              <a:t> a gyakorlatban</a:t>
            </a:r>
          </a:p>
          <a:p>
            <a:r>
              <a:rPr lang="hu-HU" sz="2400" dirty="0"/>
              <a:t>Legkorszerűbb tudásközvetítési módok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B585A5D1-61FF-4388-A8B4-EBE44298D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930" t="-1088" r="12878" b="-1104"/>
          <a:stretch/>
        </p:blipFill>
        <p:spPr>
          <a:xfrm>
            <a:off x="6516216" y="2492896"/>
            <a:ext cx="1993603" cy="2308382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AE3792AA-F6FF-49F8-8542-16BBAA971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6552317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A25751-97EE-4C18-81CC-0781AEB2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Hol állunk, merre tartunk?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FC5EB2-11E6-40A2-9002-0FEBD5326B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sz="3000" b="1" dirty="0"/>
              <a:t>Cél: önfenntartó üzleti modell</a:t>
            </a:r>
          </a:p>
          <a:p>
            <a:endParaRPr lang="hu-HU" sz="11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Mag összeállt (KM EXPERT, OVP, BGE...)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Koncepciót megvalósíthatóságig fejleszteni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Konzorcium megalakítása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NGM pályázat január (?)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Beindulás	</a:t>
            </a:r>
          </a:p>
          <a:p>
            <a:pPr lvl="1"/>
            <a:r>
              <a:rPr lang="hu-HU" sz="2000" dirty="0"/>
              <a:t>Kielégítő működési szint elérése	</a:t>
            </a:r>
          </a:p>
          <a:p>
            <a:pPr lvl="1"/>
            <a:r>
              <a:rPr lang="hu-HU" sz="2000" dirty="0"/>
              <a:t>Marketing!!!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Működés: tanuló szervezetként!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07568CE3-EA86-43A3-BC1D-AFA6464702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478" t="3055" r="12878" b="-1"/>
          <a:stretch/>
        </p:blipFill>
        <p:spPr>
          <a:xfrm>
            <a:off x="6444207" y="2814489"/>
            <a:ext cx="2065611" cy="1744691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9F50A7A9-E3BD-429E-BB09-10C4CAC7F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6280785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5305" y="1052736"/>
            <a:ext cx="8280920" cy="1376893"/>
          </a:xfrm>
        </p:spPr>
        <p:txBody>
          <a:bodyPr>
            <a:normAutofit/>
          </a:bodyPr>
          <a:lstStyle/>
          <a:p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Nyitottak vagyunk minden észrevételre, javaslatra, együttműködési szándékra!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3D4BB281-95B5-4359-B836-0B4098920F6F}" type="slidenum">
              <a:rPr lang="hu-HU"/>
              <a:pPr/>
              <a:t>13</a:t>
            </a:fld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1"/>
          </p:nvPr>
        </p:nvSpPr>
        <p:spPr>
          <a:xfrm>
            <a:off x="628704" y="2213604"/>
            <a:ext cx="7886700" cy="3519652"/>
          </a:xfrm>
        </p:spPr>
        <p:txBody>
          <a:bodyPr>
            <a:normAutofit/>
          </a:bodyPr>
          <a:lstStyle/>
          <a:p>
            <a:pPr marL="0" indent="0" algn="ctr"/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Az előadás anyaga elérhető lesz a honlapunkon is!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>Honlap: </a:t>
            </a:r>
            <a:r>
              <a:rPr lang="hu-HU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www.kmexpert.hu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Érdemes feliratkozni a TM hírlevélre ugyanott!</a:t>
            </a:r>
            <a:br>
              <a:rPr lang="hu-HU" dirty="0"/>
            </a:br>
            <a:r>
              <a:rPr lang="hu-HU" dirty="0"/>
              <a:t>Közösségi oldalunk: </a:t>
            </a:r>
            <a:r>
              <a:rPr lang="hu-HU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facebook.com/</a:t>
            </a:r>
            <a:r>
              <a:rPr lang="hu-HU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KMexpert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e-mail: </a:t>
            </a:r>
            <a:r>
              <a:rPr lang="hu-HU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gyulay.tibor@kmexpert.hu</a:t>
            </a:r>
          </a:p>
        </p:txBody>
      </p:sp>
    </p:spTree>
    <p:extLst>
      <p:ext uri="{BB962C8B-B14F-4D97-AF65-F5344CB8AC3E}">
        <p14:creationId xmlns:p14="http://schemas.microsoft.com/office/powerpoint/2010/main" val="25812015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4180" y="690530"/>
            <a:ext cx="7875639" cy="671474"/>
          </a:xfrm>
        </p:spPr>
        <p:txBody>
          <a:bodyPr>
            <a:normAutofit fontScale="90000"/>
          </a:bodyPr>
          <a:lstStyle/>
          <a:p>
            <a:r>
              <a:rPr lang="hu-HU" sz="3200" dirty="0"/>
              <a:t>„Ha valamit nem tudsz megakadályozni, állj az élére!” (C. de-Gaulle).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2</a:t>
            </a:r>
          </a:p>
        </p:txBody>
      </p:sp>
      <p:sp>
        <p:nvSpPr>
          <p:cNvPr id="7" name="Téglalap 6"/>
          <p:cNvSpPr/>
          <p:nvPr/>
        </p:nvSpPr>
        <p:spPr>
          <a:xfrm>
            <a:off x="634180" y="2032146"/>
            <a:ext cx="537798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prstClr val="black"/>
                </a:solidFill>
              </a:rPr>
              <a:t>Ipar 4.0 (a változás)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prstClr val="black"/>
                </a:solidFill>
              </a:rPr>
              <a:t>Hálózatosodás (M2M –</a:t>
            </a:r>
            <a:r>
              <a:rPr lang="hu-HU" sz="2000" dirty="0" err="1">
                <a:solidFill>
                  <a:prstClr val="black"/>
                </a:solidFill>
              </a:rPr>
              <a:t>IoT</a:t>
            </a:r>
            <a:r>
              <a:rPr lang="hu-HU" sz="2000" dirty="0">
                <a:solidFill>
                  <a:prstClr val="black"/>
                </a:solidFill>
              </a:rPr>
              <a:t>)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prstClr val="black"/>
                </a:solidFill>
              </a:rPr>
              <a:t>„Digitális ikermodell”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prstClr val="black"/>
                </a:solidFill>
              </a:rPr>
              <a:t>Az ember szerepe megváltozik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prstClr val="black"/>
                </a:solidFill>
              </a:rPr>
              <a:t>TM! Álljunk az élre!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prstClr val="black"/>
                </a:solidFill>
              </a:rPr>
              <a:t>Kínáljunk megoldásokat: </a:t>
            </a:r>
            <a:br>
              <a:rPr lang="hu-HU" sz="2400" dirty="0">
                <a:solidFill>
                  <a:prstClr val="black"/>
                </a:solidFill>
              </a:rPr>
            </a:br>
            <a:r>
              <a:rPr lang="hu-HU" sz="2400" dirty="0">
                <a:solidFill>
                  <a:prstClr val="black"/>
                </a:solidFill>
              </a:rPr>
              <a:t>„</a:t>
            </a:r>
            <a:r>
              <a:rPr lang="hu-HU" sz="2400" i="1" dirty="0">
                <a:solidFill>
                  <a:prstClr val="black"/>
                </a:solidFill>
              </a:rPr>
              <a:t>Alkalmazott tudásmenedzsment</a:t>
            </a:r>
            <a:r>
              <a:rPr lang="hu-HU" sz="2400" dirty="0">
                <a:solidFill>
                  <a:prstClr val="black"/>
                </a:solidFill>
              </a:rPr>
              <a:t>”!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prstClr val="black"/>
                </a:solidFill>
              </a:rPr>
              <a:t>Terep: vállalkozások inkubációja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prstClr val="black"/>
                </a:solidFill>
              </a:rPr>
              <a:t>Megoldás: „</a:t>
            </a:r>
            <a:r>
              <a:rPr lang="hu-HU" sz="2400" b="1" i="1" dirty="0">
                <a:solidFill>
                  <a:prstClr val="black"/>
                </a:solidFill>
              </a:rPr>
              <a:t>Virtuális inkubáció</a:t>
            </a:r>
            <a:r>
              <a:rPr lang="hu-HU" sz="2400" dirty="0">
                <a:solidFill>
                  <a:prstClr val="black"/>
                </a:solidFill>
              </a:rPr>
              <a:t>”!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03F5D5C-959F-4C1D-94D4-835F3788E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1" t="3927" b="5326"/>
          <a:stretch/>
        </p:blipFill>
        <p:spPr>
          <a:xfrm>
            <a:off x="6455565" y="2556914"/>
            <a:ext cx="2054253" cy="21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Személyes kapcsolódás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Több, mint 30 év az oktatásban, tanácsadásban.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Úttörő szerep a tudásmenedzsment tanácsadásban. Sikeres </a:t>
            </a:r>
            <a:r>
              <a:rPr lang="hu-HU" sz="2400" b="1" i="1" dirty="0"/>
              <a:t>nagyvállalati</a:t>
            </a:r>
            <a:r>
              <a:rPr lang="hu-HU" sz="2400" dirty="0"/>
              <a:t> projektek.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Paradigmaváltás: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prstClr val="black"/>
                </a:solidFill>
              </a:rPr>
              <a:t>Robosztus TM projektek: nem időszerűek!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prstClr val="black"/>
                </a:solidFill>
              </a:rPr>
              <a:t>„Alkalmazott TM” lehet a megoldás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NGM elképzelés: inkubációs tevékenység megújítása </a:t>
            </a:r>
            <a:r>
              <a:rPr lang="hu-HU" sz="1800" dirty="0">
                <a:sym typeface="Wingdings" panose="05000000000000000000" pitchFamily="2" charset="2"/>
              </a:rPr>
              <a:t></a:t>
            </a:r>
            <a:r>
              <a:rPr lang="hu-HU" sz="2400" dirty="0">
                <a:sym typeface="Wingdings" panose="05000000000000000000" pitchFamily="2" charset="2"/>
              </a:rPr>
              <a:t> „Virtuális inkubáció”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3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39" y="2565400"/>
            <a:ext cx="1851773" cy="2159000"/>
          </a:xfrm>
        </p:spPr>
      </p:pic>
    </p:spTree>
    <p:extLst>
      <p:ext uri="{BB962C8B-B14F-4D97-AF65-F5344CB8AC3E}">
        <p14:creationId xmlns:p14="http://schemas.microsoft.com/office/powerpoint/2010/main" val="22073601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26E992-602D-4D4D-BF67-5AAD0845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Kevés ötlet jut el a piaci sikerekig!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811B3E-9643-43ED-9BE4-4EA494C3BE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400" b="1" dirty="0"/>
              <a:t>A léptékváltásoknál van a baj!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Ötletből nem lesz piacon eladható termék.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El sem készül a prototípus.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Nem jut el a gyártásig (értékesítésig).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Nem éri el a gazdaságos termelési méretet!</a:t>
            </a:r>
          </a:p>
          <a:p>
            <a:pPr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0" indent="0"/>
            <a:r>
              <a:rPr lang="hu-HU" sz="2400" b="1" dirty="0"/>
              <a:t>A léptékváltás = kilépés a komfortzónából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Stresszt, frusztrációt okoz.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Legtörékenyebb időszak. Legtöbb veszély.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Itt kell a védelem </a:t>
            </a:r>
            <a:r>
              <a:rPr lang="hu-HU" sz="2400" dirty="0">
                <a:sym typeface="Wingdings" panose="05000000000000000000" pitchFamily="2" charset="2"/>
              </a:rPr>
              <a:t> Koraszülöttnek az inkubátor</a:t>
            </a:r>
            <a:endParaRPr lang="hu-HU" sz="2400" dirty="0"/>
          </a:p>
          <a:p>
            <a:endParaRPr lang="hu-HU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6F992119-0222-45FC-9B0C-D0C2ED94E0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3663" y="2933366"/>
            <a:ext cx="2066925" cy="1423068"/>
          </a:xfrm>
          <a:prstGeom prst="rect">
            <a:avLst/>
          </a:prstGeom>
        </p:spPr>
      </p:pic>
      <p:sp>
        <p:nvSpPr>
          <p:cNvPr id="7" name="Szöveg helye 6">
            <a:extLst>
              <a:ext uri="{FF2B5EF4-FFF2-40B4-BE49-F238E27FC236}">
                <a16:creationId xmlns:a16="http://schemas.microsoft.com/office/drawing/2014/main" id="{BCA01A51-DADE-47F6-9FE7-446ADC6CC6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36046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>
            <a:extLst>
              <a:ext uri="{FF2B5EF4-FFF2-40B4-BE49-F238E27FC236}">
                <a16:creationId xmlns:a16="http://schemas.microsoft.com/office/drawing/2014/main" id="{782BCCDA-7DA0-401C-ABB6-F52D47EB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Minden szereplő panaszkodik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A74F1A0C-38D5-4FC7-8BE7-B1BAF64100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u-HU" sz="2400" dirty="0"/>
              <a:t>"Nincs pénz, hogy megvalósítsam az ötletemet!„</a:t>
            </a:r>
          </a:p>
          <a:p>
            <a:r>
              <a:rPr lang="hu-HU" sz="2400" dirty="0"/>
              <a:t>"Nincs finanszírozható projekt, ahova </a:t>
            </a:r>
            <a:r>
              <a:rPr lang="hu-HU" sz="2400" dirty="0" err="1"/>
              <a:t>betehetném</a:t>
            </a:r>
            <a:r>
              <a:rPr lang="hu-HU" sz="2400" dirty="0"/>
              <a:t> a pénzemet!„</a:t>
            </a:r>
          </a:p>
          <a:p>
            <a:r>
              <a:rPr lang="hu-HU" sz="2400" dirty="0"/>
              <a:t>"A vállalkozó nem akar tanulni!„</a:t>
            </a:r>
          </a:p>
          <a:p>
            <a:r>
              <a:rPr lang="hu-HU" sz="2400" dirty="0"/>
              <a:t>"Felesleges tudást akarnak rám sózni!„</a:t>
            </a:r>
          </a:p>
          <a:p>
            <a:r>
              <a:rPr lang="hu-HU" sz="2400" dirty="0"/>
              <a:t>„A piac nem érti meg a zsenialitásomat!”</a:t>
            </a:r>
          </a:p>
          <a:p>
            <a:r>
              <a:rPr lang="hu-HU" sz="2400" dirty="0"/>
              <a:t>„A fafejű feltaláló nem hajlandó változtatni egy kicsit sem, hogy eladható legyen a termék.”</a:t>
            </a:r>
          </a:p>
          <a:p>
            <a:r>
              <a:rPr lang="hu-HU" sz="2400" dirty="0"/>
              <a:t>„El akarják lopni az újításomat, jobb, ha nem osztom meg senkivel az ötletemet.”</a:t>
            </a:r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861B446E-5CD4-4136-B57D-F283B245C7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3663" y="3021815"/>
            <a:ext cx="2066156" cy="1246634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92216A7F-41B2-44B1-A6FB-3A3564890E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614906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ECC36B-CC13-4FFA-BBD0-1D4EFBF4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a tudásmenedzsment szempontjából vizsgáljuk a kérdést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AD2BF1-FEBC-4428-BC1E-955EA8A3E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180" y="2152373"/>
            <a:ext cx="5514806" cy="309634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Tudjuk, hogy más elemek is hatnak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Mi a TM-t tekintjük változó tényezőnek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A tudás és tudáskezelés hatását vizsgáljuk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106E56E-1310-42D2-B450-7A09FF5C0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478" t="8403" r="16362"/>
          <a:stretch/>
        </p:blipFill>
        <p:spPr>
          <a:xfrm>
            <a:off x="6485668" y="2852936"/>
            <a:ext cx="2021305" cy="1695219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9390A4DD-D755-4478-BCB1-2A80B80B7C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62875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9D7BCC-D2F4-4E71-82C4-FF4CFAD2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 "nem tudás" a bajok forrása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E43F68-44C6-43F4-89E5-CA5AE224CC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Nem tudom, hogy mit kellene tennem.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Nem tudom, hogyan lehetne jobban csinálni.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(Nem tudom, hogy mit nem tudok!)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Hogyan szerezhetek tudást?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Mennyire bízhatok meg abban, amit találtam?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Lehetett volna jobban is csinálni?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055B9E0-7782-43E0-80FC-07BF0B8A79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930" t="-1546" r="23330" b="4164"/>
          <a:stretch/>
        </p:blipFill>
        <p:spPr>
          <a:xfrm>
            <a:off x="6516215" y="2614409"/>
            <a:ext cx="1993603" cy="2118204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20AF45B2-9EBE-4032-ADE3-D94A373192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752820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1AC9F7-A25C-4240-9B60-869B80D3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tudás pedig rendelkezésre áll!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1B4E5C-0D8C-4E71-8575-F3A04B14D9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Végtelen tudás a világban a vállalkozások sikerességéhez (is)!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Vannak sikertörténetek!</a:t>
            </a:r>
          </a:p>
          <a:p>
            <a:endParaRPr lang="hu-HU" sz="2400" dirty="0"/>
          </a:p>
          <a:p>
            <a:r>
              <a:rPr lang="hu-HU" sz="2400" dirty="0"/>
              <a:t>DE! (sokkal több is lehetne!)</a:t>
            </a:r>
          </a:p>
          <a:p>
            <a:r>
              <a:rPr lang="hu-HU" sz="2400" b="1" dirty="0"/>
              <a:t>Nem működik a tudáspiac!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„Kalapácsos” tudásgazdák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Ellenálló vállalkozói attitűd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400" dirty="0"/>
              <a:t>Közvetítő mechanizmus hiánya</a:t>
            </a:r>
          </a:p>
          <a:p>
            <a:endParaRPr lang="hu-HU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1BC82AC-ADFE-4F6E-AB9C-399357018C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929" r="19846" b="9486"/>
          <a:stretch/>
        </p:blipFill>
        <p:spPr>
          <a:xfrm>
            <a:off x="6509320" y="2708920"/>
            <a:ext cx="1993603" cy="1834437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CBE85885-7A6C-46E1-AE66-E2C660686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03873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100977-9BF5-4ACB-9367-B73B7A32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Inkubáció hagyományos felfogásban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675807-5A2A-46E6-BBC2-7AF7FC1522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000" dirty="0"/>
              <a:t>Támogatás a törékeny időszakban</a:t>
            </a:r>
          </a:p>
          <a:p>
            <a:r>
              <a:rPr lang="hu-HU" sz="2000" dirty="0"/>
              <a:t>Funkciók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Infrastruktúra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Szolgáltatás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Tudás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(Tőke)</a:t>
            </a:r>
          </a:p>
          <a:p>
            <a:r>
              <a:rPr lang="hu-HU" sz="2000" dirty="0"/>
              <a:t>Szereplők</a:t>
            </a:r>
          </a:p>
          <a:p>
            <a:pPr>
              <a:buFontTx/>
              <a:buChar char="-"/>
            </a:pPr>
            <a:r>
              <a:rPr lang="hu-HU" sz="2000" dirty="0"/>
              <a:t>Inkubátor házak</a:t>
            </a:r>
          </a:p>
          <a:p>
            <a:pPr>
              <a:buFontTx/>
              <a:buChar char="-"/>
            </a:pPr>
            <a:r>
              <a:rPr lang="hu-HU" sz="2000" dirty="0"/>
              <a:t>Ipari parkok</a:t>
            </a:r>
          </a:p>
          <a:p>
            <a:pPr>
              <a:buFontTx/>
              <a:buChar char="-"/>
            </a:pPr>
            <a:r>
              <a:rPr lang="hu-HU" sz="2000" dirty="0"/>
              <a:t>(Klaszterek)</a:t>
            </a:r>
          </a:p>
          <a:p>
            <a:pPr>
              <a:buFontTx/>
              <a:buChar char="-"/>
            </a:pPr>
            <a:r>
              <a:rPr lang="hu-HU" sz="2000" dirty="0"/>
              <a:t>Befektetők</a:t>
            </a:r>
          </a:p>
          <a:p>
            <a:pPr>
              <a:buFontTx/>
              <a:buChar char="-"/>
            </a:pPr>
            <a:r>
              <a:rPr lang="hu-HU" sz="2000" dirty="0"/>
              <a:t>Egyetemi innovációs központok, start </a:t>
            </a:r>
            <a:r>
              <a:rPr lang="hu-HU" sz="2000" dirty="0" err="1"/>
              <a:t>up</a:t>
            </a:r>
            <a:r>
              <a:rPr lang="hu-HU" sz="2000" dirty="0"/>
              <a:t> tanácsadók…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140F4362-BFB8-4ED7-AD75-79CFB7A559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962" r="19845" b="2485"/>
          <a:stretch/>
        </p:blipFill>
        <p:spPr>
          <a:xfrm>
            <a:off x="6468075" y="2636912"/>
            <a:ext cx="2065611" cy="2008434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DC88592E-A815-4873-98D2-1F1C035207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781446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MEXPERT_2a_diamintakkal_jav_fin_ANIM_012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3. séma">
      <a:majorFont>
        <a:latin typeface="TitilliumText22L Lt"/>
        <a:ea typeface=""/>
        <a:cs typeface=""/>
      </a:majorFont>
      <a:minorFont>
        <a:latin typeface="TitilliumText22L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4E604A6766ED954187378730946AE150" ma:contentTypeVersion="1" ma:contentTypeDescription="Új dokumentum létrehozása." ma:contentTypeScope="" ma:versionID="3b7d964c225ecc044b22be1adb643905">
  <xsd:schema xmlns:xsd="http://www.w3.org/2001/XMLSchema" xmlns:xs="http://www.w3.org/2001/XMLSchema" xmlns:p="http://schemas.microsoft.com/office/2006/metadata/properties" xmlns:ns3="18616157-2b1f-48de-a218-d1b2c1e58cbe" targetNamespace="http://schemas.microsoft.com/office/2006/metadata/properties" ma:root="true" ma:fieldsID="facf935768f97b77fbb4fed80896e072" ns3:_="">
    <xsd:import namespace="18616157-2b1f-48de-a218-d1b2c1e58cbe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16157-2b1f-48de-a218-d1b2c1e58c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28EC5B-E726-4119-8457-7EADD97C08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96C4CE-E124-4B21-A3BB-7D1FF12ED4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616157-2b1f-48de-a218-d1b2c1e58c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FEF382-DE00-4FA7-8972-3ACA3A2EF1C5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18616157-2b1f-48de-a218-d1b2c1e58cbe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KMEXPERT_2a_diamintakkal_jav_fin_ANIM_0129</Template>
  <TotalTime>2358</TotalTime>
  <Words>562</Words>
  <Application>Microsoft Office PowerPoint</Application>
  <PresentationFormat>Diavetítés a képernyőre (4:3 oldalarány)</PresentationFormat>
  <Paragraphs>115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TitilliumText22L Lt</vt:lpstr>
      <vt:lpstr>Wingdings</vt:lpstr>
      <vt:lpstr>KMEXPERT_2a_diamintakkal_jav_fin_ANIM_0129</vt:lpstr>
      <vt:lpstr>PowerPoint-bemutató</vt:lpstr>
      <vt:lpstr>„Ha valamit nem tudsz megakadályozni, állj az élére!” (C. de-Gaulle).</vt:lpstr>
      <vt:lpstr>Személyes kapcsolódás</vt:lpstr>
      <vt:lpstr>Kevés ötlet jut el a piaci sikerekig!</vt:lpstr>
      <vt:lpstr>Minden szereplő panaszkodik</vt:lpstr>
      <vt:lpstr>Mi a tudásmenedzsment szempontjából vizsgáljuk a kérdést</vt:lpstr>
      <vt:lpstr>A "nem tudás" a bajok forrása</vt:lpstr>
      <vt:lpstr>A tudás pedig rendelkezésre áll!</vt:lpstr>
      <vt:lpstr>Inkubáció hagyományos felfogásban</vt:lpstr>
      <vt:lpstr>A virtuális inkubáció koncepciója</vt:lpstr>
      <vt:lpstr>Miben akarunk mások (újak?) lenni?</vt:lpstr>
      <vt:lpstr>Hol állunk, merre tartunk?</vt:lpstr>
      <vt:lpstr>Nyitottak vagyunk minden észrevételre, javaslatra, együttműködési szándékra!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Gyulay Tibor</dc:creator>
  <cp:lastModifiedBy>Baji-Gál Csaba</cp:lastModifiedBy>
  <cp:revision>41</cp:revision>
  <dcterms:created xsi:type="dcterms:W3CDTF">2015-02-09T11:56:07Z</dcterms:created>
  <dcterms:modified xsi:type="dcterms:W3CDTF">2017-11-02T12:44:33Z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0x0101004E604A6766ED954187378730946AE150</vt:lpwstr>
  </property>
</Properties>
</file>