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86" r:id="rId6"/>
    <p:sldId id="259" r:id="rId7"/>
    <p:sldId id="287" r:id="rId8"/>
    <p:sldId id="288" r:id="rId9"/>
    <p:sldId id="289" r:id="rId10"/>
    <p:sldId id="290" r:id="rId11"/>
    <p:sldId id="291" r:id="rId12"/>
    <p:sldId id="27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yulay Tibor" userId="535b6ba7-6d82-441a-8552-f9903ecaffbf" providerId="ADAL" clId="{5AFF2DF1-B986-4DCF-AE7E-C2D3B59AAB63}"/>
    <pc:docChg chg="undo custSel addSld delSld modSld modMainMaster">
      <pc:chgData name="Gyulay Tibor" userId="535b6ba7-6d82-441a-8552-f9903ecaffbf" providerId="ADAL" clId="{5AFF2DF1-B986-4DCF-AE7E-C2D3B59AAB63}" dt="2018-05-01T23:10:30.241" v="2660" actId="20577"/>
      <pc:docMkLst>
        <pc:docMk/>
      </pc:docMkLst>
      <pc:sldChg chg="addSp delSp modSp">
        <pc:chgData name="Gyulay Tibor" userId="535b6ba7-6d82-441a-8552-f9903ecaffbf" providerId="ADAL" clId="{5AFF2DF1-B986-4DCF-AE7E-C2D3B59AAB63}" dt="2018-05-01T23:10:30.241" v="2660" actId="20577"/>
        <pc:sldMkLst>
          <pc:docMk/>
          <pc:sldMk cId="3648995466" sldId="257"/>
        </pc:sldMkLst>
        <pc:spChg chg="mod">
          <ac:chgData name="Gyulay Tibor" userId="535b6ba7-6d82-441a-8552-f9903ecaffbf" providerId="ADAL" clId="{5AFF2DF1-B986-4DCF-AE7E-C2D3B59AAB63}" dt="2018-05-01T23:10:30.241" v="2660" actId="20577"/>
          <ac:spMkLst>
            <pc:docMk/>
            <pc:sldMk cId="3648995466" sldId="257"/>
            <ac:spMk id="5" creationId="{00000000-0000-0000-0000-000000000000}"/>
          </ac:spMkLst>
        </pc:spChg>
        <pc:picChg chg="add mod">
          <ac:chgData name="Gyulay Tibor" userId="535b6ba7-6d82-441a-8552-f9903ecaffbf" providerId="ADAL" clId="{5AFF2DF1-B986-4DCF-AE7E-C2D3B59AAB63}" dt="2018-05-01T13:49:16.768" v="137" actId="1076"/>
          <ac:picMkLst>
            <pc:docMk/>
            <pc:sldMk cId="3648995466" sldId="257"/>
            <ac:picMk id="2" creationId="{8805B2BA-6C0D-4961-B7F3-E8FAA9853527}"/>
          </ac:picMkLst>
        </pc:picChg>
        <pc:picChg chg="del">
          <ac:chgData name="Gyulay Tibor" userId="535b6ba7-6d82-441a-8552-f9903ecaffbf" providerId="ADAL" clId="{5AFF2DF1-B986-4DCF-AE7E-C2D3B59AAB63}" dt="2018-05-01T13:36:50.045" v="103" actId="478"/>
          <ac:picMkLst>
            <pc:docMk/>
            <pc:sldMk cId="3648995466" sldId="257"/>
            <ac:picMk id="6" creationId="{BC35FE20-18E5-4548-8A26-21A0B597638C}"/>
          </ac:picMkLst>
        </pc:picChg>
        <pc:picChg chg="add mod ord">
          <ac:chgData name="Gyulay Tibor" userId="535b6ba7-6d82-441a-8552-f9903ecaffbf" providerId="ADAL" clId="{5AFF2DF1-B986-4DCF-AE7E-C2D3B59AAB63}" dt="2018-05-01T13:49:42.229" v="142" actId="1076"/>
          <ac:picMkLst>
            <pc:docMk/>
            <pc:sldMk cId="3648995466" sldId="257"/>
            <ac:picMk id="7" creationId="{CC14556F-EB03-4708-8CA4-CCFB3E12195F}"/>
          </ac:picMkLst>
        </pc:picChg>
        <pc:picChg chg="add mod ord">
          <ac:chgData name="Gyulay Tibor" userId="535b6ba7-6d82-441a-8552-f9903ecaffbf" providerId="ADAL" clId="{5AFF2DF1-B986-4DCF-AE7E-C2D3B59AAB63}" dt="2018-05-01T13:49:22.547" v="140" actId="1076"/>
          <ac:picMkLst>
            <pc:docMk/>
            <pc:sldMk cId="3648995466" sldId="257"/>
            <ac:picMk id="8" creationId="{55274198-5798-47DE-B3C2-4108DD737554}"/>
          </ac:picMkLst>
        </pc:picChg>
        <pc:picChg chg="add mod">
          <ac:chgData name="Gyulay Tibor" userId="535b6ba7-6d82-441a-8552-f9903ecaffbf" providerId="ADAL" clId="{5AFF2DF1-B986-4DCF-AE7E-C2D3B59AAB63}" dt="2018-05-01T13:49:28.046" v="141" actId="1076"/>
          <ac:picMkLst>
            <pc:docMk/>
            <pc:sldMk cId="3648995466" sldId="257"/>
            <ac:picMk id="9" creationId="{2B6A1FAF-B777-4DB7-A165-BE139A4B815A}"/>
          </ac:picMkLst>
        </pc:picChg>
      </pc:sldChg>
      <pc:sldChg chg="del">
        <pc:chgData name="Gyulay Tibor" userId="535b6ba7-6d82-441a-8552-f9903ecaffbf" providerId="ADAL" clId="{5AFF2DF1-B986-4DCF-AE7E-C2D3B59AAB63}" dt="2018-05-01T13:58:21.786" v="143" actId="2696"/>
        <pc:sldMkLst>
          <pc:docMk/>
          <pc:sldMk cId="1398921575" sldId="258"/>
        </pc:sldMkLst>
      </pc:sldChg>
      <pc:sldChg chg="modSp">
        <pc:chgData name="Gyulay Tibor" userId="535b6ba7-6d82-441a-8552-f9903ecaffbf" providerId="ADAL" clId="{5AFF2DF1-B986-4DCF-AE7E-C2D3B59AAB63}" dt="2018-05-01T14:11:29.210" v="460" actId="108"/>
        <pc:sldMkLst>
          <pc:docMk/>
          <pc:sldMk cId="220736019" sldId="259"/>
        </pc:sldMkLst>
        <pc:spChg chg="mod">
          <ac:chgData name="Gyulay Tibor" userId="535b6ba7-6d82-441a-8552-f9903ecaffbf" providerId="ADAL" clId="{5AFF2DF1-B986-4DCF-AE7E-C2D3B59AAB63}" dt="2018-05-01T14:11:29.210" v="460" actId="108"/>
          <ac:spMkLst>
            <pc:docMk/>
            <pc:sldMk cId="220736019" sldId="259"/>
            <ac:spMk id="3" creationId="{00000000-0000-0000-0000-000000000000}"/>
          </ac:spMkLst>
        </pc:spChg>
      </pc:sldChg>
      <pc:sldChg chg="modSp">
        <pc:chgData name="Gyulay Tibor" userId="535b6ba7-6d82-441a-8552-f9903ecaffbf" providerId="ADAL" clId="{5AFF2DF1-B986-4DCF-AE7E-C2D3B59AAB63}" dt="2018-05-01T23:08:33.322" v="2650" actId="27636"/>
        <pc:sldMkLst>
          <pc:docMk/>
          <pc:sldMk cId="2581201507" sldId="276"/>
        </pc:sldMkLst>
        <pc:spChg chg="mod">
          <ac:chgData name="Gyulay Tibor" userId="535b6ba7-6d82-441a-8552-f9903ecaffbf" providerId="ADAL" clId="{5AFF2DF1-B986-4DCF-AE7E-C2D3B59AAB63}" dt="2018-05-01T23:05:19.393" v="2449" actId="20577"/>
          <ac:spMkLst>
            <pc:docMk/>
            <pc:sldMk cId="2581201507" sldId="276"/>
            <ac:spMk id="2" creationId="{00000000-0000-0000-0000-000000000000}"/>
          </ac:spMkLst>
        </pc:spChg>
        <pc:spChg chg="mod">
          <ac:chgData name="Gyulay Tibor" userId="535b6ba7-6d82-441a-8552-f9903ecaffbf" providerId="ADAL" clId="{5AFF2DF1-B986-4DCF-AE7E-C2D3B59AAB63}" dt="2018-05-01T23:08:33.322" v="2650" actId="27636"/>
          <ac:spMkLst>
            <pc:docMk/>
            <pc:sldMk cId="2581201507" sldId="276"/>
            <ac:spMk id="4" creationId="{00000000-0000-0000-0000-000000000000}"/>
          </ac:spMkLst>
        </pc:spChg>
      </pc:sldChg>
      <pc:sldChg chg="del">
        <pc:chgData name="Gyulay Tibor" userId="535b6ba7-6d82-441a-8552-f9903ecaffbf" providerId="ADAL" clId="{5AFF2DF1-B986-4DCF-AE7E-C2D3B59AAB63}" dt="2018-05-01T14:12:53.272" v="462" actId="2696"/>
        <pc:sldMkLst>
          <pc:docMk/>
          <pc:sldMk cId="536046419" sldId="277"/>
        </pc:sldMkLst>
      </pc:sldChg>
      <pc:sldChg chg="del">
        <pc:chgData name="Gyulay Tibor" userId="535b6ba7-6d82-441a-8552-f9903ecaffbf" providerId="ADAL" clId="{5AFF2DF1-B986-4DCF-AE7E-C2D3B59AAB63}" dt="2018-05-01T14:12:54.086" v="463" actId="2696"/>
        <pc:sldMkLst>
          <pc:docMk/>
          <pc:sldMk cId="2661490657" sldId="278"/>
        </pc:sldMkLst>
      </pc:sldChg>
      <pc:sldChg chg="del">
        <pc:chgData name="Gyulay Tibor" userId="535b6ba7-6d82-441a-8552-f9903ecaffbf" providerId="ADAL" clId="{5AFF2DF1-B986-4DCF-AE7E-C2D3B59AAB63}" dt="2018-05-01T14:12:54.808" v="464" actId="2696"/>
        <pc:sldMkLst>
          <pc:docMk/>
          <pc:sldMk cId="66287571" sldId="279"/>
        </pc:sldMkLst>
      </pc:sldChg>
      <pc:sldChg chg="del">
        <pc:chgData name="Gyulay Tibor" userId="535b6ba7-6d82-441a-8552-f9903ecaffbf" providerId="ADAL" clId="{5AFF2DF1-B986-4DCF-AE7E-C2D3B59AAB63}" dt="2018-05-01T14:12:55.543" v="465" actId="2696"/>
        <pc:sldMkLst>
          <pc:docMk/>
          <pc:sldMk cId="3475282025" sldId="280"/>
        </pc:sldMkLst>
      </pc:sldChg>
      <pc:sldChg chg="del">
        <pc:chgData name="Gyulay Tibor" userId="535b6ba7-6d82-441a-8552-f9903ecaffbf" providerId="ADAL" clId="{5AFF2DF1-B986-4DCF-AE7E-C2D3B59AAB63}" dt="2018-05-01T14:13:03.542" v="466" actId="2696"/>
        <pc:sldMkLst>
          <pc:docMk/>
          <pc:sldMk cId="1003873939" sldId="281"/>
        </pc:sldMkLst>
      </pc:sldChg>
      <pc:sldChg chg="del">
        <pc:chgData name="Gyulay Tibor" userId="535b6ba7-6d82-441a-8552-f9903ecaffbf" providerId="ADAL" clId="{5AFF2DF1-B986-4DCF-AE7E-C2D3B59AAB63}" dt="2018-05-01T14:13:04.509" v="467" actId="2696"/>
        <pc:sldMkLst>
          <pc:docMk/>
          <pc:sldMk cId="3578144657" sldId="282"/>
        </pc:sldMkLst>
      </pc:sldChg>
      <pc:sldChg chg="del">
        <pc:chgData name="Gyulay Tibor" userId="535b6ba7-6d82-441a-8552-f9903ecaffbf" providerId="ADAL" clId="{5AFF2DF1-B986-4DCF-AE7E-C2D3B59AAB63}" dt="2018-05-01T14:13:05.511" v="468" actId="2696"/>
        <pc:sldMkLst>
          <pc:docMk/>
          <pc:sldMk cId="3386829561" sldId="283"/>
        </pc:sldMkLst>
      </pc:sldChg>
      <pc:sldChg chg="del">
        <pc:chgData name="Gyulay Tibor" userId="535b6ba7-6d82-441a-8552-f9903ecaffbf" providerId="ADAL" clId="{5AFF2DF1-B986-4DCF-AE7E-C2D3B59AAB63}" dt="2018-05-01T14:13:06.573" v="469" actId="2696"/>
        <pc:sldMkLst>
          <pc:docMk/>
          <pc:sldMk cId="2365523174" sldId="284"/>
        </pc:sldMkLst>
      </pc:sldChg>
      <pc:sldChg chg="del">
        <pc:chgData name="Gyulay Tibor" userId="535b6ba7-6d82-441a-8552-f9903ecaffbf" providerId="ADAL" clId="{5AFF2DF1-B986-4DCF-AE7E-C2D3B59AAB63}" dt="2018-05-01T14:13:08.327" v="470" actId="2696"/>
        <pc:sldMkLst>
          <pc:docMk/>
          <pc:sldMk cId="762807853" sldId="285"/>
        </pc:sldMkLst>
      </pc:sldChg>
      <pc:sldChg chg="addSp delSp modSp add modAnim">
        <pc:chgData name="Gyulay Tibor" userId="535b6ba7-6d82-441a-8552-f9903ecaffbf" providerId="ADAL" clId="{5AFF2DF1-B986-4DCF-AE7E-C2D3B59AAB63}" dt="2018-05-01T23:10:08.982" v="2656" actId="20577"/>
        <pc:sldMkLst>
          <pc:docMk/>
          <pc:sldMk cId="582576104" sldId="286"/>
        </pc:sldMkLst>
        <pc:spChg chg="del mod">
          <ac:chgData name="Gyulay Tibor" userId="535b6ba7-6d82-441a-8552-f9903ecaffbf" providerId="ADAL" clId="{5AFF2DF1-B986-4DCF-AE7E-C2D3B59AAB63}" dt="2018-05-01T13:58:42.443" v="147"/>
          <ac:spMkLst>
            <pc:docMk/>
            <pc:sldMk cId="582576104" sldId="286"/>
            <ac:spMk id="2" creationId="{98805D76-6B08-4841-A484-8D3DCE8E5608}"/>
          </ac:spMkLst>
        </pc:spChg>
        <pc:spChg chg="del">
          <ac:chgData name="Gyulay Tibor" userId="535b6ba7-6d82-441a-8552-f9903ecaffbf" providerId="ADAL" clId="{5AFF2DF1-B986-4DCF-AE7E-C2D3B59AAB63}" dt="2018-05-01T13:58:42.443" v="147"/>
          <ac:spMkLst>
            <pc:docMk/>
            <pc:sldMk cId="582576104" sldId="286"/>
            <ac:spMk id="3" creationId="{101B0A4A-73AE-44A2-9307-76BDFC61AA04}"/>
          </ac:spMkLst>
        </pc:spChg>
        <pc:spChg chg="del">
          <ac:chgData name="Gyulay Tibor" userId="535b6ba7-6d82-441a-8552-f9903ecaffbf" providerId="ADAL" clId="{5AFF2DF1-B986-4DCF-AE7E-C2D3B59AAB63}" dt="2018-05-01T13:58:42.443" v="147"/>
          <ac:spMkLst>
            <pc:docMk/>
            <pc:sldMk cId="582576104" sldId="286"/>
            <ac:spMk id="4" creationId="{A75F9A1A-3B7C-4E12-AB88-F43F32EC3E1E}"/>
          </ac:spMkLst>
        </pc:spChg>
        <pc:spChg chg="del mod">
          <ac:chgData name="Gyulay Tibor" userId="535b6ba7-6d82-441a-8552-f9903ecaffbf" providerId="ADAL" clId="{5AFF2DF1-B986-4DCF-AE7E-C2D3B59AAB63}" dt="2018-05-01T13:58:42.443" v="147"/>
          <ac:spMkLst>
            <pc:docMk/>
            <pc:sldMk cId="582576104" sldId="286"/>
            <ac:spMk id="5" creationId="{37C540F1-F705-4F7E-9D99-94CB7C3E375D}"/>
          </ac:spMkLst>
        </pc:spChg>
        <pc:spChg chg="add del mod">
          <ac:chgData name="Gyulay Tibor" userId="535b6ba7-6d82-441a-8552-f9903ecaffbf" providerId="ADAL" clId="{5AFF2DF1-B986-4DCF-AE7E-C2D3B59AAB63}" dt="2018-05-01T14:01:30.652" v="148"/>
          <ac:spMkLst>
            <pc:docMk/>
            <pc:sldMk cId="582576104" sldId="286"/>
            <ac:spMk id="6" creationId="{5ABAA137-377D-4D54-AA7F-06737536AC85}"/>
          </ac:spMkLst>
        </pc:spChg>
        <pc:spChg chg="add del mod">
          <ac:chgData name="Gyulay Tibor" userId="535b6ba7-6d82-441a-8552-f9903ecaffbf" providerId="ADAL" clId="{5AFF2DF1-B986-4DCF-AE7E-C2D3B59AAB63}" dt="2018-05-01T14:01:30.652" v="148"/>
          <ac:spMkLst>
            <pc:docMk/>
            <pc:sldMk cId="582576104" sldId="286"/>
            <ac:spMk id="7" creationId="{ABAA4688-8D7A-41D4-9E76-17F01D4FFA4F}"/>
          </ac:spMkLst>
        </pc:spChg>
        <pc:spChg chg="add del mod">
          <ac:chgData name="Gyulay Tibor" userId="535b6ba7-6d82-441a-8552-f9903ecaffbf" providerId="ADAL" clId="{5AFF2DF1-B986-4DCF-AE7E-C2D3B59AAB63}" dt="2018-05-01T14:01:30.652" v="148"/>
          <ac:spMkLst>
            <pc:docMk/>
            <pc:sldMk cId="582576104" sldId="286"/>
            <ac:spMk id="8" creationId="{B7FFCB73-BCFA-471E-A768-45C0950AD805}"/>
          </ac:spMkLst>
        </pc:spChg>
        <pc:spChg chg="add del mod">
          <ac:chgData name="Gyulay Tibor" userId="535b6ba7-6d82-441a-8552-f9903ecaffbf" providerId="ADAL" clId="{5AFF2DF1-B986-4DCF-AE7E-C2D3B59AAB63}" dt="2018-05-01T14:01:30.652" v="148"/>
          <ac:spMkLst>
            <pc:docMk/>
            <pc:sldMk cId="582576104" sldId="286"/>
            <ac:spMk id="9" creationId="{34C1832C-9467-4803-BB3C-4EEAE0AD562A}"/>
          </ac:spMkLst>
        </pc:spChg>
        <pc:spChg chg="add mod">
          <ac:chgData name="Gyulay Tibor" userId="535b6ba7-6d82-441a-8552-f9903ecaffbf" providerId="ADAL" clId="{5AFF2DF1-B986-4DCF-AE7E-C2D3B59AAB63}" dt="2018-05-01T14:01:53.841" v="182" actId="403"/>
          <ac:spMkLst>
            <pc:docMk/>
            <pc:sldMk cId="582576104" sldId="286"/>
            <ac:spMk id="10" creationId="{D8200E24-16D4-4B94-B266-342E29102E38}"/>
          </ac:spMkLst>
        </pc:spChg>
        <pc:spChg chg="add mod">
          <ac:chgData name="Gyulay Tibor" userId="535b6ba7-6d82-441a-8552-f9903ecaffbf" providerId="ADAL" clId="{5AFF2DF1-B986-4DCF-AE7E-C2D3B59AAB63}" dt="2018-05-01T23:10:08.982" v="2656" actId="20577"/>
          <ac:spMkLst>
            <pc:docMk/>
            <pc:sldMk cId="582576104" sldId="286"/>
            <ac:spMk id="11" creationId="{CC3DFE7B-F54F-49EC-9BE9-4DB70E940F21}"/>
          </ac:spMkLst>
        </pc:spChg>
        <pc:picChg chg="add mod modCrop">
          <ac:chgData name="Gyulay Tibor" userId="535b6ba7-6d82-441a-8552-f9903ecaffbf" providerId="ADAL" clId="{5AFF2DF1-B986-4DCF-AE7E-C2D3B59AAB63}" dt="2018-05-01T14:05:26.518" v="186" actId="732"/>
          <ac:picMkLst>
            <pc:docMk/>
            <pc:sldMk cId="582576104" sldId="286"/>
            <ac:picMk id="12" creationId="{37366E59-5451-41A1-9D9B-B67FF462F494}"/>
          </ac:picMkLst>
        </pc:picChg>
        <pc:picChg chg="add mod modCrop">
          <ac:chgData name="Gyulay Tibor" userId="535b6ba7-6d82-441a-8552-f9903ecaffbf" providerId="ADAL" clId="{5AFF2DF1-B986-4DCF-AE7E-C2D3B59AAB63}" dt="2018-05-01T14:07:00.039" v="194" actId="14100"/>
          <ac:picMkLst>
            <pc:docMk/>
            <pc:sldMk cId="582576104" sldId="286"/>
            <ac:picMk id="13" creationId="{91CCE616-09CC-49D5-80D2-CC407073D9C2}"/>
          </ac:picMkLst>
        </pc:picChg>
      </pc:sldChg>
      <pc:sldChg chg="addSp delSp modSp add modNotesTx">
        <pc:chgData name="Gyulay Tibor" userId="535b6ba7-6d82-441a-8552-f9903ecaffbf" providerId="ADAL" clId="{5AFF2DF1-B986-4DCF-AE7E-C2D3B59AAB63}" dt="2018-05-01T23:09:58.591" v="2655" actId="20577"/>
        <pc:sldMkLst>
          <pc:docMk/>
          <pc:sldMk cId="3843849372" sldId="287"/>
        </pc:sldMkLst>
        <pc:spChg chg="mod">
          <ac:chgData name="Gyulay Tibor" userId="535b6ba7-6d82-441a-8552-f9903ecaffbf" providerId="ADAL" clId="{5AFF2DF1-B986-4DCF-AE7E-C2D3B59AAB63}" dt="2018-05-01T14:22:24.783" v="499" actId="20577"/>
          <ac:spMkLst>
            <pc:docMk/>
            <pc:sldMk cId="3843849372" sldId="287"/>
            <ac:spMk id="2" creationId="{2CB9926C-25C1-440D-B065-9CD1BE9A9EC7}"/>
          </ac:spMkLst>
        </pc:spChg>
        <pc:spChg chg="mod">
          <ac:chgData name="Gyulay Tibor" userId="535b6ba7-6d82-441a-8552-f9903ecaffbf" providerId="ADAL" clId="{5AFF2DF1-B986-4DCF-AE7E-C2D3B59AAB63}" dt="2018-05-01T14:35:52.780" v="826" actId="20577"/>
          <ac:spMkLst>
            <pc:docMk/>
            <pc:sldMk cId="3843849372" sldId="287"/>
            <ac:spMk id="3" creationId="{3B31098A-7C0E-4305-BE5E-11DA98601EA2}"/>
          </ac:spMkLst>
        </pc:spChg>
        <pc:spChg chg="del">
          <ac:chgData name="Gyulay Tibor" userId="535b6ba7-6d82-441a-8552-f9903ecaffbf" providerId="ADAL" clId="{5AFF2DF1-B986-4DCF-AE7E-C2D3B59AAB63}" dt="2018-05-01T14:52:55.244" v="884"/>
          <ac:spMkLst>
            <pc:docMk/>
            <pc:sldMk cId="3843849372" sldId="287"/>
            <ac:spMk id="4" creationId="{F684D213-32D8-4F46-8FDD-A17E6E17B4A9}"/>
          </ac:spMkLst>
        </pc:spChg>
        <pc:spChg chg="mod">
          <ac:chgData name="Gyulay Tibor" userId="535b6ba7-6d82-441a-8552-f9903ecaffbf" providerId="ADAL" clId="{5AFF2DF1-B986-4DCF-AE7E-C2D3B59AAB63}" dt="2018-05-01T23:09:58.591" v="2655" actId="20577"/>
          <ac:spMkLst>
            <pc:docMk/>
            <pc:sldMk cId="3843849372" sldId="287"/>
            <ac:spMk id="5" creationId="{26203372-3FFE-4E1A-9055-AB07DCE15076}"/>
          </ac:spMkLst>
        </pc:spChg>
        <pc:picChg chg="add mod">
          <ac:chgData name="Gyulay Tibor" userId="535b6ba7-6d82-441a-8552-f9903ecaffbf" providerId="ADAL" clId="{5AFF2DF1-B986-4DCF-AE7E-C2D3B59AAB63}" dt="2018-05-01T14:52:55.244" v="884"/>
          <ac:picMkLst>
            <pc:docMk/>
            <pc:sldMk cId="3843849372" sldId="287"/>
            <ac:picMk id="6" creationId="{03193FE3-0789-458A-9364-481618979BC2}"/>
          </ac:picMkLst>
        </pc:picChg>
      </pc:sldChg>
      <pc:sldChg chg="addSp delSp modSp add">
        <pc:chgData name="Gyulay Tibor" userId="535b6ba7-6d82-441a-8552-f9903ecaffbf" providerId="ADAL" clId="{5AFF2DF1-B986-4DCF-AE7E-C2D3B59AAB63}" dt="2018-05-01T23:09:51.616" v="2654" actId="20577"/>
        <pc:sldMkLst>
          <pc:docMk/>
          <pc:sldMk cId="2157723587" sldId="288"/>
        </pc:sldMkLst>
        <pc:spChg chg="del">
          <ac:chgData name="Gyulay Tibor" userId="535b6ba7-6d82-441a-8552-f9903ecaffbf" providerId="ADAL" clId="{5AFF2DF1-B986-4DCF-AE7E-C2D3B59AAB63}" dt="2018-05-01T14:56:38.744" v="893"/>
          <ac:spMkLst>
            <pc:docMk/>
            <pc:sldMk cId="2157723587" sldId="288"/>
            <ac:spMk id="2" creationId="{09364003-FB86-4799-96AD-009832C92645}"/>
          </ac:spMkLst>
        </pc:spChg>
        <pc:spChg chg="del mod">
          <ac:chgData name="Gyulay Tibor" userId="535b6ba7-6d82-441a-8552-f9903ecaffbf" providerId="ADAL" clId="{5AFF2DF1-B986-4DCF-AE7E-C2D3B59AAB63}" dt="2018-05-01T14:56:09.971" v="888"/>
          <ac:spMkLst>
            <pc:docMk/>
            <pc:sldMk cId="2157723587" sldId="288"/>
            <ac:spMk id="3" creationId="{59784823-8FCB-436A-9B10-5A0E42E4FA85}"/>
          </ac:spMkLst>
        </pc:spChg>
        <pc:spChg chg="del">
          <ac:chgData name="Gyulay Tibor" userId="535b6ba7-6d82-441a-8552-f9903ecaffbf" providerId="ADAL" clId="{5AFF2DF1-B986-4DCF-AE7E-C2D3B59AAB63}" dt="2018-05-01T14:56:38.744" v="893"/>
          <ac:spMkLst>
            <pc:docMk/>
            <pc:sldMk cId="2157723587" sldId="288"/>
            <ac:spMk id="4" creationId="{22112AD0-AB94-45CC-B54B-B7F8CE762C24}"/>
          </ac:spMkLst>
        </pc:spChg>
        <pc:spChg chg="del">
          <ac:chgData name="Gyulay Tibor" userId="535b6ba7-6d82-441a-8552-f9903ecaffbf" providerId="ADAL" clId="{5AFF2DF1-B986-4DCF-AE7E-C2D3B59AAB63}" dt="2018-05-01T14:56:38.744" v="893"/>
          <ac:spMkLst>
            <pc:docMk/>
            <pc:sldMk cId="2157723587" sldId="288"/>
            <ac:spMk id="5" creationId="{E7944F04-FA74-44C4-916D-0E8D05018832}"/>
          </ac:spMkLst>
        </pc:spChg>
        <pc:spChg chg="add mod">
          <ac:chgData name="Gyulay Tibor" userId="535b6ba7-6d82-441a-8552-f9903ecaffbf" providerId="ADAL" clId="{5AFF2DF1-B986-4DCF-AE7E-C2D3B59AAB63}" dt="2018-05-01T14:56:39.411" v="894" actId="27636"/>
          <ac:spMkLst>
            <pc:docMk/>
            <pc:sldMk cId="2157723587" sldId="288"/>
            <ac:spMk id="7" creationId="{042C4B5C-B394-4FFD-A657-ED030D997631}"/>
          </ac:spMkLst>
        </pc:spChg>
        <pc:spChg chg="add mod">
          <ac:chgData name="Gyulay Tibor" userId="535b6ba7-6d82-441a-8552-f9903ecaffbf" providerId="ADAL" clId="{5AFF2DF1-B986-4DCF-AE7E-C2D3B59AAB63}" dt="2018-05-01T23:09:51.616" v="2654" actId="20577"/>
          <ac:spMkLst>
            <pc:docMk/>
            <pc:sldMk cId="2157723587" sldId="288"/>
            <ac:spMk id="8" creationId="{9F1A3689-7D02-4A9C-B7B7-FA91EC16B43A}"/>
          </ac:spMkLst>
        </pc:spChg>
        <pc:picChg chg="add mod">
          <ac:chgData name="Gyulay Tibor" userId="535b6ba7-6d82-441a-8552-f9903ecaffbf" providerId="ADAL" clId="{5AFF2DF1-B986-4DCF-AE7E-C2D3B59AAB63}" dt="2018-05-01T14:56:44.665" v="895" actId="1076"/>
          <ac:picMkLst>
            <pc:docMk/>
            <pc:sldMk cId="2157723587" sldId="288"/>
            <ac:picMk id="6" creationId="{757091DE-3417-4AF4-8A6D-791D65FC82A8}"/>
          </ac:picMkLst>
        </pc:picChg>
      </pc:sldChg>
      <pc:sldChg chg="addSp delSp modSp add">
        <pc:chgData name="Gyulay Tibor" userId="535b6ba7-6d82-441a-8552-f9903ecaffbf" providerId="ADAL" clId="{5AFF2DF1-B986-4DCF-AE7E-C2D3B59AAB63}" dt="2018-05-01T23:09:45.559" v="2653" actId="20577"/>
        <pc:sldMkLst>
          <pc:docMk/>
          <pc:sldMk cId="1973999774" sldId="289"/>
        </pc:sldMkLst>
        <pc:spChg chg="del mod">
          <ac:chgData name="Gyulay Tibor" userId="535b6ba7-6d82-441a-8552-f9903ecaffbf" providerId="ADAL" clId="{5AFF2DF1-B986-4DCF-AE7E-C2D3B59AAB63}" dt="2018-05-01T14:57:38.965" v="898"/>
          <ac:spMkLst>
            <pc:docMk/>
            <pc:sldMk cId="1973999774" sldId="289"/>
            <ac:spMk id="2" creationId="{59F3B2DB-F236-4709-8421-1D5763E49E3F}"/>
          </ac:spMkLst>
        </pc:spChg>
        <pc:spChg chg="del">
          <ac:chgData name="Gyulay Tibor" userId="535b6ba7-6d82-441a-8552-f9903ecaffbf" providerId="ADAL" clId="{5AFF2DF1-B986-4DCF-AE7E-C2D3B59AAB63}" dt="2018-05-01T14:57:38.965" v="898"/>
          <ac:spMkLst>
            <pc:docMk/>
            <pc:sldMk cId="1973999774" sldId="289"/>
            <ac:spMk id="3" creationId="{45620091-74FC-49FF-AD14-18742895FBB5}"/>
          </ac:spMkLst>
        </pc:spChg>
        <pc:spChg chg="add mod">
          <ac:chgData name="Gyulay Tibor" userId="535b6ba7-6d82-441a-8552-f9903ecaffbf" providerId="ADAL" clId="{5AFF2DF1-B986-4DCF-AE7E-C2D3B59AAB63}" dt="2018-05-01T15:14:37.446" v="1386"/>
          <ac:spMkLst>
            <pc:docMk/>
            <pc:sldMk cId="1973999774" sldId="289"/>
            <ac:spMk id="4" creationId="{D8468007-C89C-42D5-ADF4-A6AAD83C2B67}"/>
          </ac:spMkLst>
        </pc:spChg>
        <pc:spChg chg="add del mod">
          <ac:chgData name="Gyulay Tibor" userId="535b6ba7-6d82-441a-8552-f9903ecaffbf" providerId="ADAL" clId="{5AFF2DF1-B986-4DCF-AE7E-C2D3B59AAB63}" dt="2018-05-01T22:27:30.565" v="1510" actId="12"/>
          <ac:spMkLst>
            <pc:docMk/>
            <pc:sldMk cId="1973999774" sldId="289"/>
            <ac:spMk id="5" creationId="{635464C3-B177-4AC2-B49F-574B97B48DA5}"/>
          </ac:spMkLst>
        </pc:spChg>
        <pc:spChg chg="add del mod">
          <ac:chgData name="Gyulay Tibor" userId="535b6ba7-6d82-441a-8552-f9903ecaffbf" providerId="ADAL" clId="{5AFF2DF1-B986-4DCF-AE7E-C2D3B59AAB63}" dt="2018-05-01T22:22:10.022" v="1391"/>
          <ac:spMkLst>
            <pc:docMk/>
            <pc:sldMk cId="1973999774" sldId="289"/>
            <ac:spMk id="6" creationId="{0B196A64-9AA6-432C-990A-899C5E0FC4FF}"/>
          </ac:spMkLst>
        </pc:spChg>
        <pc:spChg chg="add del mod">
          <ac:chgData name="Gyulay Tibor" userId="535b6ba7-6d82-441a-8552-f9903ecaffbf" providerId="ADAL" clId="{5AFF2DF1-B986-4DCF-AE7E-C2D3B59AAB63}" dt="2018-05-01T23:09:45.559" v="2653" actId="20577"/>
          <ac:spMkLst>
            <pc:docMk/>
            <pc:sldMk cId="1973999774" sldId="289"/>
            <ac:spMk id="7" creationId="{ACE2E60F-1B69-4655-AD0B-7A55D78697A5}"/>
          </ac:spMkLst>
        </pc:spChg>
        <pc:spChg chg="add del mod">
          <ac:chgData name="Gyulay Tibor" userId="535b6ba7-6d82-441a-8552-f9903ecaffbf" providerId="ADAL" clId="{5AFF2DF1-B986-4DCF-AE7E-C2D3B59AAB63}" dt="2018-05-01T15:13:24.041" v="1370"/>
          <ac:spMkLst>
            <pc:docMk/>
            <pc:sldMk cId="1973999774" sldId="289"/>
            <ac:spMk id="8" creationId="{D5B966C4-6717-44FC-B71E-2BF4E4396DD8}"/>
          </ac:spMkLst>
        </pc:spChg>
        <pc:spChg chg="add del mod">
          <ac:chgData name="Gyulay Tibor" userId="535b6ba7-6d82-441a-8552-f9903ecaffbf" providerId="ADAL" clId="{5AFF2DF1-B986-4DCF-AE7E-C2D3B59AAB63}" dt="2018-05-01T15:13:24.041" v="1370"/>
          <ac:spMkLst>
            <pc:docMk/>
            <pc:sldMk cId="1973999774" sldId="289"/>
            <ac:spMk id="9" creationId="{28035CED-4A91-4221-9C8C-D979D12A7FEE}"/>
          </ac:spMkLst>
        </pc:spChg>
        <pc:spChg chg="add del mod">
          <ac:chgData name="Gyulay Tibor" userId="535b6ba7-6d82-441a-8552-f9903ecaffbf" providerId="ADAL" clId="{5AFF2DF1-B986-4DCF-AE7E-C2D3B59AAB63}" dt="2018-05-01T15:14:37.446" v="1386"/>
          <ac:spMkLst>
            <pc:docMk/>
            <pc:sldMk cId="1973999774" sldId="289"/>
            <ac:spMk id="10" creationId="{B78CB5B0-24B8-476E-8023-EC6B3BC9CF0B}"/>
          </ac:spMkLst>
        </pc:spChg>
        <pc:spChg chg="add del mod">
          <ac:chgData name="Gyulay Tibor" userId="535b6ba7-6d82-441a-8552-f9903ecaffbf" providerId="ADAL" clId="{5AFF2DF1-B986-4DCF-AE7E-C2D3B59AAB63}" dt="2018-05-01T15:14:37.446" v="1386"/>
          <ac:spMkLst>
            <pc:docMk/>
            <pc:sldMk cId="1973999774" sldId="289"/>
            <ac:spMk id="11" creationId="{B0311EFA-809E-4250-9176-9602BA4059E2}"/>
          </ac:spMkLst>
        </pc:spChg>
        <pc:spChg chg="add del mod">
          <ac:chgData name="Gyulay Tibor" userId="535b6ba7-6d82-441a-8552-f9903ecaffbf" providerId="ADAL" clId="{5AFF2DF1-B986-4DCF-AE7E-C2D3B59AAB63}" dt="2018-05-01T15:14:37.446" v="1386"/>
          <ac:spMkLst>
            <pc:docMk/>
            <pc:sldMk cId="1973999774" sldId="289"/>
            <ac:spMk id="12" creationId="{EB87DFCC-775E-4530-A040-042D90E54F0B}"/>
          </ac:spMkLst>
        </pc:spChg>
        <pc:spChg chg="add del">
          <ac:chgData name="Gyulay Tibor" userId="535b6ba7-6d82-441a-8552-f9903ecaffbf" providerId="ADAL" clId="{5AFF2DF1-B986-4DCF-AE7E-C2D3B59AAB63}" dt="2018-05-01T15:14:06.769" v="1378"/>
          <ac:spMkLst>
            <pc:docMk/>
            <pc:sldMk cId="1973999774" sldId="289"/>
            <ac:spMk id="13" creationId="{780CE4A1-BCC5-4C55-A024-3BD649E833C3}"/>
          </ac:spMkLst>
        </pc:spChg>
        <pc:spChg chg="add del mod">
          <ac:chgData name="Gyulay Tibor" userId="535b6ba7-6d82-441a-8552-f9903ecaffbf" providerId="ADAL" clId="{5AFF2DF1-B986-4DCF-AE7E-C2D3B59AAB63}" dt="2018-05-01T15:14:36.801" v="1384"/>
          <ac:spMkLst>
            <pc:docMk/>
            <pc:sldMk cId="1973999774" sldId="289"/>
            <ac:spMk id="14" creationId="{21CA13BE-32AD-4BCD-99B4-1D6B42F556B3}"/>
          </ac:spMkLst>
        </pc:spChg>
        <pc:picChg chg="add mod">
          <ac:chgData name="Gyulay Tibor" userId="535b6ba7-6d82-441a-8552-f9903ecaffbf" providerId="ADAL" clId="{5AFF2DF1-B986-4DCF-AE7E-C2D3B59AAB63}" dt="2018-05-01T22:22:10.022" v="1391"/>
          <ac:picMkLst>
            <pc:docMk/>
            <pc:sldMk cId="1973999774" sldId="289"/>
            <ac:picMk id="15" creationId="{D31FF712-D9CE-45B2-B481-8E106D56FF09}"/>
          </ac:picMkLst>
        </pc:picChg>
      </pc:sldChg>
      <pc:sldChg chg="addSp delSp modSp add">
        <pc:chgData name="Gyulay Tibor" userId="535b6ba7-6d82-441a-8552-f9903ecaffbf" providerId="ADAL" clId="{5AFF2DF1-B986-4DCF-AE7E-C2D3B59AAB63}" dt="2018-05-01T23:09:36.775" v="2652" actId="20577"/>
        <pc:sldMkLst>
          <pc:docMk/>
          <pc:sldMk cId="432535652" sldId="290"/>
        </pc:sldMkLst>
        <pc:spChg chg="mod">
          <ac:chgData name="Gyulay Tibor" userId="535b6ba7-6d82-441a-8552-f9903ecaffbf" providerId="ADAL" clId="{5AFF2DF1-B986-4DCF-AE7E-C2D3B59AAB63}" dt="2018-05-01T22:23:47.218" v="1459" actId="404"/>
          <ac:spMkLst>
            <pc:docMk/>
            <pc:sldMk cId="432535652" sldId="290"/>
            <ac:spMk id="2" creationId="{DFA515CE-46D6-426E-89EB-ED35A10A6205}"/>
          </ac:spMkLst>
        </pc:spChg>
        <pc:spChg chg="mod">
          <ac:chgData name="Gyulay Tibor" userId="535b6ba7-6d82-441a-8552-f9903ecaffbf" providerId="ADAL" clId="{5AFF2DF1-B986-4DCF-AE7E-C2D3B59AAB63}" dt="2018-05-01T22:43:22.766" v="1732" actId="313"/>
          <ac:spMkLst>
            <pc:docMk/>
            <pc:sldMk cId="432535652" sldId="290"/>
            <ac:spMk id="3" creationId="{5C4B0FAF-7CE4-4214-903D-853285CC036A}"/>
          </ac:spMkLst>
        </pc:spChg>
        <pc:spChg chg="del">
          <ac:chgData name="Gyulay Tibor" userId="535b6ba7-6d82-441a-8552-f9903ecaffbf" providerId="ADAL" clId="{5AFF2DF1-B986-4DCF-AE7E-C2D3B59AAB63}" dt="2018-05-01T22:42:34.907" v="1723"/>
          <ac:spMkLst>
            <pc:docMk/>
            <pc:sldMk cId="432535652" sldId="290"/>
            <ac:spMk id="4" creationId="{8E77470A-B2FC-4DD7-8B97-F8B50D0DAD6F}"/>
          </ac:spMkLst>
        </pc:spChg>
        <pc:spChg chg="mod">
          <ac:chgData name="Gyulay Tibor" userId="535b6ba7-6d82-441a-8552-f9903ecaffbf" providerId="ADAL" clId="{5AFF2DF1-B986-4DCF-AE7E-C2D3B59AAB63}" dt="2018-05-01T23:09:36.775" v="2652" actId="20577"/>
          <ac:spMkLst>
            <pc:docMk/>
            <pc:sldMk cId="432535652" sldId="290"/>
            <ac:spMk id="5" creationId="{1CD4EC8A-4DF3-4E9F-A605-675F57566B9F}"/>
          </ac:spMkLst>
        </pc:spChg>
        <pc:picChg chg="add mod modCrop">
          <ac:chgData name="Gyulay Tibor" userId="535b6ba7-6d82-441a-8552-f9903ecaffbf" providerId="ADAL" clId="{5AFF2DF1-B986-4DCF-AE7E-C2D3B59AAB63}" dt="2018-05-01T22:43:01.115" v="1728" actId="1076"/>
          <ac:picMkLst>
            <pc:docMk/>
            <pc:sldMk cId="432535652" sldId="290"/>
            <ac:picMk id="6" creationId="{46307FF1-2C32-4D70-856A-C08CAC0B3631}"/>
          </ac:picMkLst>
        </pc:picChg>
      </pc:sldChg>
      <pc:sldChg chg="addSp delSp modSp add">
        <pc:chgData name="Gyulay Tibor" userId="535b6ba7-6d82-441a-8552-f9903ecaffbf" providerId="ADAL" clId="{5AFF2DF1-B986-4DCF-AE7E-C2D3B59AAB63}" dt="2018-05-01T23:09:27.607" v="2651" actId="20577"/>
        <pc:sldMkLst>
          <pc:docMk/>
          <pc:sldMk cId="497036766" sldId="291"/>
        </pc:sldMkLst>
        <pc:spChg chg="mod">
          <ac:chgData name="Gyulay Tibor" userId="535b6ba7-6d82-441a-8552-f9903ecaffbf" providerId="ADAL" clId="{5AFF2DF1-B986-4DCF-AE7E-C2D3B59AAB63}" dt="2018-05-01T22:43:55.566" v="1765" actId="20577"/>
          <ac:spMkLst>
            <pc:docMk/>
            <pc:sldMk cId="497036766" sldId="291"/>
            <ac:spMk id="2" creationId="{CC9ADB20-23DB-421F-8D28-0F5AA536A4CF}"/>
          </ac:spMkLst>
        </pc:spChg>
        <pc:spChg chg="mod">
          <ac:chgData name="Gyulay Tibor" userId="535b6ba7-6d82-441a-8552-f9903ecaffbf" providerId="ADAL" clId="{5AFF2DF1-B986-4DCF-AE7E-C2D3B59AAB63}" dt="2018-05-01T23:01:02.625" v="2384" actId="20577"/>
          <ac:spMkLst>
            <pc:docMk/>
            <pc:sldMk cId="497036766" sldId="291"/>
            <ac:spMk id="3" creationId="{CB758773-D32E-4B3E-9F4D-87E7FE6A1E4D}"/>
          </ac:spMkLst>
        </pc:spChg>
        <pc:spChg chg="del">
          <ac:chgData name="Gyulay Tibor" userId="535b6ba7-6d82-441a-8552-f9903ecaffbf" providerId="ADAL" clId="{5AFF2DF1-B986-4DCF-AE7E-C2D3B59AAB63}" dt="2018-05-01T23:02:49.154" v="2385"/>
          <ac:spMkLst>
            <pc:docMk/>
            <pc:sldMk cId="497036766" sldId="291"/>
            <ac:spMk id="4" creationId="{3D79A03A-CCE8-4AAF-814B-061306824499}"/>
          </ac:spMkLst>
        </pc:spChg>
        <pc:spChg chg="mod">
          <ac:chgData name="Gyulay Tibor" userId="535b6ba7-6d82-441a-8552-f9903ecaffbf" providerId="ADAL" clId="{5AFF2DF1-B986-4DCF-AE7E-C2D3B59AAB63}" dt="2018-05-01T23:09:27.607" v="2651" actId="20577"/>
          <ac:spMkLst>
            <pc:docMk/>
            <pc:sldMk cId="497036766" sldId="291"/>
            <ac:spMk id="5" creationId="{4F59B002-3192-4793-97F3-A2BE74482BB6}"/>
          </ac:spMkLst>
        </pc:spChg>
        <pc:picChg chg="add mod modCrop">
          <ac:chgData name="Gyulay Tibor" userId="535b6ba7-6d82-441a-8552-f9903ecaffbf" providerId="ADAL" clId="{5AFF2DF1-B986-4DCF-AE7E-C2D3B59AAB63}" dt="2018-05-01T23:03:28.945" v="2392" actId="1076"/>
          <ac:picMkLst>
            <pc:docMk/>
            <pc:sldMk cId="497036766" sldId="291"/>
            <ac:picMk id="6" creationId="{CED0F1D3-B5CC-49DE-9823-723EA22999AC}"/>
          </ac:picMkLst>
        </pc:picChg>
      </pc:sldChg>
      <pc:sldMasterChg chg="modSp">
        <pc:chgData name="Gyulay Tibor" userId="535b6ba7-6d82-441a-8552-f9903ecaffbf" providerId="ADAL" clId="{5AFF2DF1-B986-4DCF-AE7E-C2D3B59AAB63}" dt="2018-05-01T13:34:25.556" v="70" actId="20577"/>
        <pc:sldMasterMkLst>
          <pc:docMk/>
          <pc:sldMasterMk cId="0" sldId="2147483648"/>
        </pc:sldMasterMkLst>
        <pc:graphicFrameChg chg="mod">
          <ac:chgData name="Gyulay Tibor" userId="535b6ba7-6d82-441a-8552-f9903ecaffbf" providerId="ADAL" clId="{5AFF2DF1-B986-4DCF-AE7E-C2D3B59AAB63}" dt="2018-05-01T13:34:25.556" v="70" actId="20577"/>
          <ac:graphicFrameMkLst>
            <pc:docMk/>
            <pc:sldMasterMk cId="0" sldId="2147483648"/>
            <ac:graphicFrameMk id="8" creationId="{00000000-0000-0000-0000-000000000000}"/>
          </ac:graphicFrameMkLst>
        </pc:graphicFrameChg>
        <pc:graphicFrameChg chg="mod">
          <ac:chgData name="Gyulay Tibor" userId="535b6ba7-6d82-441a-8552-f9903ecaffbf" providerId="ADAL" clId="{5AFF2DF1-B986-4DCF-AE7E-C2D3B59AAB63}" dt="2018-05-01T13:33:56.992" v="26" actId="20577"/>
          <ac:graphicFrameMkLst>
            <pc:docMk/>
            <pc:sldMasterMk cId="0" sldId="2147483648"/>
            <ac:graphicFrameMk id="9" creationId="{00000000-0000-0000-0000-000000000000}"/>
          </ac:graphicFrameMkLst>
        </pc:graphicFrame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7CFF0E-B691-437E-A115-8C9E7945E35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hu-HU" sz="1400" dirty="0">
              <a:solidFill>
                <a:schemeClr val="tx1"/>
              </a:solidFill>
              <a:latin typeface="TitilliumText22L Lt" pitchFamily="50" charset="-18"/>
            </a:rPr>
            <a:t>Tudásbázis követelmények– Gyulay Tibor</a:t>
          </a:r>
          <a:endParaRPr lang="hu-HU" sz="1400" b="1" dirty="0">
            <a:solidFill>
              <a:schemeClr val="tx1"/>
            </a:solidFill>
            <a:latin typeface="TitilliumText22L Lt" pitchFamily="50" charset="-18"/>
          </a:endParaRPr>
        </a:p>
      </dgm:t>
    </dgm:pt>
    <dgm:pt modelId="{C120A2EC-0EC6-4B2A-B7EB-1EFC74FC6F5A}" type="parTrans" cxnId="{E995225F-3C56-4509-9F4D-7F61650FDB26}">
      <dgm:prSet/>
      <dgm:spPr/>
      <dgm:t>
        <a:bodyPr/>
        <a:lstStyle/>
        <a:p>
          <a:endParaRPr lang="hu-HU"/>
        </a:p>
      </dgm:t>
    </dgm:pt>
    <dgm:pt modelId="{D677AC3D-4851-420C-8ABA-C844769655D8}" type="sibTrans" cxnId="{E995225F-3C56-4509-9F4D-7F61650FDB26}">
      <dgm:prSet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4FCEC6-059B-41C8-845F-02B082150B91}" type="pres">
      <dgm:prSet presAssocID="{D77CFF0E-B691-437E-A115-8C9E7945E357}" presName="parentText" presStyleLbl="node1" presStyleIdx="0" presStyleCnt="1" custScaleY="108307" custLinFactY="380960" custLinFactNeighborX="-10309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9CF7068-B84F-4633-89DD-E54A9B5A7404}" type="presOf" srcId="{81BB61AE-B070-4931-87A0-11C678D03EF1}" destId="{CF459F56-0745-433E-B593-63A8EFDEC8BF}" srcOrd="0" destOrd="0" presId="urn:microsoft.com/office/officeart/2005/8/layout/vList2"/>
    <dgm:cxn modelId="{D8044FBE-E9E2-43A8-998D-CAE14CA8EC84}" type="presOf" srcId="{D77CFF0E-B691-437E-A115-8C9E7945E357}" destId="{E24FCEC6-059B-41C8-845F-02B082150B91}" srcOrd="0" destOrd="0" presId="urn:microsoft.com/office/officeart/2005/8/layout/vList2"/>
    <dgm:cxn modelId="{E995225F-3C56-4509-9F4D-7F61650FDB26}" srcId="{81BB61AE-B070-4931-87A0-11C678D03EF1}" destId="{D77CFF0E-B691-437E-A115-8C9E7945E357}" srcOrd="0" destOrd="0" parTransId="{C120A2EC-0EC6-4B2A-B7EB-1EFC74FC6F5A}" sibTransId="{D677AC3D-4851-420C-8ABA-C844769655D8}"/>
    <dgm:cxn modelId="{CC8FE26E-B46D-4A84-90A8-417891FC639D}" type="presParOf" srcId="{CF459F56-0745-433E-B593-63A8EFDEC8BF}" destId="{E24FCEC6-059B-41C8-845F-02B082150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77CFF0E-B691-437E-A115-8C9E7945E357}">
      <dgm:prSet custT="1"/>
      <dgm:spPr>
        <a:noFill/>
        <a:ln>
          <a:noFill/>
        </a:ln>
      </dgm:spPr>
      <dgm:t>
        <a:bodyPr/>
        <a:lstStyle/>
        <a:p>
          <a:pPr algn="l" rtl="0"/>
          <a:r>
            <a:rPr lang="hu-HU" sz="1400" b="1" dirty="0">
              <a:solidFill>
                <a:schemeClr val="tx1"/>
              </a:solidFill>
              <a:latin typeface="TitilliumText22L Lt" pitchFamily="50" charset="-18"/>
            </a:rPr>
            <a:t>MTA TM Konferencia, Veszprém, 2018. május 3.</a:t>
          </a:r>
        </a:p>
      </dgm:t>
    </dgm:pt>
    <dgm:pt modelId="{C120A2EC-0EC6-4B2A-B7EB-1EFC74FC6F5A}" type="parTrans" cxnId="{E995225F-3C56-4509-9F4D-7F61650FDB26}">
      <dgm:prSet/>
      <dgm:spPr/>
      <dgm:t>
        <a:bodyPr/>
        <a:lstStyle/>
        <a:p>
          <a:endParaRPr lang="hu-HU"/>
        </a:p>
      </dgm:t>
    </dgm:pt>
    <dgm:pt modelId="{D677AC3D-4851-420C-8ABA-C844769655D8}" type="sibTrans" cxnId="{E995225F-3C56-4509-9F4D-7F61650FDB26}">
      <dgm:prSet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4FCEC6-059B-41C8-845F-02B082150B91}" type="pres">
      <dgm:prSet presAssocID="{D77CFF0E-B691-437E-A115-8C9E7945E357}" presName="parentText" presStyleLbl="node1" presStyleIdx="0" presStyleCnt="1" custScaleY="108307" custLinFactY="380960" custLinFactNeighborX="-10309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CF32FEA-0C21-41AF-98E9-0C5E9E1C83F7}" type="presOf" srcId="{D77CFF0E-B691-437E-A115-8C9E7945E357}" destId="{E24FCEC6-059B-41C8-845F-02B082150B91}" srcOrd="0" destOrd="0" presId="urn:microsoft.com/office/officeart/2005/8/layout/vList2"/>
    <dgm:cxn modelId="{035B1246-DABB-4252-931F-D79681C2D0E2}" type="presOf" srcId="{81BB61AE-B070-4931-87A0-11C678D03EF1}" destId="{CF459F56-0745-433E-B593-63A8EFDEC8BF}" srcOrd="0" destOrd="0" presId="urn:microsoft.com/office/officeart/2005/8/layout/vList2"/>
    <dgm:cxn modelId="{E995225F-3C56-4509-9F4D-7F61650FDB26}" srcId="{81BB61AE-B070-4931-87A0-11C678D03EF1}" destId="{D77CFF0E-B691-437E-A115-8C9E7945E357}" srcOrd="0" destOrd="0" parTransId="{C120A2EC-0EC6-4B2A-B7EB-1EFC74FC6F5A}" sibTransId="{D677AC3D-4851-420C-8ABA-C844769655D8}"/>
    <dgm:cxn modelId="{E54BD538-5D30-417A-8282-24F176E2E2AC}" type="presParOf" srcId="{CF459F56-0745-433E-B593-63A8EFDEC8BF}" destId="{E24FCEC6-059B-41C8-845F-02B082150B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B61AE-B070-4931-87A0-11C678D03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F459F56-0745-433E-B593-63A8EFDEC8BF}" type="pres">
      <dgm:prSet presAssocID="{81BB61AE-B070-4931-87A0-11C678D03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80F95630-9B41-45C9-A5E4-5EBACEDEF2A9}" type="presOf" srcId="{81BB61AE-B070-4931-87A0-11C678D03EF1}" destId="{CF459F56-0745-433E-B593-63A8EFDEC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CEC6-059B-41C8-845F-02B082150B91}">
      <dsp:nvSpPr>
        <dsp:cNvPr id="0" name=""/>
        <dsp:cNvSpPr/>
      </dsp:nvSpPr>
      <dsp:spPr>
        <a:xfrm>
          <a:off x="0" y="69187"/>
          <a:ext cx="8053608" cy="2152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solidFill>
                <a:schemeClr val="tx1"/>
              </a:solidFill>
              <a:latin typeface="TitilliumText22L Lt" pitchFamily="50" charset="-18"/>
            </a:rPr>
            <a:t>Tudásbázis követelmények– Gyulay Tibor</a:t>
          </a:r>
          <a:endParaRPr lang="hu-HU" sz="1400" b="1" kern="1200" dirty="0">
            <a:solidFill>
              <a:schemeClr val="tx1"/>
            </a:solidFill>
            <a:latin typeface="TitilliumText22L Lt" pitchFamily="50" charset="-18"/>
          </a:endParaRPr>
        </a:p>
      </dsp:txBody>
      <dsp:txXfrm>
        <a:off x="10506" y="79693"/>
        <a:ext cx="8032596" cy="19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FCEC6-059B-41C8-845F-02B082150B91}">
      <dsp:nvSpPr>
        <dsp:cNvPr id="0" name=""/>
        <dsp:cNvSpPr/>
      </dsp:nvSpPr>
      <dsp:spPr>
        <a:xfrm>
          <a:off x="0" y="69187"/>
          <a:ext cx="4643470" cy="2152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chemeClr val="tx1"/>
              </a:solidFill>
              <a:latin typeface="TitilliumText22L Lt" pitchFamily="50" charset="-18"/>
            </a:rPr>
            <a:t>MTA TM Konferencia, Veszprém, 2018. május 3.</a:t>
          </a:r>
        </a:p>
      </dsp:txBody>
      <dsp:txXfrm>
        <a:off x="10506" y="79693"/>
        <a:ext cx="4622458" cy="194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554B-91B1-40B0-9FD7-382A631C45B2}" type="datetimeFigureOut">
              <a:rPr lang="hu-HU" smtClean="0"/>
              <a:t>2018. 05. 02.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C027-FC18-42B0-836A-E6ED7AA656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10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„Saját”, a használt tudás elkülönített, kezelt része.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5C027-FC18-42B0-836A-E6ED7AA6561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0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2857488" y="1384272"/>
            <a:ext cx="3429024" cy="1588"/>
          </a:xfrm>
          <a:prstGeom prst="line">
            <a:avLst/>
          </a:prstGeom>
          <a:ln w="127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62227"/>
            <a:ext cx="7886700" cy="3176631"/>
          </a:xfrm>
        </p:spPr>
        <p:txBody>
          <a:bodyPr/>
          <a:lstStyle>
            <a:lvl1pPr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 sz="2000"/>
            </a:lvl1pPr>
          </a:lstStyle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78038"/>
            <a:ext cx="7886700" cy="292085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hu-HU" dirty="0"/>
              <a:t>Előadás cím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659525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82544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 userDrawn="1"/>
        </p:nvSpPr>
        <p:spPr>
          <a:xfrm>
            <a:off x="4659525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482544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Kép helye 2"/>
          <p:cNvSpPr>
            <a:spLocks noGrp="1"/>
          </p:cNvSpPr>
          <p:nvPr>
            <p:ph type="pic" idx="12"/>
          </p:nvPr>
        </p:nvSpPr>
        <p:spPr>
          <a:xfrm>
            <a:off x="665503" y="1629628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4831578" y="1629628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6" name="Kép helye 2"/>
          <p:cNvSpPr>
            <a:spLocks noGrp="1"/>
          </p:cNvSpPr>
          <p:nvPr>
            <p:ph type="pic" idx="14"/>
          </p:nvPr>
        </p:nvSpPr>
        <p:spPr>
          <a:xfrm>
            <a:off x="665503" y="402291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0" name="Kép helye 2"/>
          <p:cNvSpPr>
            <a:spLocks noGrp="1"/>
          </p:cNvSpPr>
          <p:nvPr>
            <p:ph type="pic" idx="15"/>
          </p:nvPr>
        </p:nvSpPr>
        <p:spPr>
          <a:xfrm>
            <a:off x="4831578" y="402291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5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4659525" y="109216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659525" y="350202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3551"/>
            <a:ext cx="3008313" cy="365131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311246"/>
            <a:ext cx="3008313" cy="2701962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 marL="457200" indent="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D655D-1D39-413C-B9E0-BAD905F45F73}" type="datetimeFigureOut">
              <a:rPr lang="hu-HU" smtClean="0"/>
              <a:pPr/>
              <a:t>2018. 05. 02.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822F8-49C1-4602-836C-E16108089BA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3"/>
          </p:nvPr>
        </p:nvSpPr>
        <p:spPr>
          <a:xfrm>
            <a:off x="457200" y="4232286"/>
            <a:ext cx="3008313" cy="146052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artalom helye 3"/>
          <p:cNvSpPr>
            <a:spLocks noGrp="1"/>
          </p:cNvSpPr>
          <p:nvPr>
            <p:ph sz="half" idx="14"/>
          </p:nvPr>
        </p:nvSpPr>
        <p:spPr>
          <a:xfrm>
            <a:off x="4864104" y="123822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artalom helye 3"/>
          <p:cNvSpPr>
            <a:spLocks noGrp="1"/>
          </p:cNvSpPr>
          <p:nvPr>
            <p:ph sz="half" idx="15"/>
          </p:nvPr>
        </p:nvSpPr>
        <p:spPr>
          <a:xfrm>
            <a:off x="4864104" y="3657780"/>
            <a:ext cx="3610800" cy="196200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6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634180" y="1092168"/>
            <a:ext cx="7875639" cy="26983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  <p:sp>
        <p:nvSpPr>
          <p:cNvPr id="6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662227"/>
            <a:ext cx="7886700" cy="3176631"/>
          </a:xfrm>
        </p:spPr>
        <p:txBody>
          <a:bodyPr/>
          <a:lstStyle>
            <a:lvl1pPr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  <a:defRPr sz="2000"/>
            </a:lvl1pPr>
          </a:lstStyle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  <a:p>
            <a:pPr lvl="0" algn="l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kern="1200" dirty="0" err="1">
                <a:solidFill>
                  <a:schemeClr val="tx1"/>
                </a:solidFill>
                <a:latin typeface="TitilliumText22L Lt" pitchFamily="50" charset="-18"/>
              </a:rPr>
              <a:t>-text</a:t>
            </a:r>
            <a:endParaRPr lang="hu-HU" sz="1400" kern="1200" dirty="0">
              <a:solidFill>
                <a:schemeClr val="tx1"/>
              </a:solidFill>
              <a:latin typeface="TitilliumText22L Lt" pitchFamily="50" charset="-18"/>
            </a:endParaRPr>
          </a:p>
        </p:txBody>
      </p:sp>
      <p:sp>
        <p:nvSpPr>
          <p:cNvPr id="7" name="Szöveg helye 1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078038"/>
            <a:ext cx="7886700" cy="292085"/>
          </a:xfrm>
        </p:spPr>
        <p:txBody>
          <a:bodyPr>
            <a:normAutofit/>
          </a:bodyPr>
          <a:lstStyle>
            <a:lvl1pPr>
              <a:defRPr sz="1600" b="1" baseline="0"/>
            </a:lvl1pPr>
          </a:lstStyle>
          <a:p>
            <a:pPr lvl="0"/>
            <a:r>
              <a:rPr lang="hu-HU" dirty="0"/>
              <a:t>Előadás cím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2857488" y="1384272"/>
            <a:ext cx="3429024" cy="1588"/>
          </a:xfrm>
          <a:prstGeom prst="line">
            <a:avLst/>
          </a:prstGeom>
          <a:ln w="1270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4180" y="1128681"/>
            <a:ext cx="7875639" cy="2524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8515404" y="357166"/>
          <a:ext cx="500066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 userDrawn="1"/>
        </p:nvSpPr>
        <p:spPr>
          <a:xfrm>
            <a:off x="6394564" y="2452110"/>
            <a:ext cx="2195234" cy="240171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 userDrawn="1"/>
        </p:nvSpPr>
        <p:spPr>
          <a:xfrm>
            <a:off x="482544" y="1639863"/>
            <a:ext cx="5673632" cy="438142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aseline="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9362" y="1763642"/>
            <a:ext cx="5514806" cy="4185638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44208" y="2564904"/>
            <a:ext cx="2065611" cy="2160240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37859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457200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4659525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482544" y="1457299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 userDrawn="1"/>
        </p:nvSpPr>
        <p:spPr>
          <a:xfrm>
            <a:off x="4659525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482544" y="3867156"/>
            <a:ext cx="3979917" cy="226380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65109" y="1600201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56109" y="1600201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2"/>
          <p:cNvSpPr>
            <a:spLocks noGrp="1"/>
          </p:cNvSpPr>
          <p:nvPr>
            <p:ph sz="half" idx="10"/>
          </p:nvPr>
        </p:nvSpPr>
        <p:spPr>
          <a:xfrm>
            <a:off x="665109" y="4022937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3"/>
          <p:cNvSpPr>
            <a:spLocks noGrp="1"/>
          </p:cNvSpPr>
          <p:nvPr>
            <p:ph sz="half" idx="11"/>
          </p:nvPr>
        </p:nvSpPr>
        <p:spPr>
          <a:xfrm>
            <a:off x="4856109" y="4022937"/>
            <a:ext cx="3611613" cy="1961973"/>
          </a:xfrm>
          <a:noFill/>
          <a:ln w="25400">
            <a:noFill/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2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1870038" y="727038"/>
            <a:ext cx="5403924" cy="412596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999059"/>
            <a:ext cx="5486400" cy="258740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7215" y="835397"/>
            <a:ext cx="5189570" cy="389217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473728"/>
            <a:ext cx="5486400" cy="625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D655D-1D39-413C-B9E0-BAD905F45F73}" type="datetimeFigureOut">
              <a:rPr lang="hu-HU" smtClean="0"/>
              <a:pPr/>
              <a:t>2018. 05. 02.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822F8-49C1-4602-836C-E16108089BA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11"/>
          <p:cNvSpPr>
            <a:spLocks noGrp="1"/>
          </p:cNvSpPr>
          <p:nvPr>
            <p:ph type="body" sz="quarter" idx="13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 userDrawn="1"/>
        </p:nvSpPr>
        <p:spPr>
          <a:xfrm>
            <a:off x="495846" y="2187558"/>
            <a:ext cx="3979917" cy="2628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 userDrawn="1"/>
        </p:nvSpPr>
        <p:spPr>
          <a:xfrm>
            <a:off x="4681539" y="2187558"/>
            <a:ext cx="3979917" cy="262893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Kép helye 2"/>
          <p:cNvSpPr>
            <a:spLocks noGrp="1"/>
          </p:cNvSpPr>
          <p:nvPr>
            <p:ph type="pic" idx="12"/>
          </p:nvPr>
        </p:nvSpPr>
        <p:spPr>
          <a:xfrm>
            <a:off x="625003" y="2333609"/>
            <a:ext cx="3710044" cy="2340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9" name="Kép helye 2"/>
          <p:cNvSpPr>
            <a:spLocks noGrp="1"/>
          </p:cNvSpPr>
          <p:nvPr>
            <p:ph type="pic" idx="13"/>
          </p:nvPr>
        </p:nvSpPr>
        <p:spPr>
          <a:xfrm>
            <a:off x="4791078" y="2333609"/>
            <a:ext cx="3710044" cy="2340000"/>
          </a:xfrm>
          <a:noFill/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37859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Mintacím szerkesztése</a:t>
            </a:r>
          </a:p>
        </p:txBody>
      </p:sp>
      <p:sp>
        <p:nvSpPr>
          <p:cNvPr id="11" name="Cím 1"/>
          <p:cNvSpPr txBox="1">
            <a:spLocks/>
          </p:cNvSpPr>
          <p:nvPr userDrawn="1"/>
        </p:nvSpPr>
        <p:spPr>
          <a:xfrm>
            <a:off x="4572000" y="5546754"/>
            <a:ext cx="2659864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Mintacím szerkesztése</a:t>
            </a:r>
          </a:p>
        </p:txBody>
      </p:sp>
      <p:sp>
        <p:nvSpPr>
          <p:cNvPr id="13" name="Szöveg hely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515404" y="361908"/>
            <a:ext cx="401643" cy="328621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dirty="0"/>
              <a:t>X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3.xml"/><Relationship Id="rId21" Type="http://schemas.openxmlformats.org/officeDocument/2006/relationships/diagramData" Target="../diagrams/data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diagramLayout" Target="../diagrams/layout1.xml"/><Relationship Id="rId25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diagramColors" Target="../diagrams/colors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23" Type="http://schemas.openxmlformats.org/officeDocument/2006/relationships/diagramQuickStyle" Target="../diagrams/quickStyle2.xml"/><Relationship Id="rId10" Type="http://schemas.openxmlformats.org/officeDocument/2006/relationships/slideLayout" Target="../slideLayouts/slideLayout10.xml"/><Relationship Id="rId19" Type="http://schemas.openxmlformats.org/officeDocument/2006/relationships/diagramColors" Target="../diagrams/colors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diagramLayout" Target="../diagrams/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34180" y="1092168"/>
            <a:ext cx="7875639" cy="26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2516175"/>
            <a:ext cx="8229600" cy="157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00153015"/>
              </p:ext>
            </p:extLst>
          </p:nvPr>
        </p:nvGraphicFramePr>
        <p:xfrm>
          <a:off x="190800" y="214290"/>
          <a:ext cx="8053608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7501940"/>
              </p:ext>
            </p:extLst>
          </p:nvPr>
        </p:nvGraphicFramePr>
        <p:xfrm>
          <a:off x="190441" y="6313527"/>
          <a:ext cx="4643470" cy="2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49" r:id="rId3"/>
    <p:sldLayoutId id="2147483677" r:id="rId4"/>
    <p:sldLayoutId id="2147483650" r:id="rId5"/>
    <p:sldLayoutId id="2147483652" r:id="rId6"/>
    <p:sldLayoutId id="2147483673" r:id="rId7"/>
    <p:sldLayoutId id="2147483657" r:id="rId8"/>
    <p:sldLayoutId id="2147483674" r:id="rId9"/>
    <p:sldLayoutId id="2147483675" r:id="rId10"/>
    <p:sldLayoutId id="2147483656" r:id="rId11"/>
    <p:sldLayoutId id="2147483658" r:id="rId12"/>
    <p:sldLayoutId id="2147483655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5274198-5798-47DE-B3C2-4108DD73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18" y="2734733"/>
            <a:ext cx="3168351" cy="208096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C14556F-EB03-4708-8CA4-CCFB3E12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44" y="2282524"/>
            <a:ext cx="3198005" cy="2131483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1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 flipV="1">
            <a:off x="628651" y="5838858"/>
            <a:ext cx="4231382" cy="69886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>
          <a:xfrm>
            <a:off x="598064" y="856587"/>
            <a:ext cx="7886700" cy="2304256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Tudásbázis követelmények a digitális korszakban</a:t>
            </a:r>
            <a:br>
              <a:rPr lang="hu-HU" sz="2800" dirty="0"/>
            </a:br>
            <a:r>
              <a:rPr lang="hu-HU" dirty="0"/>
              <a:t>Gyulay Tibor </a:t>
            </a:r>
            <a:r>
              <a:rPr lang="hu-HU" b="0" dirty="0"/>
              <a:t>tudásmenedzsment szakértő előadása</a:t>
            </a:r>
            <a:endParaRPr lang="hu-HU" sz="1900" b="0" dirty="0"/>
          </a:p>
          <a:p>
            <a:pPr algn="ctr"/>
            <a:r>
              <a:rPr lang="hu-HU" sz="1900" b="0" dirty="0"/>
              <a:t>„A tacit (avagy a hallgatólagos tudás) jövője a negyedik ipari forradalom során”</a:t>
            </a:r>
            <a:br>
              <a:rPr lang="hu-HU" sz="1900" b="0" dirty="0"/>
            </a:br>
            <a:r>
              <a:rPr lang="hu-HU" sz="1900" b="0" dirty="0"/>
              <a:t>című MTA konferencián</a:t>
            </a:r>
          </a:p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805B2BA-6C0D-4961-B7F3-E8FAA985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07" y="3879062"/>
            <a:ext cx="3168352" cy="211091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B6A1FAF-B777-4DB7-A165-BE139A4B8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244" y="3944433"/>
            <a:ext cx="3067952" cy="20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54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D8200E24-16D4-4B94-B266-342E2910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800" dirty="0"/>
              <a:t>Tudásbázis szerepe a TM-ben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CC3DFE7B-F54F-49EC-9BE9-4DB70E940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2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7366E59-5451-41A1-9D9B-B67FF462F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" t="2099" r="10234"/>
          <a:stretch/>
        </p:blipFill>
        <p:spPr>
          <a:xfrm>
            <a:off x="539552" y="2060848"/>
            <a:ext cx="3960440" cy="335728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1CCE616-09CC-49D5-80D2-CC407073D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" t="3172" r="12249"/>
          <a:stretch/>
        </p:blipFill>
        <p:spPr>
          <a:xfrm>
            <a:off x="4788024" y="2060848"/>
            <a:ext cx="3900074" cy="33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6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Személyes kapcsolódás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Több, mint 30 év az oktatásban, tanácsadásban.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Úttörő szerep a tudásmenedzsment tanácsadásban. Sikeres </a:t>
            </a:r>
            <a:r>
              <a:rPr lang="hu-HU" sz="2400" b="1" i="1" dirty="0"/>
              <a:t>nagyvállalati</a:t>
            </a:r>
            <a:r>
              <a:rPr lang="hu-HU" sz="2400" dirty="0"/>
              <a:t> projektek.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Új kihívás a tudásbázisokkal kapcsolatban: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000" dirty="0">
                <a:solidFill>
                  <a:prstClr val="black"/>
                </a:solidFill>
              </a:rPr>
              <a:t>A technológia nem megkerülhető!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000" dirty="0">
                <a:solidFill>
                  <a:prstClr val="black"/>
                </a:solidFill>
              </a:rPr>
              <a:t>A mesterséges intelligencia (MI) erősödő szerepe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TM tanácsadó szerepe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100" dirty="0">
                <a:solidFill>
                  <a:prstClr val="black"/>
                </a:solidFill>
              </a:rPr>
              <a:t> Pontosan ismerni </a:t>
            </a:r>
            <a:r>
              <a:rPr lang="hu-HU" sz="2000" dirty="0">
                <a:solidFill>
                  <a:prstClr val="black"/>
                </a:solidFill>
              </a:rPr>
              <a:t>a technológia lehetőségeit.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u-HU" sz="2000" dirty="0">
                <a:solidFill>
                  <a:prstClr val="black"/>
                </a:solidFill>
              </a:rPr>
              <a:t>Megfogalmazni a TM elvárásokat a tudásbázissal szemben.</a:t>
            </a:r>
          </a:p>
          <a:p>
            <a:endParaRPr lang="hu-HU" sz="24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3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39" y="2565400"/>
            <a:ext cx="1851773" cy="2159000"/>
          </a:xfrm>
        </p:spPr>
      </p:pic>
    </p:spTree>
    <p:extLst>
      <p:ext uri="{BB962C8B-B14F-4D97-AF65-F5344CB8AC3E}">
        <p14:creationId xmlns:p14="http://schemas.microsoft.com/office/powerpoint/2010/main" val="2207360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B9926C-25C1-440D-B065-9CD1BE9A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értünk tudásbázis alatt?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31098A-7C0E-4305-BE5E-11DA98601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/>
              <a:t>Sokféle kifejezéssel találkozunk ebben a fogalomkörben: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900" dirty="0"/>
              <a:t>Tudás készlet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900" dirty="0"/>
              <a:t>Tudásvagyon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900" dirty="0"/>
              <a:t>Tudástőke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900" dirty="0"/>
              <a:t>Tudástár, dokumentumtár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900" dirty="0"/>
              <a:t>Tudás kincs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900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0" indent="0"/>
            <a:r>
              <a:rPr lang="hu-HU" sz="2400" dirty="0"/>
              <a:t>Amire mi gondolunk </a:t>
            </a:r>
            <a:r>
              <a:rPr lang="hu-HU" sz="2400" b="1" dirty="0"/>
              <a:t>tudásbázis</a:t>
            </a:r>
            <a:r>
              <a:rPr lang="hu-HU" sz="2400" dirty="0"/>
              <a:t> alatt:</a:t>
            </a:r>
          </a:p>
          <a:p>
            <a:pPr marL="0" indent="0"/>
            <a:r>
              <a:rPr lang="hu-HU" sz="2000" dirty="0"/>
              <a:t>A szervezeti tudás kezelésére szolgáló rendszer, ahol a szervezet a birtokában lévő tudáselemeket gyűjti, kezeli, megosztja...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3193FE3-0789-458A-9364-481618979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3663" y="2611437"/>
            <a:ext cx="2066925" cy="2066925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26203372-3FFE-4E1A-9055-AB07DCE150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493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042C4B5C-B394-4FFD-A657-ED030D99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9F1A3689-7D02-4A9C-B7B7-FA91EC16B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5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57091DE-3417-4AF4-8A6D-791D65FC82A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23961" y="739775"/>
            <a:ext cx="6696075" cy="53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235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D8468007-C89C-42D5-ADF4-A6AAD83C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tudásbázis funkciói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35464C3-B177-4AC2-B49F-574B97B48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362" y="1763642"/>
            <a:ext cx="5514806" cy="41856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Fő funkció: szervezeti tudás bevethetősége!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Tudás begyűjtés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Tudás kezelés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 err="1"/>
              <a:t>Validálás</a:t>
            </a:r>
            <a:r>
              <a:rPr lang="hu-HU" sz="1200" dirty="0"/>
              <a:t>, aktualizálás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„CSOMAGOLÁS”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Implicit </a:t>
            </a:r>
            <a:r>
              <a:rPr lang="hu-HU" sz="1200" dirty="0">
                <a:sym typeface="Wingdings" panose="05000000000000000000" pitchFamily="2" charset="2"/>
              </a:rPr>
              <a:t> Explicit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>
                <a:sym typeface="Wingdings" panose="05000000000000000000" pitchFamily="2" charset="2"/>
              </a:rPr>
              <a:t>Új tudás előállítása???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>
                <a:sym typeface="Wingdings" panose="05000000000000000000" pitchFamily="2" charset="2"/>
              </a:rPr>
              <a:t>Felhasználók véleménye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>
                <a:sym typeface="Wingdings" panose="05000000000000000000" pitchFamily="2" charset="2"/>
              </a:rPr>
              <a:t>Egyéni, közös tudások</a:t>
            </a:r>
            <a:endParaRPr lang="hu-H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Elérés biztosítása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 err="1"/>
              <a:t>Push</a:t>
            </a:r>
            <a:r>
              <a:rPr lang="hu-HU" sz="1200" dirty="0"/>
              <a:t> és </a:t>
            </a:r>
            <a:r>
              <a:rPr lang="hu-HU" sz="1200" dirty="0" err="1"/>
              <a:t>pull</a:t>
            </a:r>
            <a:r>
              <a:rPr lang="hu-HU" sz="1200" dirty="0"/>
              <a:t> megosztás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Jogosultság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Bárhonnan elérhető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(Kommunikációs felület)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Követés, irányítás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Szerepek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Követhetőség (Felhasználás, változások, lejárt tartalmak…)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200" dirty="0"/>
              <a:t>Ösztönzés, motiváció</a:t>
            </a:r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D31FF712-D9CE-45B2-B481-8E106D56F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663" y="2930088"/>
            <a:ext cx="2066925" cy="1429623"/>
          </a:xfrm>
          <a:prstGeom prst="rect">
            <a:avLst/>
          </a:prstGeom>
        </p:spPr>
      </p:pic>
      <p:sp>
        <p:nvSpPr>
          <p:cNvPr id="7" name="Szöveg helye 6">
            <a:extLst>
              <a:ext uri="{FF2B5EF4-FFF2-40B4-BE49-F238E27FC236}">
                <a16:creationId xmlns:a16="http://schemas.microsoft.com/office/drawing/2014/main" id="{ACE2E60F-1B69-4655-AD0B-7A55D78697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739997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A515CE-46D6-426E-89EB-ED35A10A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Elvárások a tudásbázissal szemben</a:t>
            </a:r>
            <a:br>
              <a:rPr lang="hu-HU" dirty="0"/>
            </a:br>
            <a:r>
              <a:rPr lang="hu-HU" sz="2000" dirty="0"/>
              <a:t>(a funkciók teljesülése mellett)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4B0FAF-7CE4-4214-903D-853285CC03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Szerves beépülés az értéktermelő folyamatokba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Könnyen kezelhető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„</a:t>
            </a:r>
            <a:r>
              <a:rPr lang="hu-HU" sz="2800" dirty="0" err="1"/>
              <a:t>Sexy</a:t>
            </a:r>
            <a:r>
              <a:rPr lang="hu-HU" sz="2800" dirty="0"/>
              <a:t>”, divatos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Hiteles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Mobil barát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„Egy kapus” (duplikációk, ellentmondások…)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i="1" dirty="0"/>
              <a:t>Korszerű technológiát alkalmazzon </a:t>
            </a:r>
            <a:r>
              <a:rPr lang="hu-HU" sz="2800" dirty="0"/>
              <a:t>(pl. MI vagy AI)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6307FF1-2C32-4D70-856A-C08CAC0B3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347" r="6519"/>
          <a:stretch/>
        </p:blipFill>
        <p:spPr>
          <a:xfrm>
            <a:off x="5796136" y="2708920"/>
            <a:ext cx="3254485" cy="1798981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1CD4EC8A-4DF3-4E9F-A605-675F57566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25356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9ADB20-23DB-421F-8D28-0F5AA536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alkalmazása a tudásbázisoknál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758773-D32E-4B3E-9F4D-87E7FE6A1E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dirty="0"/>
              <a:t>Nem teljesen új gondolat (szakértői rendszerek 30 éve is voltak)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/>
              <a:t>A legértékesebb szakértők idejének felszabadítása (egyszerű, gyakran ismétlődő kérdésekre a „gép” adja a választ)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/>
              <a:t>Az emberi feldolgozó képesség dimenzionális korlátainak meghaladása.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/>
              <a:t>Kellően nagyszámú tranzakció esetén: tisztán gépi tanulás.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/>
              <a:t>Hibrid</a:t>
            </a:r>
            <a:r>
              <a:rPr lang="hu-HU" sz="1800" dirty="0"/>
              <a:t> rendszerek: a </a:t>
            </a:r>
            <a:r>
              <a:rPr lang="hu-HU" sz="1800" dirty="0" err="1"/>
              <a:t>senior</a:t>
            </a:r>
            <a:r>
              <a:rPr lang="hu-HU" sz="1800" dirty="0"/>
              <a:t> szakértők segítségével tanul a rendszer.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/>
              <a:t>TM 4.0: ember és gép együttműködése a tudásciklus minden elemében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400" dirty="0"/>
              <a:t>Tudás begyűjtés: adatok (öntanuló) feldolgozás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400" dirty="0"/>
              <a:t>Tudáskezelés (</a:t>
            </a:r>
            <a:r>
              <a:rPr lang="hu-HU" sz="1400" dirty="0" err="1"/>
              <a:t>validálás</a:t>
            </a:r>
            <a:r>
              <a:rPr lang="hu-HU" sz="1400" dirty="0"/>
              <a:t>, átalakítás, aktualizálás…)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1400" dirty="0"/>
              <a:t>Tudás megosztás (chatbot, hibrid chat…)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u-HU" sz="14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ED0F1D3-B5CC-49DE-9823-723EA2299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703" t="9752" r="22073" b="-4014"/>
          <a:stretch/>
        </p:blipFill>
        <p:spPr>
          <a:xfrm>
            <a:off x="6537455" y="2564904"/>
            <a:ext cx="1993603" cy="2088232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4F59B002-3192-4793-97F3-A2BE74482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970367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305" y="1052736"/>
            <a:ext cx="8280920" cy="1376893"/>
          </a:xfrm>
        </p:spPr>
        <p:txBody>
          <a:bodyPr>
            <a:normAutofit/>
          </a:bodyPr>
          <a:lstStyle/>
          <a:p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Elkötelezettek vagyunk a korszerű tudásbázisok építésében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3D4BB281-95B5-4359-B836-0B4098920F6F}" type="slidenum">
              <a:rPr lang="hu-HU"/>
              <a:pPr/>
              <a:t>9</a:t>
            </a:fld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>
          <a:xfrm>
            <a:off x="628704" y="2213604"/>
            <a:ext cx="7886700" cy="3519652"/>
          </a:xfrm>
        </p:spPr>
        <p:txBody>
          <a:bodyPr>
            <a:normAutofit lnSpcReduction="10000"/>
          </a:bodyPr>
          <a:lstStyle/>
          <a:p>
            <a:pPr marL="0" indent="0"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Szakértő partnereinkkel azon dolgozunk, hogy ügyfeleink számára legkorszerűbb tudásbázist építsük fel (alakítsuk át), szükség szerint a mesterséges intelligencia alkalmazásával</a:t>
            </a:r>
            <a:br>
              <a:rPr lang="hu-HU" dirty="0"/>
            </a:br>
            <a:endParaRPr lang="hu-HU" dirty="0"/>
          </a:p>
          <a:p>
            <a:pPr marL="0" indent="0" algn="ctr"/>
            <a:r>
              <a:rPr lang="hu-HU" sz="1700" dirty="0"/>
              <a:t>Az előadás anyaga elérhető lesz a honlapunkon is!</a:t>
            </a:r>
            <a:br>
              <a:rPr lang="hu-HU" sz="1700" dirty="0"/>
            </a:br>
            <a:r>
              <a:rPr lang="hu-HU" sz="1700" dirty="0"/>
              <a:t>Honlap: </a:t>
            </a:r>
            <a:r>
              <a:rPr lang="hu-HU" sz="17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www.kmexpert.hu</a:t>
            </a:r>
            <a:r>
              <a:rPr lang="hu-HU" sz="1700" dirty="0"/>
              <a:t/>
            </a:r>
            <a:br>
              <a:rPr lang="hu-HU" sz="1700" dirty="0"/>
            </a:br>
            <a:r>
              <a:rPr lang="hu-HU" sz="1700" dirty="0"/>
              <a:t>Érdemes feliratkozni a TM hírlevélre ugyanott!</a:t>
            </a:r>
            <a:br>
              <a:rPr lang="hu-HU" sz="1700" dirty="0"/>
            </a:br>
            <a:r>
              <a:rPr lang="hu-HU" sz="1700" dirty="0"/>
              <a:t>Közösségi oldalunk: </a:t>
            </a:r>
            <a:r>
              <a:rPr lang="hu-HU" sz="17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facebook.com/</a:t>
            </a:r>
            <a:r>
              <a:rPr lang="hu-HU" sz="1700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KMexpert</a:t>
            </a:r>
            <a:r>
              <a:rPr lang="hu-HU" sz="1700" dirty="0"/>
              <a:t/>
            </a:r>
            <a:br>
              <a:rPr lang="hu-HU" sz="1700" dirty="0"/>
            </a:br>
            <a:r>
              <a:rPr lang="hu-HU" sz="1700" dirty="0"/>
              <a:t>e-mail: </a:t>
            </a:r>
            <a:r>
              <a:rPr lang="hu-HU" sz="17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gyulay.tibor@kmexpert.hu</a:t>
            </a:r>
          </a:p>
        </p:txBody>
      </p:sp>
    </p:spTree>
    <p:extLst>
      <p:ext uri="{BB962C8B-B14F-4D97-AF65-F5344CB8AC3E}">
        <p14:creationId xmlns:p14="http://schemas.microsoft.com/office/powerpoint/2010/main" val="25812015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MEXPERT_2a_diamintakkal_jav_fin_ANIM_012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3. séma">
      <a:majorFont>
        <a:latin typeface="TitilliumText22L Lt"/>
        <a:ea typeface=""/>
        <a:cs typeface=""/>
      </a:majorFont>
      <a:minorFont>
        <a:latin typeface="TitilliumText22L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E604A6766ED954187378730946AE150" ma:contentTypeVersion="1" ma:contentTypeDescription="Új dokumentum létrehozása." ma:contentTypeScope="" ma:versionID="3b7d964c225ecc044b22be1adb643905">
  <xsd:schema xmlns:xsd="http://www.w3.org/2001/XMLSchema" xmlns:xs="http://www.w3.org/2001/XMLSchema" xmlns:p="http://schemas.microsoft.com/office/2006/metadata/properties" xmlns:ns3="18616157-2b1f-48de-a218-d1b2c1e58cbe" targetNamespace="http://schemas.microsoft.com/office/2006/metadata/properties" ma:root="true" ma:fieldsID="facf935768f97b77fbb4fed80896e072" ns3:_="">
    <xsd:import namespace="18616157-2b1f-48de-a218-d1b2c1e58cbe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16157-2b1f-48de-a218-d1b2c1e58c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8EC5B-E726-4119-8457-7EADD97C0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EF382-DE00-4FA7-8972-3ACA3A2EF1C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8616157-2b1f-48de-a218-d1b2c1e58cb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96C4CE-E124-4B21-A3BB-7D1FF12ED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616157-2b1f-48de-a218-d1b2c1e58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KMEXPERT_2a_diamintakkal_jav_fin_ANIM_0129</Template>
  <TotalTime>3000</TotalTime>
  <Words>340</Words>
  <Application>Microsoft Office PowerPoint</Application>
  <PresentationFormat>Diavetítés a képernyőre (4:3 oldalarány)</PresentationFormat>
  <Paragraphs>74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TitilliumText22L Lt</vt:lpstr>
      <vt:lpstr>Wingdings</vt:lpstr>
      <vt:lpstr>KMEXPERT_2a_diamintakkal_jav_fin_ANIM_0129</vt:lpstr>
      <vt:lpstr>PowerPoint-bemutató</vt:lpstr>
      <vt:lpstr>Tudásbázis szerepe a TM-ben</vt:lpstr>
      <vt:lpstr>Személyes kapcsolódás</vt:lpstr>
      <vt:lpstr>Mit értünk tudásbázis alatt?</vt:lpstr>
      <vt:lpstr>PowerPoint-bemutató</vt:lpstr>
      <vt:lpstr>A tudásbázis funkciói</vt:lpstr>
      <vt:lpstr>Elvárások a tudásbázissal szemben (a funkciók teljesülése mellett)</vt:lpstr>
      <vt:lpstr>MI alkalmazása a tudásbázisoknál</vt:lpstr>
      <vt:lpstr>Elkötelezettek vagyunk a korszerű tudásbázisok építésében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Gyulay Tibor</dc:creator>
  <cp:lastModifiedBy>Baji-Gál Csaba</cp:lastModifiedBy>
  <cp:revision>41</cp:revision>
  <dcterms:created xsi:type="dcterms:W3CDTF">2015-02-09T11:56:07Z</dcterms:created>
  <dcterms:modified xsi:type="dcterms:W3CDTF">2018-05-02T05:17:43Z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0x0101004E604A6766ED954187378730946AE150</vt:lpwstr>
  </property>
</Properties>
</file>